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65" r:id="rId5"/>
    <p:sldId id="266" r:id="rId6"/>
    <p:sldId id="260" r:id="rId7"/>
    <p:sldId id="262" r:id="rId8"/>
    <p:sldId id="263" r:id="rId9"/>
    <p:sldId id="273" r:id="rId10"/>
    <p:sldId id="274" r:id="rId11"/>
    <p:sldId id="264" r:id="rId12"/>
    <p:sldId id="270" r:id="rId13"/>
    <p:sldId id="271" r:id="rId14"/>
    <p:sldId id="275" r:id="rId15"/>
    <p:sldId id="267" r:id="rId16"/>
    <p:sldId id="261" r:id="rId17"/>
    <p:sldId id="268" r:id="rId18"/>
    <p:sldId id="26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EB47B-6431-4C6B-9E5B-F758DE7D4B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483EBE-184B-4CB0-9ADD-892188890A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06147-3A32-42DD-98FA-0CD16336A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E136F9-3999-44F2-B27A-94543160D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A9710-997A-4A8A-B9E1-4BD4B7402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775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1C377-9820-4BC8-BB99-30E29752D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9DB27F-3C4A-4194-9999-6F85D5463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D624AC-8F00-47AF-B2AE-72AA4AE27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3B290-3311-4633-BDB8-65CA8859C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09329C-549B-48F2-A450-612F60CBC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722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ED8E2-1DA4-4885-A70E-496495643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A1D895-BCD4-427F-89DF-FA4C520BC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4C11B9-9D25-4BA5-9C7F-91FC9FEA9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3892D-9851-46EE-A685-F4C4E580B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1908BB-7AB1-4827-ABF2-98977B2D3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32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132FF-5087-4993-B4BD-CF576B348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6FF308-05D0-48E5-9873-DFA3E935F3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ABF7B1-C365-4B97-92D4-115ECA3F9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43F76C-CF79-4CCF-B1C9-44E246519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EF44FC-4503-4316-B5E0-4C024EE3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B97647-0F0D-45EE-9C4D-5AEFF3C16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763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083CD-41C4-49FE-A379-157DF2A46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F4B374-3014-4730-B371-6A192210D4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C1163A-73EC-4342-982E-A88F746FC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B5970A-E9AC-4FDD-B03E-B1BF32278C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8F83BE-FC83-4915-BFE4-D081DDC364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8F2102-A0AF-4368-A0F4-126FA5382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5102EC-9788-4A81-8FB4-AC2F5D21F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1F2373-7D06-4862-9829-41D9B7F5F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48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2275B-BF04-4E01-B02E-36BB3AB6C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40B622-B553-4EBD-990E-3A5296DE9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A83CEE-5843-4697-A752-2953041B3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ED893E-37B6-4AB1-B67A-8FDE49779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39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ABD338-DFDB-4055-B266-5E757A368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B48FE5-ECE9-4895-A5F1-26770B241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270966-8A6A-4EEA-9E4B-33A4A0111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868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F3F41-D50F-404A-93B0-F326C26BC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A6F9F-C115-4198-8D5D-B517C27E2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81A81-F52D-4A57-94BF-0B32CF791D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C4E960-0B7D-474B-8175-3E1FE359B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BFDE6-E489-44A2-80D4-E4BABA988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D1362C-5CF3-44A2-BFCA-C43A1D9B4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707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5627B-1C56-4ECE-9CC9-6CE651A55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083692-BA06-4F75-832A-0753C176EE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C5DA78-F013-4371-A3B4-324DDF0929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B73A6B-B15D-4D04-9C61-5A2047389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25A75A-9D97-4BF4-A450-BBFBA4A62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CB6903-8E78-4F32-AA3C-B57DF78EF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99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4395A-AB9D-4AF1-9841-BE4E46EAD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65A4A0-7E3D-46ED-A2F5-CE1B8F6E9F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48640C-C734-4191-AD1B-CAA39891B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91C648-F97A-4E60-9111-B5E840D36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89CF43-8B0C-43B4-983A-8A9FFADD8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51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61C26A-74C7-4E06-8EE8-4F9357A014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36AB0-FC3F-4161-BFAF-5CBFFE4B9C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A39D1-6E45-4C12-9E93-3FE987C83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B16D41-3A23-49AD-80A0-C44E95FEA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77D20-9F72-4029-B791-CBB1F085B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43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93175D-831A-4F0B-BD80-6EC97075C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FDA7DB-9C52-4CCA-90C5-B0ACC1F11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5B6A0-018F-4ABD-A176-71A6E60264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B66091-B8BB-4F80-B88D-1230694FFE52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7B4832-FD9F-4E40-94F5-01823D078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21890F-46FB-4297-8384-EFA17F09CC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EEE45-4AA4-4687-8C45-9BC994050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69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C97B3-5FEA-4B61-A758-9FF8DD7EDB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1234" y="151620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ka-GE" dirty="0"/>
              <a:t>ზეგამტარები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46C81E-2991-403A-A790-5A8BAA3FD2B1}"/>
              </a:ext>
            </a:extLst>
          </p:cNvPr>
          <p:cNvSpPr txBox="1"/>
          <p:nvPr/>
        </p:nvSpPr>
        <p:spPr>
          <a:xfrm>
            <a:off x="9488556" y="5735637"/>
            <a:ext cx="2358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გიორგი ლემონჯავა 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6212C7-C887-4453-8C15-BE9B6168A66B}"/>
              </a:ext>
            </a:extLst>
          </p:cNvPr>
          <p:cNvSpPr txBox="1"/>
          <p:nvPr/>
        </p:nvSpPr>
        <p:spPr>
          <a:xfrm>
            <a:off x="4214191" y="3059668"/>
            <a:ext cx="5314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Bardeen–Cooper–Schrieffer theory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0136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8E38C1-8387-4884-98CD-ADAF59FE8E22}"/>
              </a:ext>
            </a:extLst>
          </p:cNvPr>
          <p:cNvSpPr txBox="1"/>
          <p:nvPr/>
        </p:nvSpPr>
        <p:spPr>
          <a:xfrm>
            <a:off x="516835" y="450574"/>
            <a:ext cx="111715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 განსხავებით ჩვეულებრივი გამტარისგან ზეგამტარებს ახასიათებთ კრიტიკული ტემპერატურა რომლის მიღწევისას ავლენენ ზეგამტარ</a:t>
            </a:r>
            <a:r>
              <a:rPr lang="en-GB" dirty="0"/>
              <a:t>o</a:t>
            </a:r>
            <a:r>
              <a:rPr lang="ka-GE" dirty="0"/>
              <a:t>ბის თვისებას.  ეს ფენომენი აღმოაჩინა ჰოლანდიელმა ფიზიკოსმა  ჰეკი კამერლინ ონესმა 1911 წლის 8 აპრილს ქალაქ ლეიდენში .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31169A-2DE4-41C2-8A97-0C02E19BC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130" y="1705208"/>
            <a:ext cx="3743739" cy="516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407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DCE5D-C915-42B5-BF78-230FB8B6F3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301625"/>
            <a:ext cx="10515600" cy="5728114"/>
          </a:xfrm>
        </p:spPr>
        <p:txBody>
          <a:bodyPr/>
          <a:lstStyle/>
          <a:p>
            <a:r>
              <a:rPr lang="ka-GE" dirty="0"/>
              <a:t>ზეგამტარობა წარმოადგენს კვანტურ საიდუმლოს და ის არ აიხსნება კლასიკური ფიზიკით.</a:t>
            </a:r>
          </a:p>
          <a:p>
            <a:endParaRPr lang="ka-GE" dirty="0"/>
          </a:p>
          <a:p>
            <a:endParaRPr lang="ka-GE" dirty="0"/>
          </a:p>
          <a:p>
            <a:endParaRPr lang="ka-GE" dirty="0"/>
          </a:p>
          <a:p>
            <a:endParaRPr lang="ka-GE" dirty="0"/>
          </a:p>
          <a:p>
            <a:endParaRPr lang="ka-GE" dirty="0"/>
          </a:p>
          <a:p>
            <a:endParaRPr lang="ka-GE" dirty="0"/>
          </a:p>
          <a:p>
            <a:endParaRPr lang="ka-GE" dirty="0"/>
          </a:p>
          <a:p>
            <a:r>
              <a:rPr lang="ka-GE" dirty="0"/>
              <a:t>ზეგამტარების კლასიფიკაცია შესაძლებელია რამდენიმე პარამეტრის მიხედვით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D2EF34-92A6-40F6-8AF9-3AE412F589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773" y="1298713"/>
            <a:ext cx="6092454" cy="3458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28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52D754F-BF8F-4033-8E51-96E2D8A7B4EA}"/>
              </a:ext>
            </a:extLst>
          </p:cNvPr>
          <p:cNvSpPr txBox="1"/>
          <p:nvPr/>
        </p:nvSpPr>
        <p:spPr>
          <a:xfrm>
            <a:off x="1484242" y="664338"/>
            <a:ext cx="7076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dirty="0"/>
              <a:t>კრიტიკული ტემპერატურის მიხედვით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EA0037-4029-4A17-8F21-406E26B90931}"/>
              </a:ext>
            </a:extLst>
          </p:cNvPr>
          <p:cNvSpPr txBox="1"/>
          <p:nvPr/>
        </p:nvSpPr>
        <p:spPr>
          <a:xfrm>
            <a:off x="848139" y="1802296"/>
            <a:ext cx="7076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მაღალ ტემპერატურული  (30</a:t>
            </a:r>
            <a:r>
              <a:rPr lang="en-GB" dirty="0"/>
              <a:t>K</a:t>
            </a:r>
            <a:r>
              <a:rPr lang="ka-GE" dirty="0"/>
              <a:t> მეტი)  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6C9F31-F2C6-4B91-A54C-93BBBB4F204A}"/>
              </a:ext>
            </a:extLst>
          </p:cNvPr>
          <p:cNvSpPr txBox="1"/>
          <p:nvPr/>
        </p:nvSpPr>
        <p:spPr>
          <a:xfrm>
            <a:off x="848139" y="2647890"/>
            <a:ext cx="6851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დაბალ ტემპერატურული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F72851-9701-4878-8FCD-3FCB19AB2583}"/>
              </a:ext>
            </a:extLst>
          </p:cNvPr>
          <p:cNvSpPr txBox="1"/>
          <p:nvPr/>
        </p:nvSpPr>
        <p:spPr>
          <a:xfrm>
            <a:off x="848139" y="3656113"/>
            <a:ext cx="4134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რკინის ზეგამტარები 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7853AF8-F66C-4F43-88E8-F44FD80DB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452" y="1511443"/>
            <a:ext cx="4015409" cy="3011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441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9E9F54-FC1A-47EA-9DAC-9B3D59C05697}"/>
              </a:ext>
            </a:extLst>
          </p:cNvPr>
          <p:cNvSpPr txBox="1"/>
          <p:nvPr/>
        </p:nvSpPr>
        <p:spPr>
          <a:xfrm>
            <a:off x="1987826" y="304800"/>
            <a:ext cx="6957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dirty="0"/>
              <a:t>აგებულების მიხედვით 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B2E264-C934-4DB8-AD02-EFF3E0547D30}"/>
              </a:ext>
            </a:extLst>
          </p:cNvPr>
          <p:cNvSpPr txBox="1"/>
          <p:nvPr/>
        </p:nvSpPr>
        <p:spPr>
          <a:xfrm>
            <a:off x="1179444" y="1711545"/>
            <a:ext cx="6347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ელემენტები  (</a:t>
            </a:r>
            <a:r>
              <a:rPr lang="en-GB" dirty="0"/>
              <a:t> mercury</a:t>
            </a:r>
            <a:r>
              <a:rPr lang="ka-GE" dirty="0"/>
              <a:t> ,</a:t>
            </a:r>
            <a:r>
              <a:rPr lang="en-GB" dirty="0"/>
              <a:t>lead</a:t>
            </a:r>
            <a:r>
              <a:rPr lang="ka-GE" dirty="0"/>
              <a:t>)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59CC9C-1C40-40C8-99EE-6041DDFF9276}"/>
              </a:ext>
            </a:extLst>
          </p:cNvPr>
          <p:cNvSpPr txBox="1"/>
          <p:nvPr/>
        </p:nvSpPr>
        <p:spPr>
          <a:xfrm>
            <a:off x="1179444" y="2690190"/>
            <a:ext cx="7301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შენადნობები (</a:t>
            </a:r>
            <a:r>
              <a:rPr lang="en-GB" dirty="0"/>
              <a:t>niobium–titanium, germanium–niobium</a:t>
            </a:r>
            <a:r>
              <a:rPr lang="ka-GE" dirty="0"/>
              <a:t>)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79E4E13-5B26-4EE4-9D3D-7735167FD654}"/>
              </a:ext>
            </a:extLst>
          </p:cNvPr>
          <p:cNvSpPr txBox="1"/>
          <p:nvPr/>
        </p:nvSpPr>
        <p:spPr>
          <a:xfrm>
            <a:off x="1179444" y="3668835"/>
            <a:ext cx="7460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კერამიკული ზეგამტარები 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56A3D0-767C-4A63-808E-09559F35B03D}"/>
              </a:ext>
            </a:extLst>
          </p:cNvPr>
          <p:cNvSpPr txBox="1"/>
          <p:nvPr/>
        </p:nvSpPr>
        <p:spPr>
          <a:xfrm>
            <a:off x="1179444" y="5016812"/>
            <a:ext cx="6374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ორგანული ზეგამტარები  (</a:t>
            </a:r>
            <a:r>
              <a:rPr lang="en-GB" dirty="0"/>
              <a:t>carbon nanotubes</a:t>
            </a:r>
            <a:r>
              <a:rPr lang="ka-GE" dirty="0"/>
              <a:t>)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456100-8487-4210-8462-B7CEE8FC5E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635" y="2156503"/>
            <a:ext cx="3066582" cy="306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106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A40D7F-8D93-4346-BCB9-DAA18AA52E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035"/>
            <a:ext cx="10515600" cy="5964928"/>
          </a:xfrm>
        </p:spPr>
        <p:txBody>
          <a:bodyPr/>
          <a:lstStyle/>
          <a:p>
            <a:pPr marL="0" indent="0">
              <a:buNone/>
            </a:pPr>
            <a:r>
              <a:rPr lang="ka-GE" dirty="0"/>
              <a:t> კლასიფიკაცია  მაგნიტურ ველთა ურთიერთქმედების მიხედვით : </a:t>
            </a:r>
          </a:p>
          <a:p>
            <a:endParaRPr lang="ka-GE" dirty="0"/>
          </a:p>
          <a:p>
            <a:r>
              <a:rPr lang="en-GB" dirty="0"/>
              <a:t>Type 1 </a:t>
            </a:r>
          </a:p>
          <a:p>
            <a:endParaRPr lang="en-GB" dirty="0"/>
          </a:p>
          <a:p>
            <a:r>
              <a:rPr lang="en-GB" dirty="0"/>
              <a:t>Type2 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0CB7ED-325C-4199-915F-B80A9781B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71962" y="1264127"/>
            <a:ext cx="2948608" cy="781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79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6C74047-7FE2-43C2-81F2-5FDB9944A079}"/>
              </a:ext>
            </a:extLst>
          </p:cNvPr>
          <p:cNvSpPr txBox="1"/>
          <p:nvPr/>
        </p:nvSpPr>
        <p:spPr>
          <a:xfrm>
            <a:off x="1126435" y="543339"/>
            <a:ext cx="7394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dirty="0"/>
              <a:t>თოერიული ახსნის მიხედვით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71A06E-ECD9-4A3C-B981-7A393DDF866F}"/>
              </a:ext>
            </a:extLst>
          </p:cNvPr>
          <p:cNvSpPr txBox="1"/>
          <p:nvPr/>
        </p:nvSpPr>
        <p:spPr>
          <a:xfrm>
            <a:off x="1126435" y="2425148"/>
            <a:ext cx="83488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კონვენციური  (რომელიც აიხსნება </a:t>
            </a:r>
            <a:r>
              <a:rPr lang="en-GB" dirty="0"/>
              <a:t>BCS*-</a:t>
            </a:r>
            <a:r>
              <a:rPr lang="ka-GE" dirty="0"/>
              <a:t>ით.</a:t>
            </a:r>
            <a:r>
              <a:rPr lang="en-GB" dirty="0"/>
              <a:t>) </a:t>
            </a:r>
            <a:r>
              <a:rPr lang="ka-GE" dirty="0"/>
              <a:t> </a:t>
            </a:r>
          </a:p>
          <a:p>
            <a:endParaRPr lang="ka-GE" dirty="0"/>
          </a:p>
          <a:p>
            <a:endParaRPr lang="ka-GE" dirty="0"/>
          </a:p>
          <a:p>
            <a:endParaRPr lang="ka-GE" dirty="0"/>
          </a:p>
          <a:p>
            <a:r>
              <a:rPr lang="ka-GE" dirty="0"/>
              <a:t>არა კონვენციური 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D59DE5-EB94-4F94-A24F-71A7869638F6}"/>
              </a:ext>
            </a:extLst>
          </p:cNvPr>
          <p:cNvSpPr txBox="1"/>
          <p:nvPr/>
        </p:nvSpPr>
        <p:spPr>
          <a:xfrm>
            <a:off x="7699513" y="6188765"/>
            <a:ext cx="4081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* Bardeen–Cooper–Schrieffer theory</a:t>
            </a:r>
            <a:endParaRPr lang="en-GB" dirty="0"/>
          </a:p>
        </p:txBody>
      </p:sp>
      <p:pic>
        <p:nvPicPr>
          <p:cNvPr id="9" name="Content Placeholder 4">
            <a:extLst>
              <a:ext uri="{FF2B5EF4-FFF2-40B4-BE49-F238E27FC236}">
                <a16:creationId xmlns:a16="http://schemas.microsoft.com/office/drawing/2014/main" id="{F7A24D9B-C019-4C44-849D-82AABB8368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253331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4126740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CE849-684B-4AD9-A239-DDAB4C9B0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Bardeen–Cooper–Schrieffer theory</a:t>
            </a:r>
            <a:endParaRPr lang="en-GB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6324909-2150-4459-9372-555B370675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0" y="2644050"/>
            <a:ext cx="5588000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533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0626D-F6A7-4E00-8BDD-3B9933DD5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electron–phonon interaction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5701662-498C-427E-91B9-79B280AACD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317" y="2048497"/>
            <a:ext cx="7449366" cy="3215787"/>
          </a:xfrm>
        </p:spPr>
      </p:pic>
    </p:spTree>
    <p:extLst>
      <p:ext uri="{BB962C8B-B14F-4D97-AF65-F5344CB8AC3E}">
        <p14:creationId xmlns:p14="http://schemas.microsoft.com/office/powerpoint/2010/main" val="687733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28E38-3854-4589-9B74-63845640B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კუპერის წყვილის ენერგია  </a:t>
            </a:r>
            <a:r>
              <a:rPr lang="en-GB" dirty="0"/>
              <a:t>10</a:t>
            </a:r>
            <a:r>
              <a:rPr lang="en-GB" baseline="30000" dirty="0"/>
              <a:t>−3</a:t>
            </a:r>
            <a:r>
              <a:rPr lang="en-GB" dirty="0"/>
              <a:t> eV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F01AA2-24BF-405D-A593-5362ED282A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19" t="12609" r="12029" b="13189"/>
          <a:stretch/>
        </p:blipFill>
        <p:spPr>
          <a:xfrm>
            <a:off x="3555930" y="2199860"/>
            <a:ext cx="5080139" cy="37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94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E17A6-4E05-4D81-88A7-1DD012BF8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87" y="40481"/>
            <a:ext cx="10515600" cy="1325563"/>
          </a:xfrm>
        </p:spPr>
        <p:txBody>
          <a:bodyPr/>
          <a:lstStyle/>
          <a:p>
            <a:r>
              <a:rPr lang="ka-GE" dirty="0"/>
              <a:t>კუპერის წყვილი 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42FF9F6-CC25-4A93-85BF-7AF5BC34B4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836" y="1366044"/>
            <a:ext cx="8738704" cy="4902234"/>
          </a:xfrm>
        </p:spPr>
      </p:pic>
    </p:spTree>
    <p:extLst>
      <p:ext uri="{BB962C8B-B14F-4D97-AF65-F5344CB8AC3E}">
        <p14:creationId xmlns:p14="http://schemas.microsoft.com/office/powerpoint/2010/main" val="2908595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3988227-8F96-4704-A0A9-31AE6BDCBC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478" y="901148"/>
            <a:ext cx="8050696" cy="4472609"/>
          </a:xfrm>
        </p:spPr>
      </p:pic>
    </p:spTree>
    <p:extLst>
      <p:ext uri="{BB962C8B-B14F-4D97-AF65-F5344CB8AC3E}">
        <p14:creationId xmlns:p14="http://schemas.microsoft.com/office/powerpoint/2010/main" val="1658220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6F7110A-5514-4A48-8F73-4E2D468D51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974" y="605562"/>
            <a:ext cx="9666657" cy="5434841"/>
          </a:xfrm>
        </p:spPr>
      </p:pic>
    </p:spTree>
    <p:extLst>
      <p:ext uri="{BB962C8B-B14F-4D97-AF65-F5344CB8AC3E}">
        <p14:creationId xmlns:p14="http://schemas.microsoft.com/office/powerpoint/2010/main" val="4264892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A0742AB-D90A-4369-A040-269D5BB68B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586" y="1253331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665839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9EE0B-DFA0-4BF3-9CF1-A555A58BF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/>
              <a:t>მეისნერის ეფექტი</a:t>
            </a:r>
            <a:endParaRPr lang="en-GB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A5869D3-73F8-4455-A78A-1BD4F5587B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5103" y="3020270"/>
            <a:ext cx="4393842" cy="817459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986BF1-2D4F-4087-861F-37250B591F99}"/>
              </a:ext>
            </a:extLst>
          </p:cNvPr>
          <p:cNvSpPr txBox="1"/>
          <p:nvPr/>
        </p:nvSpPr>
        <p:spPr>
          <a:xfrm>
            <a:off x="3829878" y="3837729"/>
            <a:ext cx="5115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ჰეინს ლონდონის ტოლობა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64420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E84F7-4FF7-4F4E-8CCA-2B00E64D2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 Meissner effect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pic>
        <p:nvPicPr>
          <p:cNvPr id="4" name="videoplayback">
            <a:hlinkClick r:id="" action="ppaction://media"/>
            <a:extLst>
              <a:ext uri="{FF2B5EF4-FFF2-40B4-BE49-F238E27FC236}">
                <a16:creationId xmlns:a16="http://schemas.microsoft.com/office/drawing/2014/main" id="{FAADFCEA-7982-4D1E-8B17-B57F68620855}"/>
              </a:ext>
            </a:extLst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embed="rId2">
                  <p14:trim st="132713" end="69502.333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76613" y="1825625"/>
            <a:ext cx="5438775" cy="4351338"/>
          </a:xfrm>
        </p:spPr>
      </p:pic>
    </p:spTree>
    <p:extLst>
      <p:ext uri="{BB962C8B-B14F-4D97-AF65-F5344CB8AC3E}">
        <p14:creationId xmlns:p14="http://schemas.microsoft.com/office/powerpoint/2010/main" val="365363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045AE-0308-4DD6-8828-088048970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2800" dirty="0"/>
              <a:t>ლონდონის მომენტი </a:t>
            </a:r>
            <a:endParaRPr lang="en-GB" sz="28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64807F-442E-43B9-9E7A-CC8F1AD18F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287" y="1857954"/>
            <a:ext cx="7169425" cy="4634921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5D9DA17-91E2-4E90-88AB-3B804F808012}"/>
              </a:ext>
            </a:extLst>
          </p:cNvPr>
          <p:cNvSpPr/>
          <p:nvPr/>
        </p:nvSpPr>
        <p:spPr>
          <a:xfrm>
            <a:off x="9988068" y="6308209"/>
            <a:ext cx="1730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Linux Libertine"/>
              </a:rPr>
              <a:t>Gravity Probe B</a:t>
            </a:r>
          </a:p>
        </p:txBody>
      </p:sp>
    </p:spTree>
    <p:extLst>
      <p:ext uri="{BB962C8B-B14F-4D97-AF65-F5344CB8AC3E}">
        <p14:creationId xmlns:p14="http://schemas.microsoft.com/office/powerpoint/2010/main" val="3933147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475139-7597-467D-8EA0-1573B0893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75"/>
            <a:ext cx="12192000" cy="685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011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</TotalTime>
  <Words>164</Words>
  <Application>Microsoft Office PowerPoint</Application>
  <PresentationFormat>Widescreen</PresentationFormat>
  <Paragraphs>43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Linux Libertine</vt:lpstr>
      <vt:lpstr>Sylfaen</vt:lpstr>
      <vt:lpstr>Office Theme</vt:lpstr>
      <vt:lpstr>ზეგამტარები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Bardeen–Cooper–Schrieffer theory</vt:lpstr>
      <vt:lpstr>electron–phonon interaction</vt:lpstr>
      <vt:lpstr>კუპერის წყვილის ენერგია  10−3 eV</vt:lpstr>
      <vt:lpstr>კუპერის წყვილი </vt:lpstr>
      <vt:lpstr>PowerPoint Presentation</vt:lpstr>
      <vt:lpstr>PowerPoint Presentation</vt:lpstr>
      <vt:lpstr>PowerPoint Presentation</vt:lpstr>
      <vt:lpstr>მეისნერის ეფექტი</vt:lpstr>
      <vt:lpstr> Meissner effect  </vt:lpstr>
      <vt:lpstr>ლონდონის მომენტი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ზეგამტარები</dc:title>
  <dc:creator>Irady Laff</dc:creator>
  <cp:lastModifiedBy>Irady Laff</cp:lastModifiedBy>
  <cp:revision>15</cp:revision>
  <dcterms:created xsi:type="dcterms:W3CDTF">2020-06-17T01:05:17Z</dcterms:created>
  <dcterms:modified xsi:type="dcterms:W3CDTF">2020-06-19T02:58:17Z</dcterms:modified>
</cp:coreProperties>
</file>