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7" r:id="rId1"/>
  </p:sldMasterIdLst>
  <p:sldIdLst>
    <p:sldId id="256" r:id="rId2"/>
    <p:sldId id="257" r:id="rId3"/>
    <p:sldId id="259" r:id="rId4"/>
    <p:sldId id="261" r:id="rId5"/>
    <p:sldId id="262" r:id="rId6"/>
    <p:sldId id="263" r:id="rId7"/>
    <p:sldId id="268" r:id="rId8"/>
    <p:sldId id="270" r:id="rId9"/>
    <p:sldId id="267" r:id="rId10"/>
    <p:sldId id="269" r:id="rId11"/>
    <p:sldId id="266"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2075A16-C724-4DA7-A253-284881AEA0FB}" v="289" dt="2022-05-08T17:57:59.167"/>
    <p1510:client id="{3F285C96-3F8B-45EA-A2B5-7CD9676C36DB}" v="676" dt="2022-05-08T17:50:08.879"/>
    <p1510:client id="{537D18A4-81EC-4476-A857-029E48802DC9}" v="958" dt="2022-05-08T17:02:37.560"/>
    <p1510:client id="{8428DAA0-BE6B-4B4B-8B72-28C54B88994A}" v="163" dt="2022-05-10T04:48:46.323"/>
    <p1510:client id="{88BF0325-B233-4E85-94F9-4376C3840934}" v="1500" dt="2022-05-24T04:36:44.024"/>
    <p1510:client id="{900A5109-FF64-4457-84D6-09A0CCCA9F91}" v="480" dt="2022-06-05T15:50:28.346"/>
    <p1510:client id="{CFFACA98-4D95-4E2B-B60B-40920D8BF736}" v="1057" dt="2022-05-10T05:36:54.460"/>
    <p1510:client id="{DD32B40C-B6D1-49D0-84F6-35D08A004488}" v="554" dt="2022-05-08T17:23:20.179"/>
    <p1510:client id="{E0810C99-0B93-4ED3-8518-F42D6456EBAC}" v="1" dt="2022-05-24T06:18:50.645"/>
    <p1510:client id="{FD37F98A-F30A-4D66-8412-5AC55EAF361C}" v="2287" dt="2022-05-24T06:10:07.82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577394-0A20-4CF6-9066-CFC2C1C9D30F}"/>
              </a:ext>
            </a:extLst>
          </p:cNvPr>
          <p:cNvSpPr>
            <a:spLocks noGrp="1"/>
          </p:cNvSpPr>
          <p:nvPr>
            <p:ph type="ctrTitle"/>
          </p:nvPr>
        </p:nvSpPr>
        <p:spPr>
          <a:xfrm>
            <a:off x="3359149" y="389840"/>
            <a:ext cx="8281987" cy="2954655"/>
          </a:xfrm>
        </p:spPr>
        <p:txBody>
          <a:bodyPr anchor="t" anchorCtr="0">
            <a:normAutofit/>
          </a:bodyPr>
          <a:lstStyle>
            <a:lvl1pPr algn="l">
              <a:lnSpc>
                <a:spcPct val="100000"/>
              </a:lnSpc>
              <a:defRPr sz="6400"/>
            </a:lvl1pPr>
          </a:lstStyle>
          <a:p>
            <a:r>
              <a:rPr lang="en-US"/>
              <a:t>Click to edit Master title style</a:t>
            </a:r>
          </a:p>
        </p:txBody>
      </p:sp>
      <p:sp>
        <p:nvSpPr>
          <p:cNvPr id="3" name="Subtitle 2">
            <a:extLst>
              <a:ext uri="{FF2B5EF4-FFF2-40B4-BE49-F238E27FC236}">
                <a16:creationId xmlns:a16="http://schemas.microsoft.com/office/drawing/2014/main" id="{3F10971F-8922-4B23-9C80-0643D7E35026}"/>
              </a:ext>
            </a:extLst>
          </p:cNvPr>
          <p:cNvSpPr>
            <a:spLocks noGrp="1"/>
          </p:cNvSpPr>
          <p:nvPr>
            <p:ph type="subTitle" idx="1"/>
          </p:nvPr>
        </p:nvSpPr>
        <p:spPr>
          <a:xfrm>
            <a:off x="3359149" y="3536951"/>
            <a:ext cx="8281989" cy="2555874"/>
          </a:xfrm>
        </p:spPr>
        <p:txBody>
          <a:bodyPr>
            <a:normAutofit/>
          </a:bodyPr>
          <a:lstStyle>
            <a:lvl1pPr marL="0" indent="0" algn="l">
              <a:lnSpc>
                <a:spcPct val="100000"/>
              </a:lnSpc>
              <a:buNone/>
              <a:defRPr sz="2400">
                <a:solidFill>
                  <a:schemeClr val="tx1">
                    <a:alpha val="8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8B1BC074-1090-47AF-BDE8-3859BF574BA6}"/>
              </a:ext>
            </a:extLst>
          </p:cNvPr>
          <p:cNvSpPr>
            <a:spLocks noGrp="1"/>
          </p:cNvSpPr>
          <p:nvPr>
            <p:ph type="dt" sz="half" idx="10"/>
          </p:nvPr>
        </p:nvSpPr>
        <p:spPr/>
        <p:txBody>
          <a:bodyPr/>
          <a:lstStyle/>
          <a:p>
            <a:fld id="{72EA7947-E287-4738-8C82-07CE4F01EF03}" type="datetime2">
              <a:rPr lang="en-US" smtClean="0"/>
              <a:t>Sunday, June 5, 2022</a:t>
            </a:fld>
            <a:endParaRPr lang="en-US"/>
          </a:p>
        </p:txBody>
      </p:sp>
      <p:sp>
        <p:nvSpPr>
          <p:cNvPr id="5" name="Footer Placeholder 4">
            <a:extLst>
              <a:ext uri="{FF2B5EF4-FFF2-40B4-BE49-F238E27FC236}">
                <a16:creationId xmlns:a16="http://schemas.microsoft.com/office/drawing/2014/main" id="{F1D6522F-D41A-4734-8BD1-BD6E5A37D04C}"/>
              </a:ext>
            </a:extLst>
          </p:cNvPr>
          <p:cNvSpPr>
            <a:spLocks noGrp="1"/>
          </p:cNvSpPr>
          <p:nvPr>
            <p:ph type="ftr" sz="quarter" idx="11"/>
          </p:nvPr>
        </p:nvSpPr>
        <p:spPr/>
        <p:txBody>
          <a:bodyPr/>
          <a:lstStyle/>
          <a:p>
            <a:r>
              <a:rPr lang="en-US"/>
              <a:t>Sample Footer</a:t>
            </a:r>
          </a:p>
        </p:txBody>
      </p:sp>
      <p:sp>
        <p:nvSpPr>
          <p:cNvPr id="6" name="Slide Number Placeholder 5">
            <a:extLst>
              <a:ext uri="{FF2B5EF4-FFF2-40B4-BE49-F238E27FC236}">
                <a16:creationId xmlns:a16="http://schemas.microsoft.com/office/drawing/2014/main" id="{D74D4206-406C-42A3-BBD4-44C043180931}"/>
              </a:ext>
            </a:extLst>
          </p:cNvPr>
          <p:cNvSpPr>
            <a:spLocks noGrp="1"/>
          </p:cNvSpPr>
          <p:nvPr>
            <p:ph type="sldNum" sz="quarter" idx="12"/>
          </p:nvPr>
        </p:nvSpPr>
        <p:spPr/>
        <p:txBody>
          <a:bodyPr/>
          <a:lstStyle/>
          <a:p>
            <a:fld id="{DBA1B0FB-D917-4C8C-928F-313BD683BF39}" type="slidenum">
              <a:rPr lang="en-US" smtClean="0"/>
              <a:t>‹#›</a:t>
            </a:fld>
            <a:endParaRPr lang="en-US"/>
          </a:p>
        </p:txBody>
      </p:sp>
      <p:sp>
        <p:nvSpPr>
          <p:cNvPr id="19" name="Freeform: Shape 18">
            <a:extLst>
              <a:ext uri="{FF2B5EF4-FFF2-40B4-BE49-F238E27FC236}">
                <a16:creationId xmlns:a16="http://schemas.microsoft.com/office/drawing/2014/main" id="{82184FF4-7029-4ED7-813A-192E60608764}"/>
              </a:ext>
            </a:extLst>
          </p:cNvPr>
          <p:cNvSpPr>
            <a:spLocks noChangeAspect="1"/>
          </p:cNvSpPr>
          <p:nvPr/>
        </p:nvSpPr>
        <p:spPr>
          <a:xfrm rot="2700000">
            <a:off x="612445" y="481888"/>
            <a:ext cx="1080000" cy="1262947"/>
          </a:xfrm>
          <a:custGeom>
            <a:avLst/>
            <a:gdLst>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0 w 1080000"/>
              <a:gd name="connsiteY9" fmla="*/ 931034 h 1262947"/>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540000 w 1080000"/>
              <a:gd name="connsiteY9" fmla="*/ 0 h 1262947"/>
              <a:gd name="connsiteX0" fmla="*/ 540000 w 1080000"/>
              <a:gd name="connsiteY0" fmla="*/ 0 h 1262947"/>
              <a:gd name="connsiteX1" fmla="*/ 1064374 w 1080000"/>
              <a:gd name="connsiteY1" fmla="*/ 931034 h 1262947"/>
              <a:gd name="connsiteX2" fmla="*/ 1069029 w 1080000"/>
              <a:gd name="connsiteY2" fmla="*/ 938533 h 1262947"/>
              <a:gd name="connsiteX3" fmla="*/ 1080000 w 1080000"/>
              <a:gd name="connsiteY3" fmla="*/ 992947 h 1262947"/>
              <a:gd name="connsiteX4" fmla="*/ 540000 w 1080000"/>
              <a:gd name="connsiteY4" fmla="*/ 1262947 h 1262947"/>
              <a:gd name="connsiteX5" fmla="*/ 0 w 1080000"/>
              <a:gd name="connsiteY5" fmla="*/ 992947 h 1262947"/>
              <a:gd name="connsiteX6" fmla="*/ 10971 w 1080000"/>
              <a:gd name="connsiteY6" fmla="*/ 938533 h 1262947"/>
              <a:gd name="connsiteX7" fmla="*/ 15626 w 1080000"/>
              <a:gd name="connsiteY7" fmla="*/ 931034 h 1262947"/>
              <a:gd name="connsiteX8" fmla="*/ 540000 w 1080000"/>
              <a:gd name="connsiteY8" fmla="*/ 0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600000" scaled="0"/>
          </a:gradFill>
          <a:ln>
            <a:noFill/>
          </a:ln>
          <a:effectLst>
            <a:innerShdw blurRad="254000" dist="101600" dir="2700000">
              <a:schemeClr val="accent1">
                <a:lumMod val="60000"/>
                <a:lumOff val="4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0" name="Oval 19">
            <a:extLst>
              <a:ext uri="{FF2B5EF4-FFF2-40B4-BE49-F238E27FC236}">
                <a16:creationId xmlns:a16="http://schemas.microsoft.com/office/drawing/2014/main" id="{AAA7AB09-557C-41AD-9113-FF9F68FA1035}"/>
              </a:ext>
            </a:extLst>
          </p:cNvPr>
          <p:cNvSpPr/>
          <p:nvPr/>
        </p:nvSpPr>
        <p:spPr>
          <a:xfrm rot="8100000">
            <a:off x="626845" y="828962"/>
            <a:ext cx="540000" cy="1080000"/>
          </a:xfrm>
          <a:prstGeom prst="ellipse">
            <a:avLst/>
          </a:prstGeom>
          <a:gradFill>
            <a:gsLst>
              <a:gs pos="100000">
                <a:schemeClr val="bg2">
                  <a:lumMod val="90000"/>
                  <a:lumOff val="10000"/>
                </a:schemeClr>
              </a:gs>
              <a:gs pos="50000">
                <a:schemeClr val="bg2">
                  <a:lumMod val="95000"/>
                  <a:lumOff val="5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5" name="Oval 24">
            <a:extLst>
              <a:ext uri="{FF2B5EF4-FFF2-40B4-BE49-F238E27FC236}">
                <a16:creationId xmlns:a16="http://schemas.microsoft.com/office/drawing/2014/main" id="{EF99ECAA-1F11-4937-BBA6-51935AB44C9D}"/>
              </a:ext>
            </a:extLst>
          </p:cNvPr>
          <p:cNvSpPr>
            <a:spLocks noChangeAspect="1"/>
          </p:cNvSpPr>
          <p:nvPr/>
        </p:nvSpPr>
        <p:spPr>
          <a:xfrm>
            <a:off x="1800802" y="2472855"/>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nvGrpSpPr>
          <p:cNvPr id="34" name="Group 33">
            <a:extLst>
              <a:ext uri="{FF2B5EF4-FFF2-40B4-BE49-F238E27FC236}">
                <a16:creationId xmlns:a16="http://schemas.microsoft.com/office/drawing/2014/main" id="{79DE9FAB-6BBA-4CFE-B67D-77B47F01ECA4}"/>
              </a:ext>
            </a:extLst>
          </p:cNvPr>
          <p:cNvGrpSpPr/>
          <p:nvPr/>
        </p:nvGrpSpPr>
        <p:grpSpPr>
          <a:xfrm>
            <a:off x="1329952" y="4524379"/>
            <a:ext cx="1980001" cy="1363916"/>
            <a:chOff x="4879602" y="3781429"/>
            <a:chExt cx="1980001" cy="1363916"/>
          </a:xfrm>
        </p:grpSpPr>
        <p:sp>
          <p:nvSpPr>
            <p:cNvPr id="35" name="Freeform: Shape 34">
              <a:extLst>
                <a:ext uri="{FF2B5EF4-FFF2-40B4-BE49-F238E27FC236}">
                  <a16:creationId xmlns:a16="http://schemas.microsoft.com/office/drawing/2014/main" id="{79FAC916-D9BB-4794-81B4-7C47C67E850D}"/>
                </a:ext>
              </a:extLst>
            </p:cNvPr>
            <p:cNvSpPr>
              <a:spLocks noChangeAspect="1"/>
            </p:cNvSpPr>
            <p:nvPr/>
          </p:nvSpPr>
          <p:spPr>
            <a:xfrm rot="18900000" flipV="1">
              <a:off x="5005634" y="4191206"/>
              <a:ext cx="1853969" cy="926985"/>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solidFill>
            <a:ln>
              <a:noFill/>
            </a:ln>
            <a:effectLst>
              <a:innerShdw blurRad="254000" dist="50800" dir="16200000">
                <a:schemeClr val="accent1">
                  <a:lumMod val="40000"/>
                  <a:lumOff val="6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Freeform: Shape 35">
              <a:extLst>
                <a:ext uri="{FF2B5EF4-FFF2-40B4-BE49-F238E27FC236}">
                  <a16:creationId xmlns:a16="http://schemas.microsoft.com/office/drawing/2014/main" id="{B5CA2231-7A65-4D16-8400-A210CC41DB73}"/>
                </a:ext>
              </a:extLst>
            </p:cNvPr>
            <p:cNvSpPr>
              <a:spLocks noChangeAspect="1"/>
            </p:cNvSpPr>
            <p:nvPr/>
          </p:nvSpPr>
          <p:spPr>
            <a:xfrm rot="18900000" flipV="1">
              <a:off x="4957101" y="4052255"/>
              <a:ext cx="1853969" cy="1093090"/>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lumMod val="50000"/>
                <a:lumOff val="50000"/>
                <a:alpha val="40000"/>
              </a:schemeClr>
            </a:solidFill>
            <a:ln>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7" name="Oval 36">
              <a:extLst>
                <a:ext uri="{FF2B5EF4-FFF2-40B4-BE49-F238E27FC236}">
                  <a16:creationId xmlns:a16="http://schemas.microsoft.com/office/drawing/2014/main" id="{4B089C8C-B82B-4704-88E2-E857A5E21529}"/>
                </a:ext>
              </a:extLst>
            </p:cNvPr>
            <p:cNvSpPr/>
            <p:nvPr/>
          </p:nvSpPr>
          <p:spPr>
            <a:xfrm rot="13500000" flipV="1">
              <a:off x="6040374" y="3601683"/>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8" name="Oval 37">
              <a:extLst>
                <a:ext uri="{FF2B5EF4-FFF2-40B4-BE49-F238E27FC236}">
                  <a16:creationId xmlns:a16="http://schemas.microsoft.com/office/drawing/2014/main" id="{434B90C8-5B4D-456E-AD99-80EF748FDD72}"/>
                </a:ext>
              </a:extLst>
            </p:cNvPr>
            <p:cNvSpPr/>
            <p:nvPr/>
          </p:nvSpPr>
          <p:spPr>
            <a:xfrm rot="13500000" flipV="1">
              <a:off x="5059348" y="4582709"/>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Tree>
    <p:extLst>
      <p:ext uri="{BB962C8B-B14F-4D97-AF65-F5344CB8AC3E}">
        <p14:creationId xmlns:p14="http://schemas.microsoft.com/office/powerpoint/2010/main" val="17123089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grpSp>
        <p:nvGrpSpPr>
          <p:cNvPr id="12" name="Group 11">
            <a:extLst>
              <a:ext uri="{FF2B5EF4-FFF2-40B4-BE49-F238E27FC236}">
                <a16:creationId xmlns:a16="http://schemas.microsoft.com/office/drawing/2014/main" id="{3BDBC526-6DCD-4FF6-8395-D8C22E46E527}"/>
              </a:ext>
            </a:extLst>
          </p:cNvPr>
          <p:cNvGrpSpPr/>
          <p:nvPr/>
        </p:nvGrpSpPr>
        <p:grpSpPr>
          <a:xfrm>
            <a:off x="613998" y="5334748"/>
            <a:ext cx="678135" cy="990000"/>
            <a:chOff x="10490969" y="1448827"/>
            <a:chExt cx="678135" cy="990000"/>
          </a:xfrm>
        </p:grpSpPr>
        <p:sp>
          <p:nvSpPr>
            <p:cNvPr id="13" name="Freeform: Shape 12">
              <a:extLst>
                <a:ext uri="{FF2B5EF4-FFF2-40B4-BE49-F238E27FC236}">
                  <a16:creationId xmlns:a16="http://schemas.microsoft.com/office/drawing/2014/main" id="{02ECB475-568C-47AC-B16D-2E202DEB2DE0}"/>
                </a:ext>
              </a:extLst>
            </p:cNvPr>
            <p:cNvSpPr>
              <a:spLocks noChangeAspect="1"/>
            </p:cNvSpPr>
            <p:nvPr/>
          </p:nvSpPr>
          <p:spPr>
            <a:xfrm rot="2700000" flipH="1" flipV="1">
              <a:off x="10268976" y="1743588"/>
              <a:ext cx="926985" cy="463493"/>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solidFill>
            <a:ln>
              <a:noFill/>
            </a:ln>
            <a:effectLst>
              <a:innerShdw blurRad="127000" dist="50800" dir="13500000">
                <a:schemeClr val="accent1">
                  <a:lumMod val="40000"/>
                  <a:lumOff val="60000"/>
                  <a:alpha val="2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4" name="Oval 13">
              <a:extLst>
                <a:ext uri="{FF2B5EF4-FFF2-40B4-BE49-F238E27FC236}">
                  <a16:creationId xmlns:a16="http://schemas.microsoft.com/office/drawing/2014/main" id="{080D8764-525A-441E-B58F-068E82F09714}"/>
                </a:ext>
              </a:extLst>
            </p:cNvPr>
            <p:cNvSpPr/>
            <p:nvPr/>
          </p:nvSpPr>
          <p:spPr>
            <a:xfrm rot="8100000" flipH="1" flipV="1">
              <a:off x="11115555" y="1939340"/>
              <a:ext cx="53549" cy="233295"/>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5" name="Oval 14">
              <a:extLst>
                <a:ext uri="{FF2B5EF4-FFF2-40B4-BE49-F238E27FC236}">
                  <a16:creationId xmlns:a16="http://schemas.microsoft.com/office/drawing/2014/main" id="{11196109-6F2B-4738-B2FC-2CCC753AABD4}"/>
                </a:ext>
              </a:extLst>
            </p:cNvPr>
            <p:cNvSpPr/>
            <p:nvPr/>
          </p:nvSpPr>
          <p:spPr>
            <a:xfrm rot="8100000" flipH="1" flipV="1">
              <a:off x="10625042" y="1448827"/>
              <a:ext cx="53549" cy="233295"/>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6" name="Freeform: Shape 15">
              <a:extLst>
                <a:ext uri="{FF2B5EF4-FFF2-40B4-BE49-F238E27FC236}">
                  <a16:creationId xmlns:a16="http://schemas.microsoft.com/office/drawing/2014/main" id="{F7E468C2-69B8-470B-85E3-801A3CB1D7E2}"/>
                </a:ext>
              </a:extLst>
            </p:cNvPr>
            <p:cNvSpPr>
              <a:spLocks noChangeAspect="1"/>
            </p:cNvSpPr>
            <p:nvPr/>
          </p:nvSpPr>
          <p:spPr>
            <a:xfrm rot="2700000" flipH="1" flipV="1">
              <a:off x="10292519" y="1686748"/>
              <a:ext cx="926985" cy="530086"/>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lumMod val="50000"/>
                <a:lumOff val="50000"/>
                <a:alpha val="20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sp>
        <p:nvSpPr>
          <p:cNvPr id="2" name="Title 1">
            <a:extLst>
              <a:ext uri="{FF2B5EF4-FFF2-40B4-BE49-F238E27FC236}">
                <a16:creationId xmlns:a16="http://schemas.microsoft.com/office/drawing/2014/main" id="{B1A4B040-51E3-4DA0-B21D-EEE173E7536F}"/>
              </a:ext>
            </a:extLst>
          </p:cNvPr>
          <p:cNvSpPr>
            <a:spLocks noGrp="1"/>
          </p:cNvSpPr>
          <p:nvPr>
            <p:ph type="title"/>
          </p:nvPr>
        </p:nvSpPr>
        <p:spPr>
          <a:xfrm>
            <a:off x="550862" y="549275"/>
            <a:ext cx="11091600" cy="1332000"/>
          </a:xfrm>
        </p:spPr>
        <p:txBody>
          <a:bodyPr vert="horz" wrap="square" lIns="0" tIns="0" rIns="0" bIns="0" rtlCol="0" anchor="t" anchorCtr="0">
            <a:normAutofit/>
          </a:bodyPr>
          <a:lstStyle>
            <a:lvl1pPr>
              <a:defRPr lang="en-US" dirty="0"/>
            </a:lvl1pPr>
          </a:lstStyle>
          <a:p>
            <a:pPr lvl="0">
              <a:lnSpc>
                <a:spcPct val="100000"/>
              </a:lnSpc>
            </a:pPr>
            <a:r>
              <a:rPr lang="en-US"/>
              <a:t>Click to edit Master title style</a:t>
            </a:r>
          </a:p>
        </p:txBody>
      </p:sp>
      <p:sp>
        <p:nvSpPr>
          <p:cNvPr id="3" name="Content Placeholder 2">
            <a:extLst>
              <a:ext uri="{FF2B5EF4-FFF2-40B4-BE49-F238E27FC236}">
                <a16:creationId xmlns:a16="http://schemas.microsoft.com/office/drawing/2014/main" id="{F8A2CD90-429B-4A55-B6C8-DD6CE6994118}"/>
              </a:ext>
            </a:extLst>
          </p:cNvPr>
          <p:cNvSpPr>
            <a:spLocks noGrp="1"/>
          </p:cNvSpPr>
          <p:nvPr>
            <p:ph idx="1"/>
          </p:nvPr>
        </p:nvSpPr>
        <p:spPr>
          <a:xfrm>
            <a:off x="550863" y="2113199"/>
            <a:ext cx="11090274" cy="39796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D4EE704-5DCA-484E-85E0-0E3A7B1C5046}"/>
              </a:ext>
            </a:extLst>
          </p:cNvPr>
          <p:cNvSpPr>
            <a:spLocks noGrp="1"/>
          </p:cNvSpPr>
          <p:nvPr>
            <p:ph type="dt" sz="half" idx="10"/>
          </p:nvPr>
        </p:nvSpPr>
        <p:spPr/>
        <p:txBody>
          <a:bodyPr/>
          <a:lstStyle/>
          <a:p>
            <a:fld id="{6FE8C025-CD7A-4966-867E-81CF82B15267}" type="datetime2">
              <a:rPr lang="en-US" smtClean="0"/>
              <a:t>Sunday, June 5, 2022</a:t>
            </a:fld>
            <a:endParaRPr lang="en-US"/>
          </a:p>
        </p:txBody>
      </p:sp>
      <p:sp>
        <p:nvSpPr>
          <p:cNvPr id="5" name="Footer Placeholder 4">
            <a:extLst>
              <a:ext uri="{FF2B5EF4-FFF2-40B4-BE49-F238E27FC236}">
                <a16:creationId xmlns:a16="http://schemas.microsoft.com/office/drawing/2014/main" id="{4CA69B66-1C18-44A2-93F7-97DED26F24AB}"/>
              </a:ext>
            </a:extLst>
          </p:cNvPr>
          <p:cNvSpPr>
            <a:spLocks noGrp="1"/>
          </p:cNvSpPr>
          <p:nvPr>
            <p:ph type="ftr" sz="quarter" idx="11"/>
          </p:nvPr>
        </p:nvSpPr>
        <p:spPr/>
        <p:txBody>
          <a:bodyPr/>
          <a:lstStyle/>
          <a:p>
            <a:r>
              <a:rPr lang="en-US"/>
              <a:t>Sample Footer</a:t>
            </a:r>
          </a:p>
        </p:txBody>
      </p:sp>
      <p:sp>
        <p:nvSpPr>
          <p:cNvPr id="6" name="Slide Number Placeholder 5">
            <a:extLst>
              <a:ext uri="{FF2B5EF4-FFF2-40B4-BE49-F238E27FC236}">
                <a16:creationId xmlns:a16="http://schemas.microsoft.com/office/drawing/2014/main" id="{7E44B5A0-66FA-433A-8DC5-C097C63B4DFC}"/>
              </a:ext>
            </a:extLst>
          </p:cNvPr>
          <p:cNvSpPr>
            <a:spLocks noGrp="1"/>
          </p:cNvSpPr>
          <p:nvPr>
            <p:ph type="sldNum" sz="quarter" idx="12"/>
          </p:nvPr>
        </p:nvSpPr>
        <p:spPr/>
        <p:txBody>
          <a:bodyPr/>
          <a:lstStyle/>
          <a:p>
            <a:fld id="{DBA1B0FB-D917-4C8C-928F-313BD683BF39}" type="slidenum">
              <a:rPr lang="en-US" smtClean="0"/>
              <a:t>‹#›</a:t>
            </a:fld>
            <a:endParaRPr lang="en-US"/>
          </a:p>
        </p:txBody>
      </p:sp>
    </p:spTree>
    <p:extLst>
      <p:ext uri="{BB962C8B-B14F-4D97-AF65-F5344CB8AC3E}">
        <p14:creationId xmlns:p14="http://schemas.microsoft.com/office/powerpoint/2010/main" val="4464976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grpSp>
        <p:nvGrpSpPr>
          <p:cNvPr id="48" name="Group 47">
            <a:extLst>
              <a:ext uri="{FF2B5EF4-FFF2-40B4-BE49-F238E27FC236}">
                <a16:creationId xmlns:a16="http://schemas.microsoft.com/office/drawing/2014/main" id="{4644CBB8-40B8-42F8-9172-07A476341DDA}"/>
              </a:ext>
            </a:extLst>
          </p:cNvPr>
          <p:cNvGrpSpPr/>
          <p:nvPr/>
        </p:nvGrpSpPr>
        <p:grpSpPr>
          <a:xfrm>
            <a:off x="356481" y="879007"/>
            <a:ext cx="734257" cy="760506"/>
            <a:chOff x="5243759" y="1363788"/>
            <a:chExt cx="734257" cy="760506"/>
          </a:xfrm>
        </p:grpSpPr>
        <p:sp>
          <p:nvSpPr>
            <p:cNvPr id="49" name="Freeform 5">
              <a:extLst>
                <a:ext uri="{FF2B5EF4-FFF2-40B4-BE49-F238E27FC236}">
                  <a16:creationId xmlns:a16="http://schemas.microsoft.com/office/drawing/2014/main" id="{35CE073E-302A-4AA7-98C7-8667DDDCFA18}"/>
                </a:ext>
              </a:extLst>
            </p:cNvPr>
            <p:cNvSpPr>
              <a:spLocks/>
            </p:cNvSpPr>
            <p:nvPr/>
          </p:nvSpPr>
          <p:spPr bwMode="auto">
            <a:xfrm rot="1800000">
              <a:off x="5356930" y="1363788"/>
              <a:ext cx="621086" cy="364601"/>
            </a:xfrm>
            <a:custGeom>
              <a:avLst/>
              <a:gdLst>
                <a:gd name="T0" fmla="*/ 266 w 540"/>
                <a:gd name="T1" fmla="*/ 0 h 317"/>
                <a:gd name="T2" fmla="*/ 0 w 540"/>
                <a:gd name="T3" fmla="*/ 158 h 317"/>
                <a:gd name="T4" fmla="*/ 266 w 540"/>
                <a:gd name="T5" fmla="*/ 317 h 317"/>
                <a:gd name="T6" fmla="*/ 540 w 540"/>
                <a:gd name="T7" fmla="*/ 158 h 317"/>
                <a:gd name="T8" fmla="*/ 266 w 540"/>
                <a:gd name="T9" fmla="*/ 0 h 317"/>
              </a:gdLst>
              <a:ahLst/>
              <a:cxnLst>
                <a:cxn ang="0">
                  <a:pos x="T0" y="T1"/>
                </a:cxn>
                <a:cxn ang="0">
                  <a:pos x="T2" y="T3"/>
                </a:cxn>
                <a:cxn ang="0">
                  <a:pos x="T4" y="T5"/>
                </a:cxn>
                <a:cxn ang="0">
                  <a:pos x="T6" y="T7"/>
                </a:cxn>
                <a:cxn ang="0">
                  <a:pos x="T8" y="T9"/>
                </a:cxn>
              </a:cxnLst>
              <a:rect l="0" t="0" r="r" b="b"/>
              <a:pathLst>
                <a:path w="540" h="317">
                  <a:moveTo>
                    <a:pt x="266" y="0"/>
                  </a:moveTo>
                  <a:lnTo>
                    <a:pt x="0" y="158"/>
                  </a:lnTo>
                  <a:lnTo>
                    <a:pt x="266" y="317"/>
                  </a:lnTo>
                  <a:lnTo>
                    <a:pt x="540" y="158"/>
                  </a:lnTo>
                  <a:lnTo>
                    <a:pt x="266" y="0"/>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0" scaled="0"/>
              <a:tileRect/>
            </a:gradFill>
            <a:ln>
              <a:noFill/>
            </a:ln>
            <a:effectLst>
              <a:innerShdw blurRad="254000">
                <a:schemeClr val="bg2">
                  <a:lumMod val="90000"/>
                  <a:lumOff val="1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50" name="Freeform 6">
              <a:extLst>
                <a:ext uri="{FF2B5EF4-FFF2-40B4-BE49-F238E27FC236}">
                  <a16:creationId xmlns:a16="http://schemas.microsoft.com/office/drawing/2014/main" id="{4FD1AE2F-DD70-4E93-B905-E052A23F0B1C}"/>
                </a:ext>
              </a:extLst>
            </p:cNvPr>
            <p:cNvSpPr>
              <a:spLocks/>
            </p:cNvSpPr>
            <p:nvPr/>
          </p:nvSpPr>
          <p:spPr bwMode="auto">
            <a:xfrm rot="1800000">
              <a:off x="5243759" y="1430747"/>
              <a:ext cx="305942" cy="538275"/>
            </a:xfrm>
            <a:custGeom>
              <a:avLst/>
              <a:gdLst>
                <a:gd name="T0" fmla="*/ 266 w 266"/>
                <a:gd name="T1" fmla="*/ 468 h 468"/>
                <a:gd name="T2" fmla="*/ 0 w 266"/>
                <a:gd name="T3" fmla="*/ 310 h 468"/>
                <a:gd name="T4" fmla="*/ 0 w 266"/>
                <a:gd name="T5" fmla="*/ 310 h 468"/>
                <a:gd name="T6" fmla="*/ 0 w 266"/>
                <a:gd name="T7" fmla="*/ 0 h 468"/>
                <a:gd name="T8" fmla="*/ 0 w 266"/>
                <a:gd name="T9" fmla="*/ 0 h 468"/>
                <a:gd name="T10" fmla="*/ 266 w 266"/>
                <a:gd name="T11" fmla="*/ 159 h 468"/>
                <a:gd name="T12" fmla="*/ 266 w 266"/>
                <a:gd name="T13" fmla="*/ 468 h 468"/>
              </a:gdLst>
              <a:ahLst/>
              <a:cxnLst>
                <a:cxn ang="0">
                  <a:pos x="T0" y="T1"/>
                </a:cxn>
                <a:cxn ang="0">
                  <a:pos x="T2" y="T3"/>
                </a:cxn>
                <a:cxn ang="0">
                  <a:pos x="T4" y="T5"/>
                </a:cxn>
                <a:cxn ang="0">
                  <a:pos x="T6" y="T7"/>
                </a:cxn>
                <a:cxn ang="0">
                  <a:pos x="T8" y="T9"/>
                </a:cxn>
                <a:cxn ang="0">
                  <a:pos x="T10" y="T11"/>
                </a:cxn>
                <a:cxn ang="0">
                  <a:pos x="T12" y="T13"/>
                </a:cxn>
              </a:cxnLst>
              <a:rect l="0" t="0" r="r" b="b"/>
              <a:pathLst>
                <a:path w="266" h="468">
                  <a:moveTo>
                    <a:pt x="266" y="468"/>
                  </a:moveTo>
                  <a:lnTo>
                    <a:pt x="0" y="310"/>
                  </a:lnTo>
                  <a:lnTo>
                    <a:pt x="0" y="310"/>
                  </a:lnTo>
                  <a:lnTo>
                    <a:pt x="0" y="0"/>
                  </a:lnTo>
                  <a:lnTo>
                    <a:pt x="0" y="0"/>
                  </a:lnTo>
                  <a:lnTo>
                    <a:pt x="266" y="159"/>
                  </a:lnTo>
                  <a:lnTo>
                    <a:pt x="266" y="468"/>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19800000" scaled="0"/>
              <a:tileRect/>
            </a:gradFill>
            <a:ln>
              <a:noFill/>
            </a:ln>
            <a:effectLst>
              <a:innerShdw blurRad="254000">
                <a:schemeClr val="bg2">
                  <a:lumMod val="90000"/>
                  <a:lumOff val="1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51" name="Freeform 8">
              <a:extLst>
                <a:ext uri="{FF2B5EF4-FFF2-40B4-BE49-F238E27FC236}">
                  <a16:creationId xmlns:a16="http://schemas.microsoft.com/office/drawing/2014/main" id="{E8D529E5-8838-47F0-98A4-2D46F11E499C}"/>
                </a:ext>
              </a:extLst>
            </p:cNvPr>
            <p:cNvSpPr>
              <a:spLocks/>
            </p:cNvSpPr>
            <p:nvPr/>
          </p:nvSpPr>
          <p:spPr bwMode="auto">
            <a:xfrm rot="1800000">
              <a:off x="5508097" y="1586019"/>
              <a:ext cx="315144" cy="538275"/>
            </a:xfrm>
            <a:custGeom>
              <a:avLst/>
              <a:gdLst>
                <a:gd name="T0" fmla="*/ 274 w 274"/>
                <a:gd name="T1" fmla="*/ 0 h 468"/>
                <a:gd name="T2" fmla="*/ 274 w 274"/>
                <a:gd name="T3" fmla="*/ 310 h 468"/>
                <a:gd name="T4" fmla="*/ 274 w 274"/>
                <a:gd name="T5" fmla="*/ 310 h 468"/>
                <a:gd name="T6" fmla="*/ 0 w 274"/>
                <a:gd name="T7" fmla="*/ 468 h 468"/>
                <a:gd name="T8" fmla="*/ 0 w 274"/>
                <a:gd name="T9" fmla="*/ 159 h 468"/>
                <a:gd name="T10" fmla="*/ 274 w 274"/>
                <a:gd name="T11" fmla="*/ 0 h 468"/>
                <a:gd name="T12" fmla="*/ 274 w 274"/>
                <a:gd name="T13" fmla="*/ 0 h 468"/>
              </a:gdLst>
              <a:ahLst/>
              <a:cxnLst>
                <a:cxn ang="0">
                  <a:pos x="T0" y="T1"/>
                </a:cxn>
                <a:cxn ang="0">
                  <a:pos x="T2" y="T3"/>
                </a:cxn>
                <a:cxn ang="0">
                  <a:pos x="T4" y="T5"/>
                </a:cxn>
                <a:cxn ang="0">
                  <a:pos x="T6" y="T7"/>
                </a:cxn>
                <a:cxn ang="0">
                  <a:pos x="T8" y="T9"/>
                </a:cxn>
                <a:cxn ang="0">
                  <a:pos x="T10" y="T11"/>
                </a:cxn>
                <a:cxn ang="0">
                  <a:pos x="T12" y="T13"/>
                </a:cxn>
              </a:cxnLst>
              <a:rect l="0" t="0" r="r" b="b"/>
              <a:pathLst>
                <a:path w="274" h="468">
                  <a:moveTo>
                    <a:pt x="274" y="0"/>
                  </a:moveTo>
                  <a:lnTo>
                    <a:pt x="274" y="310"/>
                  </a:lnTo>
                  <a:lnTo>
                    <a:pt x="274" y="310"/>
                  </a:lnTo>
                  <a:lnTo>
                    <a:pt x="0" y="468"/>
                  </a:lnTo>
                  <a:lnTo>
                    <a:pt x="0" y="159"/>
                  </a:lnTo>
                  <a:lnTo>
                    <a:pt x="274" y="0"/>
                  </a:lnTo>
                  <a:lnTo>
                    <a:pt x="274" y="0"/>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18000000" scaled="0"/>
              <a:tileRect/>
            </a:gradFill>
            <a:ln>
              <a:noFill/>
            </a:ln>
            <a:effectLst>
              <a:innerShdw blurRad="254000">
                <a:schemeClr val="accent1">
                  <a:lumMod val="60000"/>
                  <a:lumOff val="40000"/>
                  <a:alpha val="6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p:nvSpPr>
          <p:cNvPr id="2" name="Title 1">
            <a:extLst>
              <a:ext uri="{FF2B5EF4-FFF2-40B4-BE49-F238E27FC236}">
                <a16:creationId xmlns:a16="http://schemas.microsoft.com/office/drawing/2014/main" id="{45DA2564-D3DB-48AD-83F0-6CC6B5743960}"/>
              </a:ext>
            </a:extLst>
          </p:cNvPr>
          <p:cNvSpPr>
            <a:spLocks noGrp="1"/>
          </p:cNvSpPr>
          <p:nvPr>
            <p:ph type="title"/>
          </p:nvPr>
        </p:nvSpPr>
        <p:spPr>
          <a:xfrm>
            <a:off x="563563" y="474345"/>
            <a:ext cx="11077574" cy="2954655"/>
          </a:xfrm>
        </p:spPr>
        <p:txBody>
          <a:bodyPr vert="horz" wrap="square" lIns="0" tIns="0" rIns="0" bIns="0" rtlCol="0" anchor="b" anchorCtr="0">
            <a:normAutofit/>
          </a:bodyPr>
          <a:lstStyle>
            <a:lvl1pPr>
              <a:defRPr lang="en-US" sz="6400" dirty="0"/>
            </a:lvl1pPr>
          </a:lstStyle>
          <a:p>
            <a:pPr lvl="0">
              <a:lnSpc>
                <a:spcPct val="100000"/>
              </a:lnSpc>
            </a:pPr>
            <a:r>
              <a:rPr lang="en-US"/>
              <a:t>Click to edit Master title style</a:t>
            </a:r>
          </a:p>
        </p:txBody>
      </p:sp>
      <p:sp>
        <p:nvSpPr>
          <p:cNvPr id="4" name="Date Placeholder 3">
            <a:extLst>
              <a:ext uri="{FF2B5EF4-FFF2-40B4-BE49-F238E27FC236}">
                <a16:creationId xmlns:a16="http://schemas.microsoft.com/office/drawing/2014/main" id="{56403DDF-462A-45CE-931B-010AB4F73C3F}"/>
              </a:ext>
            </a:extLst>
          </p:cNvPr>
          <p:cNvSpPr>
            <a:spLocks noGrp="1"/>
          </p:cNvSpPr>
          <p:nvPr>
            <p:ph type="dt" sz="half" idx="10"/>
          </p:nvPr>
        </p:nvSpPr>
        <p:spPr/>
        <p:txBody>
          <a:bodyPr/>
          <a:lstStyle/>
          <a:p>
            <a:fld id="{FE809929-0719-4517-94D6-FDF7F99E70F6}" type="datetime2">
              <a:rPr lang="en-US" smtClean="0"/>
              <a:t>Sunday, June 5, 2022</a:t>
            </a:fld>
            <a:endParaRPr lang="en-US"/>
          </a:p>
        </p:txBody>
      </p:sp>
      <p:sp>
        <p:nvSpPr>
          <p:cNvPr id="5" name="Footer Placeholder 4">
            <a:extLst>
              <a:ext uri="{FF2B5EF4-FFF2-40B4-BE49-F238E27FC236}">
                <a16:creationId xmlns:a16="http://schemas.microsoft.com/office/drawing/2014/main" id="{39E10702-2ACF-4768-9E91-8CB87B89594D}"/>
              </a:ext>
            </a:extLst>
          </p:cNvPr>
          <p:cNvSpPr>
            <a:spLocks noGrp="1"/>
          </p:cNvSpPr>
          <p:nvPr>
            <p:ph type="ftr" sz="quarter" idx="11"/>
          </p:nvPr>
        </p:nvSpPr>
        <p:spPr/>
        <p:txBody>
          <a:bodyPr/>
          <a:lstStyle/>
          <a:p>
            <a:r>
              <a:rPr lang="en-US"/>
              <a:t>Sample Footer</a:t>
            </a:r>
          </a:p>
        </p:txBody>
      </p:sp>
      <p:sp>
        <p:nvSpPr>
          <p:cNvPr id="6" name="Slide Number Placeholder 5">
            <a:extLst>
              <a:ext uri="{FF2B5EF4-FFF2-40B4-BE49-F238E27FC236}">
                <a16:creationId xmlns:a16="http://schemas.microsoft.com/office/drawing/2014/main" id="{E8DFA722-391E-4FCF-8E15-0D7E2EC02B63}"/>
              </a:ext>
            </a:extLst>
          </p:cNvPr>
          <p:cNvSpPr>
            <a:spLocks noGrp="1"/>
          </p:cNvSpPr>
          <p:nvPr>
            <p:ph type="sldNum" sz="quarter" idx="12"/>
          </p:nvPr>
        </p:nvSpPr>
        <p:spPr/>
        <p:txBody>
          <a:bodyPr/>
          <a:lstStyle/>
          <a:p>
            <a:fld id="{DBA1B0FB-D917-4C8C-928F-313BD683BF39}" type="slidenum">
              <a:rPr lang="en-US" smtClean="0"/>
              <a:t>‹#›</a:t>
            </a:fld>
            <a:endParaRPr lang="en-US"/>
          </a:p>
        </p:txBody>
      </p:sp>
      <p:sp>
        <p:nvSpPr>
          <p:cNvPr id="3" name="Text Placeholder 2">
            <a:extLst>
              <a:ext uri="{FF2B5EF4-FFF2-40B4-BE49-F238E27FC236}">
                <a16:creationId xmlns:a16="http://schemas.microsoft.com/office/drawing/2014/main" id="{76EEA752-36DA-440B-8747-0EB2914080EE}"/>
              </a:ext>
            </a:extLst>
          </p:cNvPr>
          <p:cNvSpPr>
            <a:spLocks noGrp="1"/>
          </p:cNvSpPr>
          <p:nvPr>
            <p:ph type="body" idx="1"/>
          </p:nvPr>
        </p:nvSpPr>
        <p:spPr>
          <a:xfrm>
            <a:off x="566271" y="3629772"/>
            <a:ext cx="11074866" cy="2678953"/>
          </a:xfrm>
        </p:spPr>
        <p:txBody>
          <a:bodyPr>
            <a:normAutofit/>
          </a:bodyPr>
          <a:lstStyle>
            <a:lvl1pPr marL="0" indent="0">
              <a:lnSpc>
                <a:spcPct val="110000"/>
              </a:lnSpc>
              <a:spcBef>
                <a:spcPts val="0"/>
              </a:spcBef>
              <a:buNone/>
              <a:defRPr sz="2400">
                <a:solidFill>
                  <a:schemeClr val="tx1">
                    <a:alpha val="8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1" name="Freeform: Shape 40">
            <a:extLst>
              <a:ext uri="{FF2B5EF4-FFF2-40B4-BE49-F238E27FC236}">
                <a16:creationId xmlns:a16="http://schemas.microsoft.com/office/drawing/2014/main" id="{0BCC02B0-8581-4752-B7BC-3CE1EF17B9F7}"/>
              </a:ext>
            </a:extLst>
          </p:cNvPr>
          <p:cNvSpPr>
            <a:spLocks noChangeAspect="1"/>
          </p:cNvSpPr>
          <p:nvPr/>
        </p:nvSpPr>
        <p:spPr>
          <a:xfrm rot="18900000">
            <a:off x="11209132" y="4448189"/>
            <a:ext cx="999200" cy="1262947"/>
          </a:xfrm>
          <a:custGeom>
            <a:avLst/>
            <a:gdLst>
              <a:gd name="connsiteX0" fmla="*/ 540000 w 999200"/>
              <a:gd name="connsiteY0" fmla="*/ 0 h 1262947"/>
              <a:gd name="connsiteX1" fmla="*/ 999200 w 999200"/>
              <a:gd name="connsiteY1" fmla="*/ 815317 h 1262947"/>
              <a:gd name="connsiteX2" fmla="*/ 552185 w 999200"/>
              <a:gd name="connsiteY2" fmla="*/ 1262333 h 1262947"/>
              <a:gd name="connsiteX3" fmla="*/ 540000 w 999200"/>
              <a:gd name="connsiteY3" fmla="*/ 1262947 h 1262947"/>
              <a:gd name="connsiteX4" fmla="*/ 0 w 999200"/>
              <a:gd name="connsiteY4" fmla="*/ 992947 h 1262947"/>
              <a:gd name="connsiteX5" fmla="*/ 10971 w 999200"/>
              <a:gd name="connsiteY5" fmla="*/ 938533 h 1262947"/>
              <a:gd name="connsiteX6" fmla="*/ 15626 w 999200"/>
              <a:gd name="connsiteY6" fmla="*/ 931034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99200" h="1262947">
                <a:moveTo>
                  <a:pt x="540000" y="0"/>
                </a:moveTo>
                <a:lnTo>
                  <a:pt x="999200" y="815317"/>
                </a:lnTo>
                <a:lnTo>
                  <a:pt x="552185" y="1262333"/>
                </a:lnTo>
                <a:lnTo>
                  <a:pt x="540000" y="1262947"/>
                </a:lnTo>
                <a:cubicBezTo>
                  <a:pt x="241766" y="1262947"/>
                  <a:pt x="0" y="1142064"/>
                  <a:pt x="0" y="992947"/>
                </a:cubicBezTo>
                <a:cubicBezTo>
                  <a:pt x="0" y="974307"/>
                  <a:pt x="3778" y="956109"/>
                  <a:pt x="10971" y="938533"/>
                </a:cubicBezTo>
                <a:lnTo>
                  <a:pt x="15626" y="931034"/>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10200000" scaled="0"/>
          </a:gradFill>
          <a:ln>
            <a:noFill/>
          </a:ln>
          <a:effectLst>
            <a:innerShdw blurRad="254000" dist="101600" dir="4200000">
              <a:schemeClr val="accent1">
                <a:lumMod val="60000"/>
                <a:lumOff val="4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43" name="Freeform: Shape 42">
            <a:extLst>
              <a:ext uri="{FF2B5EF4-FFF2-40B4-BE49-F238E27FC236}">
                <a16:creationId xmlns:a16="http://schemas.microsoft.com/office/drawing/2014/main" id="{EA0FF4DB-8180-4D26-AEAE-7ECDB670F71D}"/>
              </a:ext>
            </a:extLst>
          </p:cNvPr>
          <p:cNvSpPr/>
          <p:nvPr/>
        </p:nvSpPr>
        <p:spPr>
          <a:xfrm rot="2700000">
            <a:off x="11686937" y="4853516"/>
            <a:ext cx="540000" cy="978284"/>
          </a:xfrm>
          <a:custGeom>
            <a:avLst/>
            <a:gdLst>
              <a:gd name="connsiteX0" fmla="*/ 113288 w 540000"/>
              <a:gd name="connsiteY0" fmla="*/ 0 h 978284"/>
              <a:gd name="connsiteX1" fmla="*/ 539386 w 540000"/>
              <a:gd name="connsiteY1" fmla="*/ 426099 h 978284"/>
              <a:gd name="connsiteX2" fmla="*/ 540000 w 540000"/>
              <a:gd name="connsiteY2" fmla="*/ 438284 h 978284"/>
              <a:gd name="connsiteX3" fmla="*/ 270000 w 540000"/>
              <a:gd name="connsiteY3" fmla="*/ 978284 h 978284"/>
              <a:gd name="connsiteX4" fmla="*/ 0 w 540000"/>
              <a:gd name="connsiteY4" fmla="*/ 438284 h 978284"/>
              <a:gd name="connsiteX5" fmla="*/ 79081 w 540000"/>
              <a:gd name="connsiteY5" fmla="*/ 56446 h 9782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40000" h="978284">
                <a:moveTo>
                  <a:pt x="113288" y="0"/>
                </a:moveTo>
                <a:lnTo>
                  <a:pt x="539386" y="426099"/>
                </a:lnTo>
                <a:lnTo>
                  <a:pt x="540000" y="438284"/>
                </a:lnTo>
                <a:cubicBezTo>
                  <a:pt x="540000" y="736518"/>
                  <a:pt x="419117" y="978284"/>
                  <a:pt x="270000" y="978284"/>
                </a:cubicBezTo>
                <a:cubicBezTo>
                  <a:pt x="120883" y="978284"/>
                  <a:pt x="0" y="736518"/>
                  <a:pt x="0" y="438284"/>
                </a:cubicBezTo>
                <a:cubicBezTo>
                  <a:pt x="0" y="289167"/>
                  <a:pt x="30220" y="154167"/>
                  <a:pt x="79081" y="56446"/>
                </a:cubicBezTo>
                <a:close/>
              </a:path>
            </a:pathLst>
          </a:custGeom>
          <a:solidFill>
            <a:schemeClr val="bg2">
              <a:lumMod val="90000"/>
              <a:lumOff val="10000"/>
            </a:schemeClr>
          </a:soli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Tree>
    <p:extLst>
      <p:ext uri="{BB962C8B-B14F-4D97-AF65-F5344CB8AC3E}">
        <p14:creationId xmlns:p14="http://schemas.microsoft.com/office/powerpoint/2010/main" val="22568744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2" name="Oval 21">
            <a:extLst>
              <a:ext uri="{FF2B5EF4-FFF2-40B4-BE49-F238E27FC236}">
                <a16:creationId xmlns:a16="http://schemas.microsoft.com/office/drawing/2014/main" id="{94729CA3-91C4-4A89-9448-A2F0E409177A}"/>
              </a:ext>
            </a:extLst>
          </p:cNvPr>
          <p:cNvSpPr>
            <a:spLocks noChangeAspect="1"/>
          </p:cNvSpPr>
          <p:nvPr/>
        </p:nvSpPr>
        <p:spPr>
          <a:xfrm>
            <a:off x="11069864" y="333375"/>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nvGrpSpPr>
          <p:cNvPr id="13" name="Group 12">
            <a:extLst>
              <a:ext uri="{FF2B5EF4-FFF2-40B4-BE49-F238E27FC236}">
                <a16:creationId xmlns:a16="http://schemas.microsoft.com/office/drawing/2014/main" id="{168347B7-45FA-4A01-924D-DC385B720B3E}"/>
              </a:ext>
            </a:extLst>
          </p:cNvPr>
          <p:cNvGrpSpPr/>
          <p:nvPr/>
        </p:nvGrpSpPr>
        <p:grpSpPr>
          <a:xfrm>
            <a:off x="331786" y="5528198"/>
            <a:ext cx="631474" cy="667800"/>
            <a:chOff x="2994153" y="1378666"/>
            <a:chExt cx="631474" cy="667800"/>
          </a:xfrm>
        </p:grpSpPr>
        <p:sp>
          <p:nvSpPr>
            <p:cNvPr id="20" name="Freeform: Shape 19">
              <a:extLst>
                <a:ext uri="{FF2B5EF4-FFF2-40B4-BE49-F238E27FC236}">
                  <a16:creationId xmlns:a16="http://schemas.microsoft.com/office/drawing/2014/main" id="{31167DA1-25D1-4E60-A62E-42B6F56A96EC}"/>
                </a:ext>
              </a:extLst>
            </p:cNvPr>
            <p:cNvSpPr>
              <a:spLocks noChangeAspect="1"/>
            </p:cNvSpPr>
            <p:nvPr/>
          </p:nvSpPr>
          <p:spPr>
            <a:xfrm rot="2700000">
              <a:off x="3039890" y="1332929"/>
              <a:ext cx="540000" cy="631474"/>
            </a:xfrm>
            <a:custGeom>
              <a:avLst/>
              <a:gdLst>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0 w 1080000"/>
                <a:gd name="connsiteY9" fmla="*/ 931034 h 1262947"/>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540000 w 1080000"/>
                <a:gd name="connsiteY9" fmla="*/ 0 h 1262947"/>
                <a:gd name="connsiteX0" fmla="*/ 540000 w 1080000"/>
                <a:gd name="connsiteY0" fmla="*/ 0 h 1262947"/>
                <a:gd name="connsiteX1" fmla="*/ 1064374 w 1080000"/>
                <a:gd name="connsiteY1" fmla="*/ 931034 h 1262947"/>
                <a:gd name="connsiteX2" fmla="*/ 1069029 w 1080000"/>
                <a:gd name="connsiteY2" fmla="*/ 938533 h 1262947"/>
                <a:gd name="connsiteX3" fmla="*/ 1080000 w 1080000"/>
                <a:gd name="connsiteY3" fmla="*/ 992947 h 1262947"/>
                <a:gd name="connsiteX4" fmla="*/ 540000 w 1080000"/>
                <a:gd name="connsiteY4" fmla="*/ 1262947 h 1262947"/>
                <a:gd name="connsiteX5" fmla="*/ 0 w 1080000"/>
                <a:gd name="connsiteY5" fmla="*/ 992947 h 1262947"/>
                <a:gd name="connsiteX6" fmla="*/ 10971 w 1080000"/>
                <a:gd name="connsiteY6" fmla="*/ 938533 h 1262947"/>
                <a:gd name="connsiteX7" fmla="*/ 15626 w 1080000"/>
                <a:gd name="connsiteY7" fmla="*/ 931034 h 1262947"/>
                <a:gd name="connsiteX8" fmla="*/ 540000 w 1080000"/>
                <a:gd name="connsiteY8" fmla="*/ 0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600000" scaled="0"/>
            </a:gradFill>
            <a:ln>
              <a:noFill/>
            </a:ln>
            <a:effectLst>
              <a:innerShdw blurRad="254000" dist="101600" dir="2700000">
                <a:schemeClr val="accent1">
                  <a:lumMod val="60000"/>
                  <a:lumOff val="40000"/>
                  <a:alpha val="2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1" name="Oval 20">
              <a:extLst>
                <a:ext uri="{FF2B5EF4-FFF2-40B4-BE49-F238E27FC236}">
                  <a16:creationId xmlns:a16="http://schemas.microsoft.com/office/drawing/2014/main" id="{6B7B7215-A661-477E-91D0-CDBE5564D2B9}"/>
                </a:ext>
              </a:extLst>
            </p:cNvPr>
            <p:cNvSpPr/>
            <p:nvPr/>
          </p:nvSpPr>
          <p:spPr>
            <a:xfrm rot="8100000">
              <a:off x="3047090" y="1506466"/>
              <a:ext cx="270000" cy="540000"/>
            </a:xfrm>
            <a:prstGeom prst="ellipse">
              <a:avLst/>
            </a:prstGeom>
            <a:gradFill>
              <a:gsLst>
                <a:gs pos="100000">
                  <a:schemeClr val="bg2">
                    <a:lumMod val="90000"/>
                    <a:lumOff val="10000"/>
                  </a:schemeClr>
                </a:gs>
                <a:gs pos="50000">
                  <a:schemeClr val="bg2">
                    <a:lumMod val="95000"/>
                    <a:lumOff val="5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p:nvSpPr>
          <p:cNvPr id="2" name="Title 1">
            <a:extLst>
              <a:ext uri="{FF2B5EF4-FFF2-40B4-BE49-F238E27FC236}">
                <a16:creationId xmlns:a16="http://schemas.microsoft.com/office/drawing/2014/main" id="{8978E540-142B-4A82-9C3F-E61BC190AEED}"/>
              </a:ext>
            </a:extLst>
          </p:cNvPr>
          <p:cNvSpPr>
            <a:spLocks noGrp="1"/>
          </p:cNvSpPr>
          <p:nvPr>
            <p:ph type="title"/>
          </p:nvPr>
        </p:nvSpPr>
        <p:spPr>
          <a:xfrm>
            <a:off x="550863" y="549275"/>
            <a:ext cx="11090274" cy="1332000"/>
          </a:xfrm>
        </p:spPr>
        <p:txBody>
          <a:bodyPr/>
          <a:lstStyle>
            <a:lvl1pPr>
              <a:lnSpc>
                <a:spcPct val="100000"/>
              </a:lnSpc>
              <a:defRPr/>
            </a:lvl1pPr>
          </a:lstStyle>
          <a:p>
            <a:r>
              <a:rPr lang="en-US"/>
              <a:t>Click to edit Master title style</a:t>
            </a:r>
          </a:p>
        </p:txBody>
      </p:sp>
      <p:sp>
        <p:nvSpPr>
          <p:cNvPr id="3" name="Content Placeholder 2">
            <a:extLst>
              <a:ext uri="{FF2B5EF4-FFF2-40B4-BE49-F238E27FC236}">
                <a16:creationId xmlns:a16="http://schemas.microsoft.com/office/drawing/2014/main" id="{02C6BF36-D4F5-4363-B440-BDAE50BBD4B6}"/>
              </a:ext>
            </a:extLst>
          </p:cNvPr>
          <p:cNvSpPr>
            <a:spLocks noGrp="1"/>
          </p:cNvSpPr>
          <p:nvPr>
            <p:ph sz="half" idx="1"/>
          </p:nvPr>
        </p:nvSpPr>
        <p:spPr>
          <a:xfrm>
            <a:off x="550862" y="2097175"/>
            <a:ext cx="5435600" cy="39956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8362910-87AA-4E67-992D-8D4822FD89FE}"/>
              </a:ext>
            </a:extLst>
          </p:cNvPr>
          <p:cNvSpPr>
            <a:spLocks noGrp="1"/>
          </p:cNvSpPr>
          <p:nvPr>
            <p:ph sz="half" idx="2"/>
          </p:nvPr>
        </p:nvSpPr>
        <p:spPr>
          <a:xfrm>
            <a:off x="6205538" y="2097175"/>
            <a:ext cx="5435600" cy="39956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B99A8AF-0998-4613-B1D8-C14ECBFFDF67}"/>
              </a:ext>
            </a:extLst>
          </p:cNvPr>
          <p:cNvSpPr>
            <a:spLocks noGrp="1"/>
          </p:cNvSpPr>
          <p:nvPr>
            <p:ph type="dt" sz="half" idx="10"/>
          </p:nvPr>
        </p:nvSpPr>
        <p:spPr/>
        <p:txBody>
          <a:bodyPr/>
          <a:lstStyle/>
          <a:p>
            <a:fld id="{20E95673-5512-4AAA-9AEB-E00C61EC65D5}" type="datetime2">
              <a:rPr lang="en-US" smtClean="0"/>
              <a:t>Sunday, June 5, 2022</a:t>
            </a:fld>
            <a:endParaRPr lang="en-US"/>
          </a:p>
        </p:txBody>
      </p:sp>
      <p:sp>
        <p:nvSpPr>
          <p:cNvPr id="6" name="Footer Placeholder 5">
            <a:extLst>
              <a:ext uri="{FF2B5EF4-FFF2-40B4-BE49-F238E27FC236}">
                <a16:creationId xmlns:a16="http://schemas.microsoft.com/office/drawing/2014/main" id="{66E44EAA-B8A9-4428-A9DF-1174DA940990}"/>
              </a:ext>
            </a:extLst>
          </p:cNvPr>
          <p:cNvSpPr>
            <a:spLocks noGrp="1"/>
          </p:cNvSpPr>
          <p:nvPr>
            <p:ph type="ftr" sz="quarter" idx="11"/>
          </p:nvPr>
        </p:nvSpPr>
        <p:spPr/>
        <p:txBody>
          <a:bodyPr/>
          <a:lstStyle/>
          <a:p>
            <a:r>
              <a:rPr lang="en-US"/>
              <a:t>Sample Footer</a:t>
            </a:r>
          </a:p>
        </p:txBody>
      </p:sp>
      <p:sp>
        <p:nvSpPr>
          <p:cNvPr id="7" name="Slide Number Placeholder 6">
            <a:extLst>
              <a:ext uri="{FF2B5EF4-FFF2-40B4-BE49-F238E27FC236}">
                <a16:creationId xmlns:a16="http://schemas.microsoft.com/office/drawing/2014/main" id="{19E5C381-C899-4BF9-B584-2D78074D1CB2}"/>
              </a:ext>
            </a:extLst>
          </p:cNvPr>
          <p:cNvSpPr>
            <a:spLocks noGrp="1"/>
          </p:cNvSpPr>
          <p:nvPr>
            <p:ph type="sldNum" sz="quarter" idx="12"/>
          </p:nvPr>
        </p:nvSpPr>
        <p:spPr/>
        <p:txBody>
          <a:bodyPr/>
          <a:lstStyle/>
          <a:p>
            <a:fld id="{DBA1B0FB-D917-4C8C-928F-313BD683BF39}" type="slidenum">
              <a:rPr lang="en-US" smtClean="0"/>
              <a:t>‹#›</a:t>
            </a:fld>
            <a:endParaRPr lang="en-US"/>
          </a:p>
        </p:txBody>
      </p:sp>
    </p:spTree>
    <p:extLst>
      <p:ext uri="{BB962C8B-B14F-4D97-AF65-F5344CB8AC3E}">
        <p14:creationId xmlns:p14="http://schemas.microsoft.com/office/powerpoint/2010/main" val="8152115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2" name="Oval 11">
            <a:extLst>
              <a:ext uri="{FF2B5EF4-FFF2-40B4-BE49-F238E27FC236}">
                <a16:creationId xmlns:a16="http://schemas.microsoft.com/office/drawing/2014/main" id="{FD65A50E-2F73-4426-8586-9731AFA2D2E0}"/>
              </a:ext>
            </a:extLst>
          </p:cNvPr>
          <p:cNvSpPr>
            <a:spLocks noChangeAspect="1"/>
          </p:cNvSpPr>
          <p:nvPr/>
        </p:nvSpPr>
        <p:spPr>
          <a:xfrm>
            <a:off x="11091612" y="5893466"/>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1" name="Rectangle 10">
            <a:extLst>
              <a:ext uri="{FF2B5EF4-FFF2-40B4-BE49-F238E27FC236}">
                <a16:creationId xmlns:a16="http://schemas.microsoft.com/office/drawing/2014/main" id="{EB89C080-4102-49AE-BDA9-59A4A67E2486}"/>
              </a:ext>
            </a:extLst>
          </p:cNvPr>
          <p:cNvSpPr/>
          <p:nvPr/>
        </p:nvSpPr>
        <p:spPr>
          <a:xfrm>
            <a:off x="11451612" y="5827878"/>
            <a:ext cx="379049" cy="360000"/>
          </a:xfrm>
          <a:prstGeom prst="rect">
            <a:avLst/>
          </a:prstGeom>
          <a:solidFill>
            <a:schemeClr val="bg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DE62014-F04C-495A-964E-6B888D49CDE9}"/>
              </a:ext>
            </a:extLst>
          </p:cNvPr>
          <p:cNvSpPr>
            <a:spLocks noGrp="1"/>
          </p:cNvSpPr>
          <p:nvPr>
            <p:ph type="title"/>
          </p:nvPr>
        </p:nvSpPr>
        <p:spPr>
          <a:xfrm>
            <a:off x="550862" y="549275"/>
            <a:ext cx="11097551" cy="1332000"/>
          </a:xfrm>
        </p:spPr>
        <p:txBody>
          <a:bodyPr vert="horz" wrap="square" lIns="0" tIns="0" rIns="0" bIns="0" rtlCol="0" anchor="t" anchorCtr="0">
            <a:normAutofit/>
          </a:bodyPr>
          <a:lstStyle>
            <a:lvl1pPr>
              <a:defRPr lang="en-US" sz="3200" dirty="0"/>
            </a:lvl1pPr>
          </a:lstStyle>
          <a:p>
            <a:pPr lvl="0">
              <a:lnSpc>
                <a:spcPct val="100000"/>
              </a:lnSpc>
            </a:pPr>
            <a:r>
              <a:rPr lang="en-US"/>
              <a:t>Click to edit Master title style</a:t>
            </a:r>
          </a:p>
        </p:txBody>
      </p:sp>
      <p:sp>
        <p:nvSpPr>
          <p:cNvPr id="3" name="Text Placeholder 2">
            <a:extLst>
              <a:ext uri="{FF2B5EF4-FFF2-40B4-BE49-F238E27FC236}">
                <a16:creationId xmlns:a16="http://schemas.microsoft.com/office/drawing/2014/main" id="{555DF027-E633-44EE-ACA0-C205930AA93E}"/>
              </a:ext>
            </a:extLst>
          </p:cNvPr>
          <p:cNvSpPr>
            <a:spLocks noGrp="1"/>
          </p:cNvSpPr>
          <p:nvPr>
            <p:ph type="body" idx="1"/>
          </p:nvPr>
        </p:nvSpPr>
        <p:spPr>
          <a:xfrm>
            <a:off x="550864" y="1881275"/>
            <a:ext cx="5437186" cy="535354"/>
          </a:xfrm>
        </p:spPr>
        <p:txBody>
          <a:bodyPr anchor="b">
            <a:normAutofit/>
          </a:bodyPr>
          <a:lstStyle>
            <a:lvl1pPr marL="0" indent="0">
              <a:buNone/>
              <a:defRPr sz="1400" b="0" cap="all" spc="200" baseline="0">
                <a:solidFill>
                  <a:schemeClr val="tx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BA4F363-FEEF-4CD2-A18E-17AE8D485171}"/>
              </a:ext>
            </a:extLst>
          </p:cNvPr>
          <p:cNvSpPr>
            <a:spLocks noGrp="1"/>
          </p:cNvSpPr>
          <p:nvPr>
            <p:ph sz="half" idx="2"/>
          </p:nvPr>
        </p:nvSpPr>
        <p:spPr>
          <a:xfrm>
            <a:off x="550863" y="2577270"/>
            <a:ext cx="5429114" cy="351555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34E50F8C-4D64-40FD-AE8C-6A1F3C2A84ED}"/>
              </a:ext>
            </a:extLst>
          </p:cNvPr>
          <p:cNvSpPr>
            <a:spLocks noGrp="1"/>
          </p:cNvSpPr>
          <p:nvPr>
            <p:ph type="body" sz="quarter" idx="3"/>
          </p:nvPr>
        </p:nvSpPr>
        <p:spPr>
          <a:xfrm>
            <a:off x="6212024" y="1881275"/>
            <a:ext cx="5436392" cy="535354"/>
          </a:xfrm>
        </p:spPr>
        <p:txBody>
          <a:bodyPr vert="horz" wrap="square" lIns="0" tIns="0" rIns="0" bIns="0" rtlCol="0" anchor="b">
            <a:normAutofit/>
          </a:bodyPr>
          <a:lstStyle>
            <a:lvl1pPr>
              <a:defRPr lang="en-US" sz="1400" b="0" cap="all" spc="200" baseline="0" dirty="0">
                <a:solidFill>
                  <a:schemeClr val="tx1"/>
                </a:solidFill>
              </a:defRPr>
            </a:lvl1pPr>
          </a:lstStyle>
          <a:p>
            <a:pPr marL="0" lvl="0" indent="0">
              <a:buNone/>
            </a:pPr>
            <a:r>
              <a:rPr lang="en-US"/>
              <a:t>Click to edit Master text styles</a:t>
            </a:r>
          </a:p>
        </p:txBody>
      </p:sp>
      <p:sp>
        <p:nvSpPr>
          <p:cNvPr id="6" name="Content Placeholder 5">
            <a:extLst>
              <a:ext uri="{FF2B5EF4-FFF2-40B4-BE49-F238E27FC236}">
                <a16:creationId xmlns:a16="http://schemas.microsoft.com/office/drawing/2014/main" id="{A7AC943E-DB2B-40E0-907F-8EA1404791DE}"/>
              </a:ext>
            </a:extLst>
          </p:cNvPr>
          <p:cNvSpPr>
            <a:spLocks noGrp="1"/>
          </p:cNvSpPr>
          <p:nvPr>
            <p:ph sz="quarter" idx="4"/>
          </p:nvPr>
        </p:nvSpPr>
        <p:spPr>
          <a:xfrm>
            <a:off x="6212023" y="2577270"/>
            <a:ext cx="5436391" cy="351555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DCDCD5B-3F26-4AFA-8BD4-E5D8DD2AF494}"/>
              </a:ext>
            </a:extLst>
          </p:cNvPr>
          <p:cNvSpPr>
            <a:spLocks noGrp="1"/>
          </p:cNvSpPr>
          <p:nvPr>
            <p:ph type="dt" sz="half" idx="10"/>
          </p:nvPr>
        </p:nvSpPr>
        <p:spPr/>
        <p:txBody>
          <a:bodyPr/>
          <a:lstStyle/>
          <a:p>
            <a:fld id="{C13138FA-2E87-4873-8BBA-13E447C9A99A}" type="datetime2">
              <a:rPr lang="en-US" smtClean="0"/>
              <a:t>Sunday, June 5, 2022</a:t>
            </a:fld>
            <a:endParaRPr lang="en-US"/>
          </a:p>
        </p:txBody>
      </p:sp>
      <p:sp>
        <p:nvSpPr>
          <p:cNvPr id="8" name="Footer Placeholder 7">
            <a:extLst>
              <a:ext uri="{FF2B5EF4-FFF2-40B4-BE49-F238E27FC236}">
                <a16:creationId xmlns:a16="http://schemas.microsoft.com/office/drawing/2014/main" id="{3D10D1EE-83A0-4FB5-9B25-8A73DE891A87}"/>
              </a:ext>
            </a:extLst>
          </p:cNvPr>
          <p:cNvSpPr>
            <a:spLocks noGrp="1"/>
          </p:cNvSpPr>
          <p:nvPr>
            <p:ph type="ftr" sz="quarter" idx="11"/>
          </p:nvPr>
        </p:nvSpPr>
        <p:spPr/>
        <p:txBody>
          <a:bodyPr/>
          <a:lstStyle/>
          <a:p>
            <a:r>
              <a:rPr lang="en-US"/>
              <a:t>Sample Footer</a:t>
            </a:r>
          </a:p>
        </p:txBody>
      </p:sp>
      <p:sp>
        <p:nvSpPr>
          <p:cNvPr id="9" name="Slide Number Placeholder 8">
            <a:extLst>
              <a:ext uri="{FF2B5EF4-FFF2-40B4-BE49-F238E27FC236}">
                <a16:creationId xmlns:a16="http://schemas.microsoft.com/office/drawing/2014/main" id="{03031C35-2E5B-491D-85ED-DB42A4FE1623}"/>
              </a:ext>
            </a:extLst>
          </p:cNvPr>
          <p:cNvSpPr>
            <a:spLocks noGrp="1"/>
          </p:cNvSpPr>
          <p:nvPr>
            <p:ph type="sldNum" sz="quarter" idx="12"/>
          </p:nvPr>
        </p:nvSpPr>
        <p:spPr/>
        <p:txBody>
          <a:bodyPr/>
          <a:lstStyle/>
          <a:p>
            <a:fld id="{DBA1B0FB-D917-4C8C-928F-313BD683BF39}" type="slidenum">
              <a:rPr lang="en-US" smtClean="0"/>
              <a:t>‹#›</a:t>
            </a:fld>
            <a:endParaRPr lang="en-US"/>
          </a:p>
        </p:txBody>
      </p:sp>
    </p:spTree>
    <p:extLst>
      <p:ext uri="{BB962C8B-B14F-4D97-AF65-F5344CB8AC3E}">
        <p14:creationId xmlns:p14="http://schemas.microsoft.com/office/powerpoint/2010/main" val="13033804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22053C-0E9C-4159-B7C9-6AB74343918D}"/>
              </a:ext>
            </a:extLst>
          </p:cNvPr>
          <p:cNvSpPr>
            <a:spLocks noGrp="1"/>
          </p:cNvSpPr>
          <p:nvPr>
            <p:ph type="title"/>
          </p:nvPr>
        </p:nvSpPr>
        <p:spPr>
          <a:xfrm>
            <a:off x="3359149" y="550799"/>
            <a:ext cx="8283313" cy="5542025"/>
          </a:xfrm>
        </p:spPr>
        <p:txBody>
          <a:bodyPr vert="horz" wrap="square" lIns="0" tIns="0" rIns="0" bIns="0" rtlCol="0" anchor="ctr" anchorCtr="0">
            <a:normAutofit/>
          </a:bodyPr>
          <a:lstStyle>
            <a:lvl1pPr>
              <a:defRPr lang="en-US" dirty="0"/>
            </a:lvl1pPr>
          </a:lstStyle>
          <a:p>
            <a:pPr lvl="0">
              <a:lnSpc>
                <a:spcPct val="100000"/>
              </a:lnSpc>
            </a:pPr>
            <a:r>
              <a:rPr lang="en-US"/>
              <a:t>Click to edit Master title style</a:t>
            </a:r>
          </a:p>
        </p:txBody>
      </p:sp>
      <p:sp>
        <p:nvSpPr>
          <p:cNvPr id="3" name="Date Placeholder 2">
            <a:extLst>
              <a:ext uri="{FF2B5EF4-FFF2-40B4-BE49-F238E27FC236}">
                <a16:creationId xmlns:a16="http://schemas.microsoft.com/office/drawing/2014/main" id="{D4F51F65-E111-4656-83BE-CFCDE2DD6CD6}"/>
              </a:ext>
            </a:extLst>
          </p:cNvPr>
          <p:cNvSpPr>
            <a:spLocks noGrp="1"/>
          </p:cNvSpPr>
          <p:nvPr>
            <p:ph type="dt" sz="half" idx="10"/>
          </p:nvPr>
        </p:nvSpPr>
        <p:spPr/>
        <p:txBody>
          <a:bodyPr/>
          <a:lstStyle/>
          <a:p>
            <a:fld id="{D75BB40A-97BD-4BFB-B639-0BFF95FDE8B7}" type="datetime2">
              <a:rPr lang="en-US" smtClean="0"/>
              <a:t>Sunday, June 5, 2022</a:t>
            </a:fld>
            <a:endParaRPr lang="en-US"/>
          </a:p>
        </p:txBody>
      </p:sp>
      <p:sp>
        <p:nvSpPr>
          <p:cNvPr id="4" name="Footer Placeholder 3">
            <a:extLst>
              <a:ext uri="{FF2B5EF4-FFF2-40B4-BE49-F238E27FC236}">
                <a16:creationId xmlns:a16="http://schemas.microsoft.com/office/drawing/2014/main" id="{F9FF82CB-2D17-4918-821E-485475CF243B}"/>
              </a:ext>
            </a:extLst>
          </p:cNvPr>
          <p:cNvSpPr>
            <a:spLocks noGrp="1"/>
          </p:cNvSpPr>
          <p:nvPr>
            <p:ph type="ftr" sz="quarter" idx="11"/>
          </p:nvPr>
        </p:nvSpPr>
        <p:spPr/>
        <p:txBody>
          <a:bodyPr/>
          <a:lstStyle/>
          <a:p>
            <a:r>
              <a:rPr lang="en-US"/>
              <a:t>Sample Footer</a:t>
            </a:r>
          </a:p>
        </p:txBody>
      </p:sp>
      <p:sp>
        <p:nvSpPr>
          <p:cNvPr id="5" name="Slide Number Placeholder 4">
            <a:extLst>
              <a:ext uri="{FF2B5EF4-FFF2-40B4-BE49-F238E27FC236}">
                <a16:creationId xmlns:a16="http://schemas.microsoft.com/office/drawing/2014/main" id="{7B66589D-A056-4817-AE15-39D87FE13169}"/>
              </a:ext>
            </a:extLst>
          </p:cNvPr>
          <p:cNvSpPr>
            <a:spLocks noGrp="1"/>
          </p:cNvSpPr>
          <p:nvPr>
            <p:ph type="sldNum" sz="quarter" idx="12"/>
          </p:nvPr>
        </p:nvSpPr>
        <p:spPr/>
        <p:txBody>
          <a:bodyPr/>
          <a:lstStyle/>
          <a:p>
            <a:fld id="{DBA1B0FB-D917-4C8C-928F-313BD683BF39}" type="slidenum">
              <a:rPr lang="en-US" smtClean="0"/>
              <a:t>‹#›</a:t>
            </a:fld>
            <a:endParaRPr lang="en-US"/>
          </a:p>
        </p:txBody>
      </p:sp>
      <p:sp>
        <p:nvSpPr>
          <p:cNvPr id="39" name="Freeform: Shape 38">
            <a:extLst>
              <a:ext uri="{FF2B5EF4-FFF2-40B4-BE49-F238E27FC236}">
                <a16:creationId xmlns:a16="http://schemas.microsoft.com/office/drawing/2014/main" id="{E489F067-39E1-4757-BC11-6169A343F2E1}"/>
              </a:ext>
            </a:extLst>
          </p:cNvPr>
          <p:cNvSpPr>
            <a:spLocks noChangeAspect="1"/>
          </p:cNvSpPr>
          <p:nvPr/>
        </p:nvSpPr>
        <p:spPr>
          <a:xfrm rot="18900000" flipV="1">
            <a:off x="-410727" y="3958416"/>
            <a:ext cx="3536330" cy="1853969"/>
          </a:xfrm>
          <a:custGeom>
            <a:avLst/>
            <a:gdLst>
              <a:gd name="connsiteX0" fmla="*/ 3536330 w 3536330"/>
              <a:gd name="connsiteY0" fmla="*/ 1853969 h 1853969"/>
              <a:gd name="connsiteX1" fmla="*/ 1682362 w 3536330"/>
              <a:gd name="connsiteY1" fmla="*/ 0 h 1853969"/>
              <a:gd name="connsiteX2" fmla="*/ 52157 w 3536330"/>
              <a:gd name="connsiteY2" fmla="*/ 970257 h 1853969"/>
              <a:gd name="connsiteX3" fmla="*/ 0 w 3536330"/>
              <a:gd name="connsiteY3" fmla="*/ 1078528 h 1853969"/>
              <a:gd name="connsiteX4" fmla="*/ 757215 w 3536330"/>
              <a:gd name="connsiteY4" fmla="*/ 1835743 h 1853969"/>
              <a:gd name="connsiteX5" fmla="*/ 774211 w 3536330"/>
              <a:gd name="connsiteY5" fmla="*/ 1667149 h 1853969"/>
              <a:gd name="connsiteX6" fmla="*/ 1682362 w 3536330"/>
              <a:gd name="connsiteY6" fmla="*/ 926985 h 1853969"/>
              <a:gd name="connsiteX7" fmla="*/ 2609345 w 3536330"/>
              <a:gd name="connsiteY7" fmla="*/ 1853969 h 18539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536330" h="1853969">
                <a:moveTo>
                  <a:pt x="3536330" y="1853969"/>
                </a:moveTo>
                <a:cubicBezTo>
                  <a:pt x="3536330" y="830051"/>
                  <a:pt x="2706280" y="0"/>
                  <a:pt x="1682362" y="0"/>
                </a:cubicBezTo>
                <a:cubicBezTo>
                  <a:pt x="978418" y="0"/>
                  <a:pt x="366107" y="392328"/>
                  <a:pt x="52157" y="970257"/>
                </a:cubicBezTo>
                <a:lnTo>
                  <a:pt x="0" y="1078528"/>
                </a:lnTo>
                <a:lnTo>
                  <a:pt x="757215" y="1835743"/>
                </a:lnTo>
                <a:lnTo>
                  <a:pt x="774211" y="1667149"/>
                </a:lnTo>
                <a:cubicBezTo>
                  <a:pt x="860649" y="1244739"/>
                  <a:pt x="1234397" y="926985"/>
                  <a:pt x="1682362" y="926985"/>
                </a:cubicBezTo>
                <a:cubicBezTo>
                  <a:pt x="2194320" y="926985"/>
                  <a:pt x="2609345" y="1342010"/>
                  <a:pt x="2609345" y="1853969"/>
                </a:cubicBezTo>
                <a:close/>
              </a:path>
            </a:pathLst>
          </a:custGeom>
          <a:gradFill flip="none" rotWithShape="1">
            <a:gsLst>
              <a:gs pos="97000">
                <a:schemeClr val="bg2"/>
              </a:gs>
              <a:gs pos="31000">
                <a:schemeClr val="bg2">
                  <a:lumMod val="90000"/>
                  <a:lumOff val="10000"/>
                </a:schemeClr>
              </a:gs>
            </a:gsLst>
            <a:lin ang="15000000" scaled="0"/>
            <a:tileRect/>
          </a:gradFill>
          <a:ln>
            <a:noFill/>
          </a:ln>
          <a:effectLst>
            <a:innerShdw blurRad="355600" dist="101600" dir="16200000">
              <a:schemeClr val="accent1">
                <a:lumMod val="60000"/>
                <a:lumOff val="40000"/>
                <a:alpha val="8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3" name="Freeform: Shape 32">
            <a:extLst>
              <a:ext uri="{FF2B5EF4-FFF2-40B4-BE49-F238E27FC236}">
                <a16:creationId xmlns:a16="http://schemas.microsoft.com/office/drawing/2014/main" id="{DD231011-607F-42F1-B2D9-2BA8E91CC6AF}"/>
              </a:ext>
            </a:extLst>
          </p:cNvPr>
          <p:cNvSpPr>
            <a:spLocks noChangeAspect="1"/>
          </p:cNvSpPr>
          <p:nvPr/>
        </p:nvSpPr>
        <p:spPr>
          <a:xfrm rot="18900000" flipV="1">
            <a:off x="-481151" y="3649708"/>
            <a:ext cx="3478701" cy="2164843"/>
          </a:xfrm>
          <a:custGeom>
            <a:avLst/>
            <a:gdLst>
              <a:gd name="connsiteX0" fmla="*/ 3478701 w 3478701"/>
              <a:gd name="connsiteY0" fmla="*/ 2164843 h 2164843"/>
              <a:gd name="connsiteX1" fmla="*/ 1624733 w 3478701"/>
              <a:gd name="connsiteY1" fmla="*/ 0 h 2164843"/>
              <a:gd name="connsiteX2" fmla="*/ 87393 w 3478701"/>
              <a:gd name="connsiteY2" fmla="*/ 954459 h 2164843"/>
              <a:gd name="connsiteX3" fmla="*/ 0 w 3478701"/>
              <a:gd name="connsiteY3" fmla="*/ 1122434 h 2164843"/>
              <a:gd name="connsiteX4" fmla="*/ 736015 w 3478701"/>
              <a:gd name="connsiteY4" fmla="*/ 1858449 h 2164843"/>
              <a:gd name="connsiteX5" fmla="*/ 739424 w 3478701"/>
              <a:gd name="connsiteY5" fmla="*/ 1842964 h 2164843"/>
              <a:gd name="connsiteX6" fmla="*/ 1624733 w 3478701"/>
              <a:gd name="connsiteY6" fmla="*/ 1082422 h 2164843"/>
              <a:gd name="connsiteX7" fmla="*/ 2551716 w 3478701"/>
              <a:gd name="connsiteY7" fmla="*/ 2164843 h 21648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78701" h="2164843">
                <a:moveTo>
                  <a:pt x="3478701" y="2164843"/>
                </a:moveTo>
                <a:cubicBezTo>
                  <a:pt x="3478701" y="969234"/>
                  <a:pt x="2648651" y="0"/>
                  <a:pt x="1624733" y="0"/>
                </a:cubicBezTo>
                <a:cubicBezTo>
                  <a:pt x="984784" y="0"/>
                  <a:pt x="420564" y="378607"/>
                  <a:pt x="87393" y="954459"/>
                </a:cubicBezTo>
                <a:lnTo>
                  <a:pt x="0" y="1122434"/>
                </a:lnTo>
                <a:lnTo>
                  <a:pt x="736015" y="1858449"/>
                </a:lnTo>
                <a:lnTo>
                  <a:pt x="739424" y="1842964"/>
                </a:lnTo>
                <a:cubicBezTo>
                  <a:pt x="856791" y="1402344"/>
                  <a:pt x="1208766" y="1082422"/>
                  <a:pt x="1624733" y="1082422"/>
                </a:cubicBezTo>
                <a:cubicBezTo>
                  <a:pt x="2136692" y="1082422"/>
                  <a:pt x="2551716" y="1567038"/>
                  <a:pt x="2551716" y="2164843"/>
                </a:cubicBezTo>
                <a:close/>
              </a:path>
            </a:pathLst>
          </a:custGeom>
          <a:solidFill>
            <a:schemeClr val="bg2">
              <a:lumMod val="50000"/>
              <a:lumOff val="50000"/>
              <a:alpha val="40000"/>
            </a:schemeClr>
          </a:solidFill>
          <a:ln>
            <a:noFill/>
          </a:ln>
          <a:effectLst>
            <a:softEdge rad="3810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4" name="Oval 23">
            <a:extLst>
              <a:ext uri="{FF2B5EF4-FFF2-40B4-BE49-F238E27FC236}">
                <a16:creationId xmlns:a16="http://schemas.microsoft.com/office/drawing/2014/main" id="{EC472EFA-56B5-4A41-8D4B-E9F37727F34D}"/>
              </a:ext>
            </a:extLst>
          </p:cNvPr>
          <p:cNvSpPr/>
          <p:nvPr/>
        </p:nvSpPr>
        <p:spPr>
          <a:xfrm rot="13500000" flipV="1">
            <a:off x="1512277" y="2840042"/>
            <a:ext cx="214196" cy="933178"/>
          </a:xfrm>
          <a:prstGeom prst="ellipse">
            <a:avLst/>
          </a:prstGeom>
          <a:solidFill>
            <a:schemeClr val="bg2">
              <a:lumMod val="90000"/>
              <a:lumOff val="10000"/>
            </a:schemeClr>
          </a:soli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42" name="Oval 41">
            <a:extLst>
              <a:ext uri="{FF2B5EF4-FFF2-40B4-BE49-F238E27FC236}">
                <a16:creationId xmlns:a16="http://schemas.microsoft.com/office/drawing/2014/main" id="{33781B6C-21AD-489D-A3CB-522BB2AC543F}"/>
              </a:ext>
            </a:extLst>
          </p:cNvPr>
          <p:cNvSpPr>
            <a:spLocks noChangeAspect="1"/>
          </p:cNvSpPr>
          <p:nvPr/>
        </p:nvSpPr>
        <p:spPr>
          <a:xfrm>
            <a:off x="1780661" y="385236"/>
            <a:ext cx="1080000" cy="1080000"/>
          </a:xfrm>
          <a:prstGeom prst="ellipse">
            <a:avLst/>
          </a:prstGeom>
          <a:gradFill flip="none" rotWithShape="1">
            <a:gsLst>
              <a:gs pos="100000">
                <a:schemeClr val="bg2">
                  <a:lumMod val="50000"/>
                  <a:lumOff val="50000"/>
                </a:schemeClr>
              </a:gs>
              <a:gs pos="60000">
                <a:schemeClr val="bg2">
                  <a:lumMod val="100000"/>
                </a:schemeClr>
              </a:gs>
            </a:gsLst>
            <a:path path="circle">
              <a:fillToRect l="100000" b="100000"/>
            </a:path>
            <a:tileRect t="-100000" r="-100000"/>
          </a:gradFill>
          <a:ln>
            <a:noFill/>
          </a:ln>
          <a:effectLst>
            <a:innerShdw blurRad="254000" dist="127000" dir="2700000">
              <a:schemeClr val="accent1">
                <a:lumMod val="60000"/>
                <a:lumOff val="40000"/>
                <a:alpha val="4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nvGrpSpPr>
          <p:cNvPr id="51" name="Group 50">
            <a:extLst>
              <a:ext uri="{FF2B5EF4-FFF2-40B4-BE49-F238E27FC236}">
                <a16:creationId xmlns:a16="http://schemas.microsoft.com/office/drawing/2014/main" id="{01AD5B80-530E-44CD-8D4A-2796FB214CBF}"/>
              </a:ext>
            </a:extLst>
          </p:cNvPr>
          <p:cNvGrpSpPr/>
          <p:nvPr/>
        </p:nvGrpSpPr>
        <p:grpSpPr>
          <a:xfrm>
            <a:off x="623181" y="1514007"/>
            <a:ext cx="734257" cy="760506"/>
            <a:chOff x="5243759" y="1363788"/>
            <a:chExt cx="734257" cy="760506"/>
          </a:xfrm>
        </p:grpSpPr>
        <p:sp>
          <p:nvSpPr>
            <p:cNvPr id="52" name="Freeform 5">
              <a:extLst>
                <a:ext uri="{FF2B5EF4-FFF2-40B4-BE49-F238E27FC236}">
                  <a16:creationId xmlns:a16="http://schemas.microsoft.com/office/drawing/2014/main" id="{2F746AA8-9050-4515-9B17-BC8503685299}"/>
                </a:ext>
              </a:extLst>
            </p:cNvPr>
            <p:cNvSpPr>
              <a:spLocks/>
            </p:cNvSpPr>
            <p:nvPr/>
          </p:nvSpPr>
          <p:spPr bwMode="auto">
            <a:xfrm rot="1800000">
              <a:off x="5356930" y="1363788"/>
              <a:ext cx="621086" cy="364601"/>
            </a:xfrm>
            <a:custGeom>
              <a:avLst/>
              <a:gdLst>
                <a:gd name="T0" fmla="*/ 266 w 540"/>
                <a:gd name="T1" fmla="*/ 0 h 317"/>
                <a:gd name="T2" fmla="*/ 0 w 540"/>
                <a:gd name="T3" fmla="*/ 158 h 317"/>
                <a:gd name="T4" fmla="*/ 266 w 540"/>
                <a:gd name="T5" fmla="*/ 317 h 317"/>
                <a:gd name="T6" fmla="*/ 540 w 540"/>
                <a:gd name="T7" fmla="*/ 158 h 317"/>
                <a:gd name="T8" fmla="*/ 266 w 540"/>
                <a:gd name="T9" fmla="*/ 0 h 317"/>
              </a:gdLst>
              <a:ahLst/>
              <a:cxnLst>
                <a:cxn ang="0">
                  <a:pos x="T0" y="T1"/>
                </a:cxn>
                <a:cxn ang="0">
                  <a:pos x="T2" y="T3"/>
                </a:cxn>
                <a:cxn ang="0">
                  <a:pos x="T4" y="T5"/>
                </a:cxn>
                <a:cxn ang="0">
                  <a:pos x="T6" y="T7"/>
                </a:cxn>
                <a:cxn ang="0">
                  <a:pos x="T8" y="T9"/>
                </a:cxn>
              </a:cxnLst>
              <a:rect l="0" t="0" r="r" b="b"/>
              <a:pathLst>
                <a:path w="540" h="317">
                  <a:moveTo>
                    <a:pt x="266" y="0"/>
                  </a:moveTo>
                  <a:lnTo>
                    <a:pt x="0" y="158"/>
                  </a:lnTo>
                  <a:lnTo>
                    <a:pt x="266" y="317"/>
                  </a:lnTo>
                  <a:lnTo>
                    <a:pt x="540" y="158"/>
                  </a:lnTo>
                  <a:lnTo>
                    <a:pt x="266" y="0"/>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0" scaled="0"/>
              <a:tileRect/>
            </a:gradFill>
            <a:ln>
              <a:noFill/>
            </a:ln>
            <a:effectLst>
              <a:innerShdw blurRad="254000">
                <a:schemeClr val="bg2">
                  <a:lumMod val="90000"/>
                  <a:lumOff val="1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53" name="Freeform 6">
              <a:extLst>
                <a:ext uri="{FF2B5EF4-FFF2-40B4-BE49-F238E27FC236}">
                  <a16:creationId xmlns:a16="http://schemas.microsoft.com/office/drawing/2014/main" id="{23EC1AC3-1698-46D5-80B7-F22F15E1A5E4}"/>
                </a:ext>
              </a:extLst>
            </p:cNvPr>
            <p:cNvSpPr>
              <a:spLocks/>
            </p:cNvSpPr>
            <p:nvPr/>
          </p:nvSpPr>
          <p:spPr bwMode="auto">
            <a:xfrm rot="1800000">
              <a:off x="5243759" y="1430747"/>
              <a:ext cx="305942" cy="538275"/>
            </a:xfrm>
            <a:custGeom>
              <a:avLst/>
              <a:gdLst>
                <a:gd name="T0" fmla="*/ 266 w 266"/>
                <a:gd name="T1" fmla="*/ 468 h 468"/>
                <a:gd name="T2" fmla="*/ 0 w 266"/>
                <a:gd name="T3" fmla="*/ 310 h 468"/>
                <a:gd name="T4" fmla="*/ 0 w 266"/>
                <a:gd name="T5" fmla="*/ 310 h 468"/>
                <a:gd name="T6" fmla="*/ 0 w 266"/>
                <a:gd name="T7" fmla="*/ 0 h 468"/>
                <a:gd name="T8" fmla="*/ 0 w 266"/>
                <a:gd name="T9" fmla="*/ 0 h 468"/>
                <a:gd name="T10" fmla="*/ 266 w 266"/>
                <a:gd name="T11" fmla="*/ 159 h 468"/>
                <a:gd name="T12" fmla="*/ 266 w 266"/>
                <a:gd name="T13" fmla="*/ 468 h 468"/>
              </a:gdLst>
              <a:ahLst/>
              <a:cxnLst>
                <a:cxn ang="0">
                  <a:pos x="T0" y="T1"/>
                </a:cxn>
                <a:cxn ang="0">
                  <a:pos x="T2" y="T3"/>
                </a:cxn>
                <a:cxn ang="0">
                  <a:pos x="T4" y="T5"/>
                </a:cxn>
                <a:cxn ang="0">
                  <a:pos x="T6" y="T7"/>
                </a:cxn>
                <a:cxn ang="0">
                  <a:pos x="T8" y="T9"/>
                </a:cxn>
                <a:cxn ang="0">
                  <a:pos x="T10" y="T11"/>
                </a:cxn>
                <a:cxn ang="0">
                  <a:pos x="T12" y="T13"/>
                </a:cxn>
              </a:cxnLst>
              <a:rect l="0" t="0" r="r" b="b"/>
              <a:pathLst>
                <a:path w="266" h="468">
                  <a:moveTo>
                    <a:pt x="266" y="468"/>
                  </a:moveTo>
                  <a:lnTo>
                    <a:pt x="0" y="310"/>
                  </a:lnTo>
                  <a:lnTo>
                    <a:pt x="0" y="310"/>
                  </a:lnTo>
                  <a:lnTo>
                    <a:pt x="0" y="0"/>
                  </a:lnTo>
                  <a:lnTo>
                    <a:pt x="0" y="0"/>
                  </a:lnTo>
                  <a:lnTo>
                    <a:pt x="266" y="159"/>
                  </a:lnTo>
                  <a:lnTo>
                    <a:pt x="266" y="468"/>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19800000" scaled="0"/>
              <a:tileRect/>
            </a:gradFill>
            <a:ln>
              <a:noFill/>
            </a:ln>
            <a:effectLst>
              <a:innerShdw blurRad="254000">
                <a:schemeClr val="bg2">
                  <a:lumMod val="90000"/>
                  <a:lumOff val="1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54" name="Freeform 8">
              <a:extLst>
                <a:ext uri="{FF2B5EF4-FFF2-40B4-BE49-F238E27FC236}">
                  <a16:creationId xmlns:a16="http://schemas.microsoft.com/office/drawing/2014/main" id="{73766156-553C-46EB-93FA-4F37CC0FF5CF}"/>
                </a:ext>
              </a:extLst>
            </p:cNvPr>
            <p:cNvSpPr>
              <a:spLocks/>
            </p:cNvSpPr>
            <p:nvPr/>
          </p:nvSpPr>
          <p:spPr bwMode="auto">
            <a:xfrm rot="1800000">
              <a:off x="5508097" y="1586019"/>
              <a:ext cx="315144" cy="538275"/>
            </a:xfrm>
            <a:custGeom>
              <a:avLst/>
              <a:gdLst>
                <a:gd name="T0" fmla="*/ 274 w 274"/>
                <a:gd name="T1" fmla="*/ 0 h 468"/>
                <a:gd name="T2" fmla="*/ 274 w 274"/>
                <a:gd name="T3" fmla="*/ 310 h 468"/>
                <a:gd name="T4" fmla="*/ 274 w 274"/>
                <a:gd name="T5" fmla="*/ 310 h 468"/>
                <a:gd name="T6" fmla="*/ 0 w 274"/>
                <a:gd name="T7" fmla="*/ 468 h 468"/>
                <a:gd name="T8" fmla="*/ 0 w 274"/>
                <a:gd name="T9" fmla="*/ 159 h 468"/>
                <a:gd name="T10" fmla="*/ 274 w 274"/>
                <a:gd name="T11" fmla="*/ 0 h 468"/>
                <a:gd name="T12" fmla="*/ 274 w 274"/>
                <a:gd name="T13" fmla="*/ 0 h 468"/>
              </a:gdLst>
              <a:ahLst/>
              <a:cxnLst>
                <a:cxn ang="0">
                  <a:pos x="T0" y="T1"/>
                </a:cxn>
                <a:cxn ang="0">
                  <a:pos x="T2" y="T3"/>
                </a:cxn>
                <a:cxn ang="0">
                  <a:pos x="T4" y="T5"/>
                </a:cxn>
                <a:cxn ang="0">
                  <a:pos x="T6" y="T7"/>
                </a:cxn>
                <a:cxn ang="0">
                  <a:pos x="T8" y="T9"/>
                </a:cxn>
                <a:cxn ang="0">
                  <a:pos x="T10" y="T11"/>
                </a:cxn>
                <a:cxn ang="0">
                  <a:pos x="T12" y="T13"/>
                </a:cxn>
              </a:cxnLst>
              <a:rect l="0" t="0" r="r" b="b"/>
              <a:pathLst>
                <a:path w="274" h="468">
                  <a:moveTo>
                    <a:pt x="274" y="0"/>
                  </a:moveTo>
                  <a:lnTo>
                    <a:pt x="274" y="310"/>
                  </a:lnTo>
                  <a:lnTo>
                    <a:pt x="274" y="310"/>
                  </a:lnTo>
                  <a:lnTo>
                    <a:pt x="0" y="468"/>
                  </a:lnTo>
                  <a:lnTo>
                    <a:pt x="0" y="159"/>
                  </a:lnTo>
                  <a:lnTo>
                    <a:pt x="274" y="0"/>
                  </a:lnTo>
                  <a:lnTo>
                    <a:pt x="274" y="0"/>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18000000" scaled="0"/>
              <a:tileRect/>
            </a:gradFill>
            <a:ln>
              <a:noFill/>
            </a:ln>
            <a:effectLst>
              <a:innerShdw blurRad="254000">
                <a:schemeClr val="accent1">
                  <a:lumMod val="60000"/>
                  <a:lumOff val="40000"/>
                  <a:alpha val="6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Tree>
    <p:extLst>
      <p:ext uri="{BB962C8B-B14F-4D97-AF65-F5344CB8AC3E}">
        <p14:creationId xmlns:p14="http://schemas.microsoft.com/office/powerpoint/2010/main" val="37230893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B81B449-7B97-41DC-B23F-65EDCBD316A6}"/>
              </a:ext>
            </a:extLst>
          </p:cNvPr>
          <p:cNvSpPr>
            <a:spLocks noGrp="1"/>
          </p:cNvSpPr>
          <p:nvPr>
            <p:ph type="dt" sz="half" idx="10"/>
          </p:nvPr>
        </p:nvSpPr>
        <p:spPr/>
        <p:txBody>
          <a:bodyPr/>
          <a:lstStyle/>
          <a:p>
            <a:fld id="{9EE9E0E3-ECF6-4CFE-8698-AEFEBCECC3C0}" type="datetime2">
              <a:rPr lang="en-US" smtClean="0"/>
              <a:t>Sunday, June 5, 2022</a:t>
            </a:fld>
            <a:endParaRPr lang="en-US"/>
          </a:p>
        </p:txBody>
      </p:sp>
      <p:sp>
        <p:nvSpPr>
          <p:cNvPr id="3" name="Footer Placeholder 2">
            <a:extLst>
              <a:ext uri="{FF2B5EF4-FFF2-40B4-BE49-F238E27FC236}">
                <a16:creationId xmlns:a16="http://schemas.microsoft.com/office/drawing/2014/main" id="{7C6B46D5-337B-4906-8412-4EEA3884FA7E}"/>
              </a:ext>
            </a:extLst>
          </p:cNvPr>
          <p:cNvSpPr>
            <a:spLocks noGrp="1"/>
          </p:cNvSpPr>
          <p:nvPr>
            <p:ph type="ftr" sz="quarter" idx="11"/>
          </p:nvPr>
        </p:nvSpPr>
        <p:spPr/>
        <p:txBody>
          <a:bodyPr/>
          <a:lstStyle/>
          <a:p>
            <a:r>
              <a:rPr lang="en-US"/>
              <a:t>Sample Footer</a:t>
            </a:r>
          </a:p>
        </p:txBody>
      </p:sp>
      <p:sp>
        <p:nvSpPr>
          <p:cNvPr id="4" name="Slide Number Placeholder 3">
            <a:extLst>
              <a:ext uri="{FF2B5EF4-FFF2-40B4-BE49-F238E27FC236}">
                <a16:creationId xmlns:a16="http://schemas.microsoft.com/office/drawing/2014/main" id="{E436F230-C9A7-407A-B923-873839C8D8A0}"/>
              </a:ext>
            </a:extLst>
          </p:cNvPr>
          <p:cNvSpPr>
            <a:spLocks noGrp="1"/>
          </p:cNvSpPr>
          <p:nvPr>
            <p:ph type="sldNum" sz="quarter" idx="12"/>
          </p:nvPr>
        </p:nvSpPr>
        <p:spPr/>
        <p:txBody>
          <a:bodyPr/>
          <a:lstStyle/>
          <a:p>
            <a:fld id="{DBA1B0FB-D917-4C8C-928F-313BD683BF39}" type="slidenum">
              <a:rPr lang="en-US" smtClean="0"/>
              <a:t>‹#›</a:t>
            </a:fld>
            <a:endParaRPr lang="en-US"/>
          </a:p>
        </p:txBody>
      </p:sp>
    </p:spTree>
    <p:extLst>
      <p:ext uri="{BB962C8B-B14F-4D97-AF65-F5344CB8AC3E}">
        <p14:creationId xmlns:p14="http://schemas.microsoft.com/office/powerpoint/2010/main" val="16869722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778B0BE9-88B0-4883-9BA9-CD594C400EC1}"/>
              </a:ext>
            </a:extLst>
          </p:cNvPr>
          <p:cNvGrpSpPr/>
          <p:nvPr/>
        </p:nvGrpSpPr>
        <p:grpSpPr>
          <a:xfrm>
            <a:off x="4949631" y="5111861"/>
            <a:ext cx="1262947" cy="1335600"/>
            <a:chOff x="2678417" y="2427951"/>
            <a:chExt cx="1262947" cy="1335600"/>
          </a:xfrm>
        </p:grpSpPr>
        <p:sp>
          <p:nvSpPr>
            <p:cNvPr id="11" name="Freeform: Shape 10">
              <a:extLst>
                <a:ext uri="{FF2B5EF4-FFF2-40B4-BE49-F238E27FC236}">
                  <a16:creationId xmlns:a16="http://schemas.microsoft.com/office/drawing/2014/main" id="{C59DCBF3-7AFA-4CD1-A918-BC6DDE674E6C}"/>
                </a:ext>
              </a:extLst>
            </p:cNvPr>
            <p:cNvSpPr>
              <a:spLocks noChangeAspect="1"/>
            </p:cNvSpPr>
            <p:nvPr/>
          </p:nvSpPr>
          <p:spPr>
            <a:xfrm rot="2700000">
              <a:off x="2769891" y="2336477"/>
              <a:ext cx="1080000" cy="1262947"/>
            </a:xfrm>
            <a:custGeom>
              <a:avLst/>
              <a:gdLst>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0 w 1080000"/>
                <a:gd name="connsiteY9" fmla="*/ 931034 h 1262947"/>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540000 w 1080000"/>
                <a:gd name="connsiteY9" fmla="*/ 0 h 1262947"/>
                <a:gd name="connsiteX0" fmla="*/ 540000 w 1080000"/>
                <a:gd name="connsiteY0" fmla="*/ 0 h 1262947"/>
                <a:gd name="connsiteX1" fmla="*/ 1064374 w 1080000"/>
                <a:gd name="connsiteY1" fmla="*/ 931034 h 1262947"/>
                <a:gd name="connsiteX2" fmla="*/ 1069029 w 1080000"/>
                <a:gd name="connsiteY2" fmla="*/ 938533 h 1262947"/>
                <a:gd name="connsiteX3" fmla="*/ 1080000 w 1080000"/>
                <a:gd name="connsiteY3" fmla="*/ 992947 h 1262947"/>
                <a:gd name="connsiteX4" fmla="*/ 540000 w 1080000"/>
                <a:gd name="connsiteY4" fmla="*/ 1262947 h 1262947"/>
                <a:gd name="connsiteX5" fmla="*/ 0 w 1080000"/>
                <a:gd name="connsiteY5" fmla="*/ 992947 h 1262947"/>
                <a:gd name="connsiteX6" fmla="*/ 10971 w 1080000"/>
                <a:gd name="connsiteY6" fmla="*/ 938533 h 1262947"/>
                <a:gd name="connsiteX7" fmla="*/ 15626 w 1080000"/>
                <a:gd name="connsiteY7" fmla="*/ 931034 h 1262947"/>
                <a:gd name="connsiteX8" fmla="*/ 540000 w 1080000"/>
                <a:gd name="connsiteY8" fmla="*/ 0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600000" scaled="0"/>
            </a:gradFill>
            <a:ln>
              <a:noFill/>
            </a:ln>
            <a:effectLst>
              <a:innerShdw blurRad="254000" dist="101600" dir="2700000">
                <a:schemeClr val="accent1">
                  <a:lumMod val="60000"/>
                  <a:lumOff val="4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2" name="Oval 11">
              <a:extLst>
                <a:ext uri="{FF2B5EF4-FFF2-40B4-BE49-F238E27FC236}">
                  <a16:creationId xmlns:a16="http://schemas.microsoft.com/office/drawing/2014/main" id="{06964A02-96E1-4654-9187-DDDE7409F75B}"/>
                </a:ext>
              </a:extLst>
            </p:cNvPr>
            <p:cNvSpPr/>
            <p:nvPr/>
          </p:nvSpPr>
          <p:spPr>
            <a:xfrm rot="8100000">
              <a:off x="2784291" y="2683551"/>
              <a:ext cx="540000" cy="1080000"/>
            </a:xfrm>
            <a:prstGeom prst="ellipse">
              <a:avLst/>
            </a:prstGeom>
            <a:gradFill>
              <a:gsLst>
                <a:gs pos="100000">
                  <a:schemeClr val="bg2">
                    <a:lumMod val="90000"/>
                    <a:lumOff val="10000"/>
                  </a:schemeClr>
                </a:gs>
                <a:gs pos="50000">
                  <a:schemeClr val="bg2">
                    <a:lumMod val="95000"/>
                    <a:lumOff val="5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p:nvSpPr>
          <p:cNvPr id="2" name="Title 1">
            <a:extLst>
              <a:ext uri="{FF2B5EF4-FFF2-40B4-BE49-F238E27FC236}">
                <a16:creationId xmlns:a16="http://schemas.microsoft.com/office/drawing/2014/main" id="{BF3FF76C-A012-4CDA-8AE7-E9413955716A}"/>
              </a:ext>
            </a:extLst>
          </p:cNvPr>
          <p:cNvSpPr>
            <a:spLocks noGrp="1"/>
          </p:cNvSpPr>
          <p:nvPr>
            <p:ph type="title"/>
          </p:nvPr>
        </p:nvSpPr>
        <p:spPr>
          <a:xfrm>
            <a:off x="550863" y="549275"/>
            <a:ext cx="11090275" cy="984885"/>
          </a:xfrm>
        </p:spPr>
        <p:txBody>
          <a:bodyPr anchor="t">
            <a:normAutofit/>
          </a:bodyPr>
          <a:lstStyle>
            <a:lvl1pPr>
              <a:lnSpc>
                <a:spcPct val="100000"/>
              </a:lnSpc>
              <a:defRPr sz="3200"/>
            </a:lvl1pPr>
          </a:lstStyle>
          <a:p>
            <a:r>
              <a:rPr lang="en-US"/>
              <a:t>Click to edit Master title style</a:t>
            </a:r>
          </a:p>
        </p:txBody>
      </p:sp>
      <p:sp>
        <p:nvSpPr>
          <p:cNvPr id="3" name="Content Placeholder 2">
            <a:extLst>
              <a:ext uri="{FF2B5EF4-FFF2-40B4-BE49-F238E27FC236}">
                <a16:creationId xmlns:a16="http://schemas.microsoft.com/office/drawing/2014/main" id="{611A4C80-DC38-4641-924F-90D6078CF592}"/>
              </a:ext>
            </a:extLst>
          </p:cNvPr>
          <p:cNvSpPr>
            <a:spLocks noGrp="1"/>
          </p:cNvSpPr>
          <p:nvPr>
            <p:ph idx="1"/>
          </p:nvPr>
        </p:nvSpPr>
        <p:spPr>
          <a:xfrm>
            <a:off x="4295775" y="1750060"/>
            <a:ext cx="7345362" cy="4342765"/>
          </a:xfrm>
        </p:spPr>
        <p:txBody>
          <a:bodyPr>
            <a:normAutofit/>
          </a:bodyPr>
          <a:lstStyle>
            <a:lvl1pPr>
              <a:defRPr sz="1600"/>
            </a:lvl1pPr>
            <a:lvl2pPr>
              <a:defRPr sz="1600"/>
            </a:lvl2pPr>
            <a:lvl3pPr>
              <a:defRPr sz="1600"/>
            </a:lvl3pPr>
            <a:lvl4pPr>
              <a:defRPr sz="1600"/>
            </a:lvl4pPr>
            <a:lvl5pPr>
              <a:defRPr sz="16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82C42771-D3A7-4072-85DC-B7C5E530E8AA}"/>
              </a:ext>
            </a:extLst>
          </p:cNvPr>
          <p:cNvSpPr>
            <a:spLocks noGrp="1"/>
          </p:cNvSpPr>
          <p:nvPr>
            <p:ph type="body" sz="half" idx="2"/>
          </p:nvPr>
        </p:nvSpPr>
        <p:spPr>
          <a:xfrm>
            <a:off x="550863" y="1750060"/>
            <a:ext cx="3565525" cy="434276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BD47AB1-6EB5-4E2C-B4A7-42DC643E9FF9}"/>
              </a:ext>
            </a:extLst>
          </p:cNvPr>
          <p:cNvSpPr>
            <a:spLocks noGrp="1"/>
          </p:cNvSpPr>
          <p:nvPr>
            <p:ph type="dt" sz="half" idx="10"/>
          </p:nvPr>
        </p:nvSpPr>
        <p:spPr/>
        <p:txBody>
          <a:bodyPr/>
          <a:lstStyle/>
          <a:p>
            <a:fld id="{251462FC-960E-4740-921F-B36862979F21}" type="datetime2">
              <a:rPr lang="en-US" smtClean="0"/>
              <a:t>Sunday, June 5, 2022</a:t>
            </a:fld>
            <a:endParaRPr lang="en-US"/>
          </a:p>
        </p:txBody>
      </p:sp>
      <p:sp>
        <p:nvSpPr>
          <p:cNvPr id="6" name="Footer Placeholder 5">
            <a:extLst>
              <a:ext uri="{FF2B5EF4-FFF2-40B4-BE49-F238E27FC236}">
                <a16:creationId xmlns:a16="http://schemas.microsoft.com/office/drawing/2014/main" id="{5BA9D15F-B6ED-46E1-9840-0B625880EE4B}"/>
              </a:ext>
            </a:extLst>
          </p:cNvPr>
          <p:cNvSpPr>
            <a:spLocks noGrp="1"/>
          </p:cNvSpPr>
          <p:nvPr>
            <p:ph type="ftr" sz="quarter" idx="11"/>
          </p:nvPr>
        </p:nvSpPr>
        <p:spPr/>
        <p:txBody>
          <a:bodyPr/>
          <a:lstStyle/>
          <a:p>
            <a:r>
              <a:rPr lang="en-US"/>
              <a:t>Sample Footer</a:t>
            </a:r>
          </a:p>
        </p:txBody>
      </p:sp>
      <p:sp>
        <p:nvSpPr>
          <p:cNvPr id="7" name="Slide Number Placeholder 6">
            <a:extLst>
              <a:ext uri="{FF2B5EF4-FFF2-40B4-BE49-F238E27FC236}">
                <a16:creationId xmlns:a16="http://schemas.microsoft.com/office/drawing/2014/main" id="{CDAEB023-7A5E-4087-B75E-A38A80EE5D01}"/>
              </a:ext>
            </a:extLst>
          </p:cNvPr>
          <p:cNvSpPr>
            <a:spLocks noGrp="1"/>
          </p:cNvSpPr>
          <p:nvPr>
            <p:ph type="sldNum" sz="quarter" idx="12"/>
          </p:nvPr>
        </p:nvSpPr>
        <p:spPr/>
        <p:txBody>
          <a:bodyPr/>
          <a:lstStyle/>
          <a:p>
            <a:fld id="{DBA1B0FB-D917-4C8C-928F-313BD683BF39}" type="slidenum">
              <a:rPr lang="en-US" smtClean="0"/>
              <a:t>‹#›</a:t>
            </a:fld>
            <a:endParaRPr lang="en-US"/>
          </a:p>
        </p:txBody>
      </p:sp>
    </p:spTree>
    <p:extLst>
      <p:ext uri="{BB962C8B-B14F-4D97-AF65-F5344CB8AC3E}">
        <p14:creationId xmlns:p14="http://schemas.microsoft.com/office/powerpoint/2010/main" val="19295859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98F1FBA-F8BB-42CF-8B3E-D19AAFEE96C1}"/>
              </a:ext>
            </a:extLst>
          </p:cNvPr>
          <p:cNvGrpSpPr/>
          <p:nvPr/>
        </p:nvGrpSpPr>
        <p:grpSpPr>
          <a:xfrm>
            <a:off x="334964" y="5115518"/>
            <a:ext cx="734257" cy="760506"/>
            <a:chOff x="5243759" y="1363788"/>
            <a:chExt cx="734257" cy="760506"/>
          </a:xfrm>
        </p:grpSpPr>
        <p:sp>
          <p:nvSpPr>
            <p:cNvPr id="18" name="Freeform 5">
              <a:extLst>
                <a:ext uri="{FF2B5EF4-FFF2-40B4-BE49-F238E27FC236}">
                  <a16:creationId xmlns:a16="http://schemas.microsoft.com/office/drawing/2014/main" id="{60EE09DD-C3DB-4266-BCC3-A765CFFBF379}"/>
                </a:ext>
              </a:extLst>
            </p:cNvPr>
            <p:cNvSpPr>
              <a:spLocks/>
            </p:cNvSpPr>
            <p:nvPr/>
          </p:nvSpPr>
          <p:spPr bwMode="auto">
            <a:xfrm rot="1800000">
              <a:off x="5356930" y="1363788"/>
              <a:ext cx="621086" cy="364601"/>
            </a:xfrm>
            <a:custGeom>
              <a:avLst/>
              <a:gdLst>
                <a:gd name="T0" fmla="*/ 266 w 540"/>
                <a:gd name="T1" fmla="*/ 0 h 317"/>
                <a:gd name="T2" fmla="*/ 0 w 540"/>
                <a:gd name="T3" fmla="*/ 158 h 317"/>
                <a:gd name="T4" fmla="*/ 266 w 540"/>
                <a:gd name="T5" fmla="*/ 317 h 317"/>
                <a:gd name="T6" fmla="*/ 540 w 540"/>
                <a:gd name="T7" fmla="*/ 158 h 317"/>
                <a:gd name="T8" fmla="*/ 266 w 540"/>
                <a:gd name="T9" fmla="*/ 0 h 317"/>
              </a:gdLst>
              <a:ahLst/>
              <a:cxnLst>
                <a:cxn ang="0">
                  <a:pos x="T0" y="T1"/>
                </a:cxn>
                <a:cxn ang="0">
                  <a:pos x="T2" y="T3"/>
                </a:cxn>
                <a:cxn ang="0">
                  <a:pos x="T4" y="T5"/>
                </a:cxn>
                <a:cxn ang="0">
                  <a:pos x="T6" y="T7"/>
                </a:cxn>
                <a:cxn ang="0">
                  <a:pos x="T8" y="T9"/>
                </a:cxn>
              </a:cxnLst>
              <a:rect l="0" t="0" r="r" b="b"/>
              <a:pathLst>
                <a:path w="540" h="317">
                  <a:moveTo>
                    <a:pt x="266" y="0"/>
                  </a:moveTo>
                  <a:lnTo>
                    <a:pt x="0" y="158"/>
                  </a:lnTo>
                  <a:lnTo>
                    <a:pt x="266" y="317"/>
                  </a:lnTo>
                  <a:lnTo>
                    <a:pt x="540" y="158"/>
                  </a:lnTo>
                  <a:lnTo>
                    <a:pt x="266" y="0"/>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0" scaled="0"/>
              <a:tileRect/>
            </a:gradFill>
            <a:ln>
              <a:noFill/>
            </a:ln>
            <a:effectLst>
              <a:innerShdw blurRad="254000">
                <a:schemeClr val="bg2">
                  <a:lumMod val="90000"/>
                  <a:lumOff val="1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9" name="Freeform 6">
              <a:extLst>
                <a:ext uri="{FF2B5EF4-FFF2-40B4-BE49-F238E27FC236}">
                  <a16:creationId xmlns:a16="http://schemas.microsoft.com/office/drawing/2014/main" id="{5F301FE0-96DC-4EFB-BBEE-AED762C337C9}"/>
                </a:ext>
              </a:extLst>
            </p:cNvPr>
            <p:cNvSpPr>
              <a:spLocks/>
            </p:cNvSpPr>
            <p:nvPr/>
          </p:nvSpPr>
          <p:spPr bwMode="auto">
            <a:xfrm rot="1800000">
              <a:off x="5243759" y="1430747"/>
              <a:ext cx="305942" cy="538275"/>
            </a:xfrm>
            <a:custGeom>
              <a:avLst/>
              <a:gdLst>
                <a:gd name="T0" fmla="*/ 266 w 266"/>
                <a:gd name="T1" fmla="*/ 468 h 468"/>
                <a:gd name="T2" fmla="*/ 0 w 266"/>
                <a:gd name="T3" fmla="*/ 310 h 468"/>
                <a:gd name="T4" fmla="*/ 0 w 266"/>
                <a:gd name="T5" fmla="*/ 310 h 468"/>
                <a:gd name="T6" fmla="*/ 0 w 266"/>
                <a:gd name="T7" fmla="*/ 0 h 468"/>
                <a:gd name="T8" fmla="*/ 0 w 266"/>
                <a:gd name="T9" fmla="*/ 0 h 468"/>
                <a:gd name="T10" fmla="*/ 266 w 266"/>
                <a:gd name="T11" fmla="*/ 159 h 468"/>
                <a:gd name="T12" fmla="*/ 266 w 266"/>
                <a:gd name="T13" fmla="*/ 468 h 468"/>
              </a:gdLst>
              <a:ahLst/>
              <a:cxnLst>
                <a:cxn ang="0">
                  <a:pos x="T0" y="T1"/>
                </a:cxn>
                <a:cxn ang="0">
                  <a:pos x="T2" y="T3"/>
                </a:cxn>
                <a:cxn ang="0">
                  <a:pos x="T4" y="T5"/>
                </a:cxn>
                <a:cxn ang="0">
                  <a:pos x="T6" y="T7"/>
                </a:cxn>
                <a:cxn ang="0">
                  <a:pos x="T8" y="T9"/>
                </a:cxn>
                <a:cxn ang="0">
                  <a:pos x="T10" y="T11"/>
                </a:cxn>
                <a:cxn ang="0">
                  <a:pos x="T12" y="T13"/>
                </a:cxn>
              </a:cxnLst>
              <a:rect l="0" t="0" r="r" b="b"/>
              <a:pathLst>
                <a:path w="266" h="468">
                  <a:moveTo>
                    <a:pt x="266" y="468"/>
                  </a:moveTo>
                  <a:lnTo>
                    <a:pt x="0" y="310"/>
                  </a:lnTo>
                  <a:lnTo>
                    <a:pt x="0" y="310"/>
                  </a:lnTo>
                  <a:lnTo>
                    <a:pt x="0" y="0"/>
                  </a:lnTo>
                  <a:lnTo>
                    <a:pt x="0" y="0"/>
                  </a:lnTo>
                  <a:lnTo>
                    <a:pt x="266" y="159"/>
                  </a:lnTo>
                  <a:lnTo>
                    <a:pt x="266" y="468"/>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19800000" scaled="0"/>
              <a:tileRect/>
            </a:gradFill>
            <a:ln>
              <a:noFill/>
            </a:ln>
            <a:effectLst>
              <a:innerShdw blurRad="254000">
                <a:schemeClr val="bg2">
                  <a:lumMod val="90000"/>
                  <a:lumOff val="1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0" name="Freeform 8">
              <a:extLst>
                <a:ext uri="{FF2B5EF4-FFF2-40B4-BE49-F238E27FC236}">
                  <a16:creationId xmlns:a16="http://schemas.microsoft.com/office/drawing/2014/main" id="{3BEAD276-8850-4C0C-9777-8537000D522A}"/>
                </a:ext>
              </a:extLst>
            </p:cNvPr>
            <p:cNvSpPr>
              <a:spLocks/>
            </p:cNvSpPr>
            <p:nvPr/>
          </p:nvSpPr>
          <p:spPr bwMode="auto">
            <a:xfrm rot="1800000">
              <a:off x="5508097" y="1586019"/>
              <a:ext cx="315144" cy="538275"/>
            </a:xfrm>
            <a:custGeom>
              <a:avLst/>
              <a:gdLst>
                <a:gd name="T0" fmla="*/ 274 w 274"/>
                <a:gd name="T1" fmla="*/ 0 h 468"/>
                <a:gd name="T2" fmla="*/ 274 w 274"/>
                <a:gd name="T3" fmla="*/ 310 h 468"/>
                <a:gd name="T4" fmla="*/ 274 w 274"/>
                <a:gd name="T5" fmla="*/ 310 h 468"/>
                <a:gd name="T6" fmla="*/ 0 w 274"/>
                <a:gd name="T7" fmla="*/ 468 h 468"/>
                <a:gd name="T8" fmla="*/ 0 w 274"/>
                <a:gd name="T9" fmla="*/ 159 h 468"/>
                <a:gd name="T10" fmla="*/ 274 w 274"/>
                <a:gd name="T11" fmla="*/ 0 h 468"/>
                <a:gd name="T12" fmla="*/ 274 w 274"/>
                <a:gd name="T13" fmla="*/ 0 h 468"/>
              </a:gdLst>
              <a:ahLst/>
              <a:cxnLst>
                <a:cxn ang="0">
                  <a:pos x="T0" y="T1"/>
                </a:cxn>
                <a:cxn ang="0">
                  <a:pos x="T2" y="T3"/>
                </a:cxn>
                <a:cxn ang="0">
                  <a:pos x="T4" y="T5"/>
                </a:cxn>
                <a:cxn ang="0">
                  <a:pos x="T6" y="T7"/>
                </a:cxn>
                <a:cxn ang="0">
                  <a:pos x="T8" y="T9"/>
                </a:cxn>
                <a:cxn ang="0">
                  <a:pos x="T10" y="T11"/>
                </a:cxn>
                <a:cxn ang="0">
                  <a:pos x="T12" y="T13"/>
                </a:cxn>
              </a:cxnLst>
              <a:rect l="0" t="0" r="r" b="b"/>
              <a:pathLst>
                <a:path w="274" h="468">
                  <a:moveTo>
                    <a:pt x="274" y="0"/>
                  </a:moveTo>
                  <a:lnTo>
                    <a:pt x="274" y="310"/>
                  </a:lnTo>
                  <a:lnTo>
                    <a:pt x="274" y="310"/>
                  </a:lnTo>
                  <a:lnTo>
                    <a:pt x="0" y="468"/>
                  </a:lnTo>
                  <a:lnTo>
                    <a:pt x="0" y="159"/>
                  </a:lnTo>
                  <a:lnTo>
                    <a:pt x="274" y="0"/>
                  </a:lnTo>
                  <a:lnTo>
                    <a:pt x="274" y="0"/>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18000000" scaled="0"/>
              <a:tileRect/>
            </a:gradFill>
            <a:ln>
              <a:noFill/>
            </a:ln>
            <a:effectLst>
              <a:innerShdw blurRad="254000">
                <a:schemeClr val="accent1">
                  <a:lumMod val="60000"/>
                  <a:lumOff val="40000"/>
                  <a:alpha val="6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p:nvSpPr>
          <p:cNvPr id="2" name="Title 1">
            <a:extLst>
              <a:ext uri="{FF2B5EF4-FFF2-40B4-BE49-F238E27FC236}">
                <a16:creationId xmlns:a16="http://schemas.microsoft.com/office/drawing/2014/main" id="{4E5EE0A0-B07E-479B-9684-4BD09FA4376C}"/>
              </a:ext>
            </a:extLst>
          </p:cNvPr>
          <p:cNvSpPr>
            <a:spLocks noGrp="1"/>
          </p:cNvSpPr>
          <p:nvPr>
            <p:ph type="title"/>
          </p:nvPr>
        </p:nvSpPr>
        <p:spPr>
          <a:xfrm>
            <a:off x="550863" y="575409"/>
            <a:ext cx="4500562" cy="984885"/>
          </a:xfrm>
        </p:spPr>
        <p:txBody>
          <a:bodyPr vert="horz" wrap="square" lIns="0" tIns="0" rIns="0" bIns="0" rtlCol="0" anchor="t" anchorCtr="0">
            <a:normAutofit/>
          </a:bodyPr>
          <a:lstStyle>
            <a:lvl1pPr>
              <a:defRPr lang="en-US" sz="3200" dirty="0"/>
            </a:lvl1pPr>
          </a:lstStyle>
          <a:p>
            <a:pPr lvl="0">
              <a:lnSpc>
                <a:spcPct val="100000"/>
              </a:lnSpc>
            </a:pPr>
            <a:r>
              <a:rPr lang="en-US"/>
              <a:t>Click to edit Master title style</a:t>
            </a:r>
          </a:p>
        </p:txBody>
      </p:sp>
      <p:sp>
        <p:nvSpPr>
          <p:cNvPr id="3" name="Picture Placeholder 2">
            <a:extLst>
              <a:ext uri="{FF2B5EF4-FFF2-40B4-BE49-F238E27FC236}">
                <a16:creationId xmlns:a16="http://schemas.microsoft.com/office/drawing/2014/main" id="{C11893A9-3462-4F51-83AE-5D2F124B985F}"/>
              </a:ext>
            </a:extLst>
          </p:cNvPr>
          <p:cNvSpPr>
            <a:spLocks noGrp="1"/>
          </p:cNvSpPr>
          <p:nvPr>
            <p:ph type="pic" idx="1"/>
          </p:nvPr>
        </p:nvSpPr>
        <p:spPr>
          <a:xfrm>
            <a:off x="5267324" y="575409"/>
            <a:ext cx="6373813" cy="5733316"/>
          </a:xfrm>
        </p:spPr>
        <p:txBody>
          <a:bodyPr>
            <a:normAutofit/>
          </a:bodyPr>
          <a:lstStyle>
            <a:lvl1pPr marL="0" indent="0">
              <a:buNone/>
              <a:defRPr sz="16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8BA9240C-79C0-4A88-A476-725DE1B9C28F}"/>
              </a:ext>
            </a:extLst>
          </p:cNvPr>
          <p:cNvSpPr>
            <a:spLocks noGrp="1"/>
          </p:cNvSpPr>
          <p:nvPr>
            <p:ph type="body" sz="half" idx="2"/>
          </p:nvPr>
        </p:nvSpPr>
        <p:spPr>
          <a:xfrm>
            <a:off x="550863" y="1776195"/>
            <a:ext cx="4500562" cy="4532530"/>
          </a:xfrm>
        </p:spPr>
        <p:txBody>
          <a:bodyPr anchor="t" anchorCtr="0"/>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57D2D6F-49E8-4217-A908-2D9E43583589}"/>
              </a:ext>
            </a:extLst>
          </p:cNvPr>
          <p:cNvSpPr>
            <a:spLocks noGrp="1"/>
          </p:cNvSpPr>
          <p:nvPr>
            <p:ph type="dt" sz="half" idx="10"/>
          </p:nvPr>
        </p:nvSpPr>
        <p:spPr/>
        <p:txBody>
          <a:bodyPr/>
          <a:lstStyle/>
          <a:p>
            <a:fld id="{E50BC9E2-CB44-4C05-9BB5-496C18A241E0}" type="datetime2">
              <a:rPr lang="en-US" smtClean="0"/>
              <a:t>Sunday, June 5, 2022</a:t>
            </a:fld>
            <a:endParaRPr lang="en-US"/>
          </a:p>
        </p:txBody>
      </p:sp>
      <p:sp>
        <p:nvSpPr>
          <p:cNvPr id="6" name="Footer Placeholder 5">
            <a:extLst>
              <a:ext uri="{FF2B5EF4-FFF2-40B4-BE49-F238E27FC236}">
                <a16:creationId xmlns:a16="http://schemas.microsoft.com/office/drawing/2014/main" id="{591C4440-6B8D-4A24-A807-8B1302A3DFAF}"/>
              </a:ext>
            </a:extLst>
          </p:cNvPr>
          <p:cNvSpPr>
            <a:spLocks noGrp="1"/>
          </p:cNvSpPr>
          <p:nvPr>
            <p:ph type="ftr" sz="quarter" idx="11"/>
          </p:nvPr>
        </p:nvSpPr>
        <p:spPr/>
        <p:txBody>
          <a:bodyPr/>
          <a:lstStyle/>
          <a:p>
            <a:r>
              <a:rPr lang="en-US"/>
              <a:t>Sample Footer</a:t>
            </a:r>
          </a:p>
        </p:txBody>
      </p:sp>
      <p:sp>
        <p:nvSpPr>
          <p:cNvPr id="7" name="Slide Number Placeholder 6">
            <a:extLst>
              <a:ext uri="{FF2B5EF4-FFF2-40B4-BE49-F238E27FC236}">
                <a16:creationId xmlns:a16="http://schemas.microsoft.com/office/drawing/2014/main" id="{76CFE189-E20B-4108-B290-244424336512}"/>
              </a:ext>
            </a:extLst>
          </p:cNvPr>
          <p:cNvSpPr>
            <a:spLocks noGrp="1"/>
          </p:cNvSpPr>
          <p:nvPr>
            <p:ph type="sldNum" sz="quarter" idx="12"/>
          </p:nvPr>
        </p:nvSpPr>
        <p:spPr/>
        <p:txBody>
          <a:bodyPr/>
          <a:lstStyle/>
          <a:p>
            <a:fld id="{DBA1B0FB-D917-4C8C-928F-313BD683BF39}" type="slidenum">
              <a:rPr lang="en-US" smtClean="0"/>
              <a:t>‹#›</a:t>
            </a:fld>
            <a:endParaRPr lang="en-US"/>
          </a:p>
        </p:txBody>
      </p:sp>
    </p:spTree>
    <p:extLst>
      <p:ext uri="{BB962C8B-B14F-4D97-AF65-F5344CB8AC3E}">
        <p14:creationId xmlns:p14="http://schemas.microsoft.com/office/powerpoint/2010/main" val="23372398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879361-B9A1-48F2-9473-23DE30E2D151}"/>
              </a:ext>
            </a:extLst>
          </p:cNvPr>
          <p:cNvSpPr>
            <a:spLocks noGrp="1"/>
          </p:cNvSpPr>
          <p:nvPr>
            <p:ph type="title"/>
          </p:nvPr>
        </p:nvSpPr>
        <p:spPr>
          <a:xfrm>
            <a:off x="550862" y="503906"/>
            <a:ext cx="11090275" cy="1333057"/>
          </a:xfrm>
        </p:spPr>
        <p:txBody>
          <a:bodyPr vert="horz" wrap="square" lIns="0" tIns="0" rIns="0" bIns="0" rtlCol="0" anchor="t" anchorCtr="0">
            <a:normAutofit/>
          </a:bodyPr>
          <a:lstStyle>
            <a:lvl1pPr>
              <a:defRPr lang="en-US" dirty="0"/>
            </a:lvl1pPr>
          </a:lstStyle>
          <a:p>
            <a:pPr lvl="0"/>
            <a:r>
              <a:rPr lang="en-US"/>
              <a:t>Click to edit Master title style</a:t>
            </a:r>
          </a:p>
        </p:txBody>
      </p:sp>
      <p:sp>
        <p:nvSpPr>
          <p:cNvPr id="3" name="Vertical Text Placeholder 2">
            <a:extLst>
              <a:ext uri="{FF2B5EF4-FFF2-40B4-BE49-F238E27FC236}">
                <a16:creationId xmlns:a16="http://schemas.microsoft.com/office/drawing/2014/main" id="{FD986779-C2F3-447D-85F7-F6B0E2C97DC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8661572-1A59-4E3B-BA65-3329E9468C69}"/>
              </a:ext>
            </a:extLst>
          </p:cNvPr>
          <p:cNvSpPr>
            <a:spLocks noGrp="1"/>
          </p:cNvSpPr>
          <p:nvPr>
            <p:ph type="dt" sz="half" idx="10"/>
          </p:nvPr>
        </p:nvSpPr>
        <p:spPr/>
        <p:txBody>
          <a:bodyPr/>
          <a:lstStyle/>
          <a:p>
            <a:fld id="{EE2EBD84-71F4-4271-8C46-0D47C0A9B12E}" type="datetime2">
              <a:rPr lang="en-US" smtClean="0"/>
              <a:t>Sunday, June 5, 2022</a:t>
            </a:fld>
            <a:endParaRPr lang="en-US"/>
          </a:p>
        </p:txBody>
      </p:sp>
      <p:sp>
        <p:nvSpPr>
          <p:cNvPr id="5" name="Footer Placeholder 4">
            <a:extLst>
              <a:ext uri="{FF2B5EF4-FFF2-40B4-BE49-F238E27FC236}">
                <a16:creationId xmlns:a16="http://schemas.microsoft.com/office/drawing/2014/main" id="{AFEF84F1-99FE-4F0B-9E76-F581C2C1B6D9}"/>
              </a:ext>
            </a:extLst>
          </p:cNvPr>
          <p:cNvSpPr>
            <a:spLocks noGrp="1"/>
          </p:cNvSpPr>
          <p:nvPr>
            <p:ph type="ftr" sz="quarter" idx="11"/>
          </p:nvPr>
        </p:nvSpPr>
        <p:spPr/>
        <p:txBody>
          <a:bodyPr/>
          <a:lstStyle/>
          <a:p>
            <a:r>
              <a:rPr lang="en-US"/>
              <a:t>Sample Footer</a:t>
            </a:r>
          </a:p>
        </p:txBody>
      </p:sp>
      <p:sp>
        <p:nvSpPr>
          <p:cNvPr id="6" name="Slide Number Placeholder 5">
            <a:extLst>
              <a:ext uri="{FF2B5EF4-FFF2-40B4-BE49-F238E27FC236}">
                <a16:creationId xmlns:a16="http://schemas.microsoft.com/office/drawing/2014/main" id="{97B2D769-16B1-43C4-BF14-3175533511ED}"/>
              </a:ext>
            </a:extLst>
          </p:cNvPr>
          <p:cNvSpPr>
            <a:spLocks noGrp="1"/>
          </p:cNvSpPr>
          <p:nvPr>
            <p:ph type="sldNum" sz="quarter" idx="12"/>
          </p:nvPr>
        </p:nvSpPr>
        <p:spPr/>
        <p:txBody>
          <a:bodyPr/>
          <a:lstStyle/>
          <a:p>
            <a:fld id="{DBA1B0FB-D917-4C8C-928F-313BD683BF39}" type="slidenum">
              <a:rPr lang="en-US" smtClean="0"/>
              <a:t>‹#›</a:t>
            </a:fld>
            <a:endParaRPr lang="en-US"/>
          </a:p>
        </p:txBody>
      </p:sp>
    </p:spTree>
    <p:extLst>
      <p:ext uri="{BB962C8B-B14F-4D97-AF65-F5344CB8AC3E}">
        <p14:creationId xmlns:p14="http://schemas.microsoft.com/office/powerpoint/2010/main" val="8224039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E56583A-514F-4632-820D-E7EE236A465B}"/>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2173CBBB-7DDC-4437-8C7D-22A1C352027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4C69EBF-DA20-4024-8006-B158D571E08E}"/>
              </a:ext>
            </a:extLst>
          </p:cNvPr>
          <p:cNvSpPr>
            <a:spLocks noGrp="1"/>
          </p:cNvSpPr>
          <p:nvPr>
            <p:ph type="dt" sz="half" idx="10"/>
          </p:nvPr>
        </p:nvSpPr>
        <p:spPr/>
        <p:txBody>
          <a:bodyPr/>
          <a:lstStyle/>
          <a:p>
            <a:fld id="{ABAE0CE1-F450-4107-B2CB-17B18F8A3F4A}" type="datetime2">
              <a:rPr lang="en-US" smtClean="0"/>
              <a:t>Sunday, June 5, 2022</a:t>
            </a:fld>
            <a:endParaRPr lang="en-US"/>
          </a:p>
        </p:txBody>
      </p:sp>
      <p:sp>
        <p:nvSpPr>
          <p:cNvPr id="5" name="Footer Placeholder 4">
            <a:extLst>
              <a:ext uri="{FF2B5EF4-FFF2-40B4-BE49-F238E27FC236}">
                <a16:creationId xmlns:a16="http://schemas.microsoft.com/office/drawing/2014/main" id="{ADBAC8B9-14B5-4DF1-994D-AB47DB3BA0C5}"/>
              </a:ext>
            </a:extLst>
          </p:cNvPr>
          <p:cNvSpPr>
            <a:spLocks noGrp="1"/>
          </p:cNvSpPr>
          <p:nvPr>
            <p:ph type="ftr" sz="quarter" idx="11"/>
          </p:nvPr>
        </p:nvSpPr>
        <p:spPr/>
        <p:txBody>
          <a:bodyPr/>
          <a:lstStyle/>
          <a:p>
            <a:r>
              <a:rPr lang="en-US"/>
              <a:t>Sample Footer</a:t>
            </a:r>
          </a:p>
        </p:txBody>
      </p:sp>
      <p:sp>
        <p:nvSpPr>
          <p:cNvPr id="6" name="Slide Number Placeholder 5">
            <a:extLst>
              <a:ext uri="{FF2B5EF4-FFF2-40B4-BE49-F238E27FC236}">
                <a16:creationId xmlns:a16="http://schemas.microsoft.com/office/drawing/2014/main" id="{C7876582-5F9B-4F5E-AAD5-D608CB68EA3D}"/>
              </a:ext>
            </a:extLst>
          </p:cNvPr>
          <p:cNvSpPr>
            <a:spLocks noGrp="1"/>
          </p:cNvSpPr>
          <p:nvPr>
            <p:ph type="sldNum" sz="quarter" idx="12"/>
          </p:nvPr>
        </p:nvSpPr>
        <p:spPr/>
        <p:txBody>
          <a:bodyPr/>
          <a:lstStyle/>
          <a:p>
            <a:fld id="{DBA1B0FB-D917-4C8C-928F-313BD683BF39}" type="slidenum">
              <a:rPr lang="en-US" smtClean="0"/>
              <a:t>‹#›</a:t>
            </a:fld>
            <a:endParaRPr lang="en-US"/>
          </a:p>
        </p:txBody>
      </p:sp>
    </p:spTree>
    <p:extLst>
      <p:ext uri="{BB962C8B-B14F-4D97-AF65-F5344CB8AC3E}">
        <p14:creationId xmlns:p14="http://schemas.microsoft.com/office/powerpoint/2010/main" val="20853982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8028302-E866-455D-8898-53623027543F}"/>
              </a:ext>
            </a:extLst>
          </p:cNvPr>
          <p:cNvSpPr>
            <a:spLocks noGrp="1"/>
          </p:cNvSpPr>
          <p:nvPr>
            <p:ph type="title"/>
          </p:nvPr>
        </p:nvSpPr>
        <p:spPr>
          <a:xfrm>
            <a:off x="550863" y="550800"/>
            <a:ext cx="11090275" cy="1333057"/>
          </a:xfrm>
          <a:prstGeom prst="rect">
            <a:avLst/>
          </a:prstGeom>
        </p:spPr>
        <p:txBody>
          <a:bodyPr vert="horz" wrap="square" lIns="0" tIns="0" rIns="0" bIns="0" rtlCol="0" anchor="t" anchorCtr="0">
            <a:normAutofit/>
          </a:bodyPr>
          <a:lstStyle/>
          <a:p>
            <a:pPr lvl="0">
              <a:lnSpc>
                <a:spcPct val="100000"/>
              </a:lnSpc>
            </a:pPr>
            <a:r>
              <a:rPr lang="en-US"/>
              <a:t>Click to edit Master title style</a:t>
            </a:r>
          </a:p>
        </p:txBody>
      </p:sp>
      <p:sp>
        <p:nvSpPr>
          <p:cNvPr id="3" name="Text Placeholder 2">
            <a:extLst>
              <a:ext uri="{FF2B5EF4-FFF2-40B4-BE49-F238E27FC236}">
                <a16:creationId xmlns:a16="http://schemas.microsoft.com/office/drawing/2014/main" id="{BC94E72B-F0CF-4BC4-B509-A1C4508BE435}"/>
              </a:ext>
            </a:extLst>
          </p:cNvPr>
          <p:cNvSpPr>
            <a:spLocks noGrp="1"/>
          </p:cNvSpPr>
          <p:nvPr>
            <p:ph type="body" idx="1"/>
          </p:nvPr>
        </p:nvSpPr>
        <p:spPr>
          <a:xfrm>
            <a:off x="550863" y="2113862"/>
            <a:ext cx="11091600" cy="3978963"/>
          </a:xfrm>
          <a:prstGeom prst="rect">
            <a:avLst/>
          </a:prstGeom>
        </p:spPr>
        <p:txBody>
          <a:bodyPr vert="horz" wrap="square" lIns="0" tIns="0" rIns="0" bIns="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4ACE49D-C22F-4540-AC09-E421D2A2EDBE}"/>
              </a:ext>
            </a:extLst>
          </p:cNvPr>
          <p:cNvSpPr>
            <a:spLocks noGrp="1"/>
          </p:cNvSpPr>
          <p:nvPr>
            <p:ph type="dt" sz="half" idx="2"/>
          </p:nvPr>
        </p:nvSpPr>
        <p:spPr>
          <a:xfrm>
            <a:off x="550863" y="6507212"/>
            <a:ext cx="2628900" cy="153888"/>
          </a:xfrm>
          <a:prstGeom prst="rect">
            <a:avLst/>
          </a:prstGeom>
        </p:spPr>
        <p:txBody>
          <a:bodyPr vert="horz" wrap="square" lIns="0" tIns="0" rIns="0" bIns="0" rtlCol="0" anchor="ctr">
            <a:spAutoFit/>
          </a:bodyPr>
          <a:lstStyle>
            <a:lvl1pPr algn="l">
              <a:defRPr sz="900">
                <a:solidFill>
                  <a:schemeClr val="tx1">
                    <a:alpha val="80000"/>
                  </a:schemeClr>
                </a:solidFill>
              </a:defRPr>
            </a:lvl1pPr>
          </a:lstStyle>
          <a:p>
            <a:fld id="{246CB39B-5F4C-4A7E-9BE3-AAFD45576D16}" type="datetime2">
              <a:rPr lang="en-US" smtClean="0"/>
              <a:t>Sunday, June 5, 2022</a:t>
            </a:fld>
            <a:endParaRPr lang="en-US"/>
          </a:p>
        </p:txBody>
      </p:sp>
      <p:sp>
        <p:nvSpPr>
          <p:cNvPr id="5" name="Footer Placeholder 4">
            <a:extLst>
              <a:ext uri="{FF2B5EF4-FFF2-40B4-BE49-F238E27FC236}">
                <a16:creationId xmlns:a16="http://schemas.microsoft.com/office/drawing/2014/main" id="{ACD5C3BE-317E-49E8-82B5-C8A7EC9C8A7E}"/>
              </a:ext>
            </a:extLst>
          </p:cNvPr>
          <p:cNvSpPr>
            <a:spLocks noGrp="1"/>
          </p:cNvSpPr>
          <p:nvPr>
            <p:ph type="ftr" sz="quarter" idx="3"/>
          </p:nvPr>
        </p:nvSpPr>
        <p:spPr>
          <a:xfrm>
            <a:off x="3359150" y="6507212"/>
            <a:ext cx="6379210" cy="153888"/>
          </a:xfrm>
          <a:prstGeom prst="rect">
            <a:avLst/>
          </a:prstGeom>
        </p:spPr>
        <p:txBody>
          <a:bodyPr vert="horz" wrap="square" lIns="0" tIns="0" rIns="0" bIns="0" rtlCol="0" anchor="ctr">
            <a:spAutoFit/>
          </a:bodyPr>
          <a:lstStyle>
            <a:lvl1pPr algn="l">
              <a:defRPr sz="900">
                <a:solidFill>
                  <a:schemeClr val="tx1">
                    <a:alpha val="80000"/>
                  </a:schemeClr>
                </a:solidFill>
              </a:defRPr>
            </a:lvl1pPr>
          </a:lstStyle>
          <a:p>
            <a:r>
              <a:rPr lang="en-US"/>
              <a:t>Sample Footer</a:t>
            </a:r>
          </a:p>
        </p:txBody>
      </p:sp>
      <p:sp>
        <p:nvSpPr>
          <p:cNvPr id="6" name="Slide Number Placeholder 5">
            <a:extLst>
              <a:ext uri="{FF2B5EF4-FFF2-40B4-BE49-F238E27FC236}">
                <a16:creationId xmlns:a16="http://schemas.microsoft.com/office/drawing/2014/main" id="{45574E12-6C16-431F-B2CE-E4B15916BA05}"/>
              </a:ext>
            </a:extLst>
          </p:cNvPr>
          <p:cNvSpPr>
            <a:spLocks noGrp="1"/>
          </p:cNvSpPr>
          <p:nvPr>
            <p:ph type="sldNum" sz="quarter" idx="4"/>
          </p:nvPr>
        </p:nvSpPr>
        <p:spPr>
          <a:xfrm>
            <a:off x="9948863" y="6507212"/>
            <a:ext cx="1692274" cy="153888"/>
          </a:xfrm>
          <a:prstGeom prst="rect">
            <a:avLst/>
          </a:prstGeom>
        </p:spPr>
        <p:txBody>
          <a:bodyPr vert="horz" wrap="square" lIns="0" tIns="0" rIns="0" bIns="0" rtlCol="0" anchor="ctr">
            <a:spAutoFit/>
          </a:bodyPr>
          <a:lstStyle>
            <a:lvl1pPr algn="r">
              <a:defRPr sz="900">
                <a:solidFill>
                  <a:schemeClr val="tx1">
                    <a:alpha val="80000"/>
                  </a:schemeClr>
                </a:solidFill>
              </a:defRPr>
            </a:lvl1pPr>
          </a:lstStyle>
          <a:p>
            <a:fld id="{DBA1B0FB-D917-4C8C-928F-313BD683BF39}" type="slidenum">
              <a:rPr lang="en-US" smtClean="0"/>
              <a:pPr/>
              <a:t>‹#›</a:t>
            </a:fld>
            <a:endParaRPr lang="en-US"/>
          </a:p>
        </p:txBody>
      </p:sp>
    </p:spTree>
    <p:extLst>
      <p:ext uri="{BB962C8B-B14F-4D97-AF65-F5344CB8AC3E}">
        <p14:creationId xmlns:p14="http://schemas.microsoft.com/office/powerpoint/2010/main" val="732995726"/>
      </p:ext>
    </p:extLst>
  </p:cSld>
  <p:clrMap bg1="dk1" tx1="lt1" bg2="dk2" tx2="lt2" accent1="accent1" accent2="accent2" accent3="accent3" accent4="accent4" accent5="accent5" accent6="accent6" hlink="hlink" folHlink="folHlink"/>
  <p:sldLayoutIdLst>
    <p:sldLayoutId id="2147483776" r:id="rId1"/>
    <p:sldLayoutId id="2147483777" r:id="rId2"/>
    <p:sldLayoutId id="2147483778" r:id="rId3"/>
    <p:sldLayoutId id="2147483779" r:id="rId4"/>
    <p:sldLayoutId id="2147483780" r:id="rId5"/>
    <p:sldLayoutId id="2147483781" r:id="rId6"/>
    <p:sldLayoutId id="2147483782" r:id="rId7"/>
    <p:sldLayoutId id="2147483783" r:id="rId8"/>
    <p:sldLayoutId id="2147483784" r:id="rId9"/>
    <p:sldLayoutId id="2147483785" r:id="rId10"/>
    <p:sldLayoutId id="2147483786" r:id="rId11"/>
  </p:sldLayoutIdLst>
  <p:hf sldNum="0" hdr="0" ftr="0" dt="0"/>
  <p:txStyles>
    <p:titleStyle>
      <a:lvl1pPr algn="l" defTabSz="914400" rtl="0" eaLnBrk="1" latinLnBrk="0" hangingPunct="1">
        <a:lnSpc>
          <a:spcPct val="100000"/>
        </a:lnSpc>
        <a:spcBef>
          <a:spcPct val="0"/>
        </a:spcBef>
        <a:buNone/>
        <a:defRPr lang="en-US" sz="4800" kern="1200" dirty="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spcAft>
          <a:spcPts val="800"/>
        </a:spcAft>
        <a:buFont typeface="Arial" panose="020B0604020202020204" pitchFamily="34" charset="0"/>
        <a:buChar char="•"/>
        <a:defRPr sz="2000" kern="1200">
          <a:solidFill>
            <a:schemeClr val="tx1">
              <a:alpha val="60000"/>
            </a:schemeClr>
          </a:solidFill>
          <a:latin typeface="+mn-lt"/>
          <a:ea typeface="+mn-ea"/>
          <a:cs typeface="+mn-cs"/>
        </a:defRPr>
      </a:lvl1pPr>
      <a:lvl2pPr marL="685800" indent="-228600" algn="l" defTabSz="914400" rtl="0" eaLnBrk="1" latinLnBrk="0" hangingPunct="1">
        <a:lnSpc>
          <a:spcPct val="110000"/>
        </a:lnSpc>
        <a:spcBef>
          <a:spcPts val="500"/>
        </a:spcBef>
        <a:spcAft>
          <a:spcPts val="800"/>
        </a:spcAft>
        <a:buFont typeface="Arial" panose="020B0604020202020204" pitchFamily="34" charset="0"/>
        <a:buChar char="•"/>
        <a:defRPr sz="1400" kern="1200">
          <a:solidFill>
            <a:schemeClr val="tx1">
              <a:alpha val="60000"/>
            </a:schemeClr>
          </a:solidFill>
          <a:latin typeface="+mn-lt"/>
          <a:ea typeface="+mn-ea"/>
          <a:cs typeface="+mn-cs"/>
        </a:defRPr>
      </a:lvl2pPr>
      <a:lvl3pPr marL="1143000" indent="-228600" algn="l" defTabSz="914400" rtl="0" eaLnBrk="1" latinLnBrk="0" hangingPunct="1">
        <a:lnSpc>
          <a:spcPct val="110000"/>
        </a:lnSpc>
        <a:spcBef>
          <a:spcPts val="500"/>
        </a:spcBef>
        <a:spcAft>
          <a:spcPts val="800"/>
        </a:spcAft>
        <a:buFont typeface="Arial" panose="020B0604020202020204" pitchFamily="34" charset="0"/>
        <a:buChar char="•"/>
        <a:defRPr sz="1400" kern="1200">
          <a:solidFill>
            <a:schemeClr val="tx1">
              <a:alpha val="60000"/>
            </a:schemeClr>
          </a:solidFill>
          <a:latin typeface="+mn-lt"/>
          <a:ea typeface="+mn-ea"/>
          <a:cs typeface="+mn-cs"/>
        </a:defRPr>
      </a:lvl3pPr>
      <a:lvl4pPr marL="1600200" indent="-228600" algn="l" defTabSz="914400" rtl="0" eaLnBrk="1" latinLnBrk="0" hangingPunct="1">
        <a:lnSpc>
          <a:spcPct val="110000"/>
        </a:lnSpc>
        <a:spcBef>
          <a:spcPts val="500"/>
        </a:spcBef>
        <a:spcAft>
          <a:spcPts val="800"/>
        </a:spcAft>
        <a:buFont typeface="Arial" panose="020B0604020202020204" pitchFamily="34" charset="0"/>
        <a:buChar char="•"/>
        <a:defRPr sz="1400" kern="1200">
          <a:solidFill>
            <a:schemeClr val="tx1">
              <a:alpha val="60000"/>
            </a:schemeClr>
          </a:solidFill>
          <a:latin typeface="+mn-lt"/>
          <a:ea typeface="+mn-ea"/>
          <a:cs typeface="+mn-cs"/>
        </a:defRPr>
      </a:lvl4pPr>
      <a:lvl5pPr marL="2057400" indent="-228600" algn="l" defTabSz="914400" rtl="0" eaLnBrk="1" latinLnBrk="0" hangingPunct="1">
        <a:lnSpc>
          <a:spcPct val="110000"/>
        </a:lnSpc>
        <a:spcBef>
          <a:spcPts val="500"/>
        </a:spcBef>
        <a:spcAft>
          <a:spcPts val="800"/>
        </a:spcAft>
        <a:buFont typeface="Arial" panose="020B0604020202020204" pitchFamily="34" charset="0"/>
        <a:buChar char="•"/>
        <a:defRPr sz="1400" kern="1200">
          <a:solidFill>
            <a:schemeClr val="tx1">
              <a:alpha val="6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compadre.org/osp/EJSS/4125/153.htm"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hyperlink" Target="https://creativecommons.org/licenses/by-nc-sa/3.0/"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gi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gif"/></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10.png"/><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1DB043B4-68C6-45B9-82AC-A5800EADB8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550863" y="549275"/>
            <a:ext cx="5437187" cy="2986234"/>
          </a:xfrm>
        </p:spPr>
        <p:txBody>
          <a:bodyPr anchor="b">
            <a:normAutofit/>
          </a:bodyPr>
          <a:lstStyle/>
          <a:p>
            <a:r>
              <a:rPr lang="en-US" err="1">
                <a:solidFill>
                  <a:schemeClr val="bg1"/>
                </a:solidFill>
              </a:rPr>
              <a:t>დოპლერის</a:t>
            </a:r>
            <a:r>
              <a:rPr lang="en-US">
                <a:solidFill>
                  <a:schemeClr val="bg1"/>
                </a:solidFill>
              </a:rPr>
              <a:t> </a:t>
            </a:r>
            <a:r>
              <a:rPr lang="en-US" err="1">
                <a:solidFill>
                  <a:schemeClr val="bg1"/>
                </a:solidFill>
              </a:rPr>
              <a:t>ეფექტი</a:t>
            </a:r>
            <a:endParaRPr lang="en-US">
              <a:solidFill>
                <a:schemeClr val="bg1"/>
              </a:solidFill>
            </a:endParaRPr>
          </a:p>
        </p:txBody>
      </p:sp>
      <p:sp>
        <p:nvSpPr>
          <p:cNvPr id="3" name="Subtitle 2"/>
          <p:cNvSpPr>
            <a:spLocks noGrp="1"/>
          </p:cNvSpPr>
          <p:nvPr>
            <p:ph type="subTitle" idx="1"/>
          </p:nvPr>
        </p:nvSpPr>
        <p:spPr>
          <a:xfrm>
            <a:off x="550863" y="3827610"/>
            <a:ext cx="5437187" cy="2265216"/>
          </a:xfrm>
        </p:spPr>
        <p:txBody>
          <a:bodyPr vert="horz" wrap="square" lIns="0" tIns="0" rIns="0" bIns="0" rtlCol="0" anchor="t">
            <a:normAutofit/>
          </a:bodyPr>
          <a:lstStyle/>
          <a:p>
            <a:r>
              <a:rPr lang="en-US">
                <a:solidFill>
                  <a:schemeClr val="bg1"/>
                </a:solidFill>
                <a:ea typeface="Source Sans Pro"/>
              </a:rPr>
              <a:t>ლევან </a:t>
            </a:r>
            <a:r>
              <a:rPr lang="en-US" err="1">
                <a:solidFill>
                  <a:schemeClr val="bg1"/>
                </a:solidFill>
                <a:ea typeface="Source Sans Pro"/>
              </a:rPr>
              <a:t>ლოლაძე</a:t>
            </a:r>
            <a:endParaRPr lang="en-US" err="1">
              <a:solidFill>
                <a:schemeClr val="bg1"/>
              </a:solidFill>
            </a:endParaRPr>
          </a:p>
        </p:txBody>
      </p:sp>
      <p:pic>
        <p:nvPicPr>
          <p:cNvPr id="5" name="Picture 5" descr="A picture containing chart&#10;&#10;Description automatically generated">
            <a:extLst>
              <a:ext uri="{FF2B5EF4-FFF2-40B4-BE49-F238E27FC236}">
                <a16:creationId xmlns:a16="http://schemas.microsoft.com/office/drawing/2014/main" id="{72F37590-BB49-9F74-83A0-68254631FB17}"/>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l="29559" r="6611" b="-1"/>
          <a:stretch/>
        </p:blipFill>
        <p:spPr>
          <a:xfrm>
            <a:off x="6508749" y="862806"/>
            <a:ext cx="5132388" cy="5132388"/>
          </a:xfrm>
          <a:custGeom>
            <a:avLst/>
            <a:gdLst/>
            <a:ahLst/>
            <a:cxnLst/>
            <a:rect l="l" t="t" r="r" b="b"/>
            <a:pathLst>
              <a:path w="5132388" h="5132388">
                <a:moveTo>
                  <a:pt x="2566194" y="0"/>
                </a:moveTo>
                <a:cubicBezTo>
                  <a:pt x="3983464" y="0"/>
                  <a:pt x="5132388" y="1148924"/>
                  <a:pt x="5132388" y="2566194"/>
                </a:cubicBezTo>
                <a:cubicBezTo>
                  <a:pt x="5132388" y="3983464"/>
                  <a:pt x="3983464" y="5132388"/>
                  <a:pt x="2566194" y="5132388"/>
                </a:cubicBezTo>
                <a:cubicBezTo>
                  <a:pt x="1148924" y="5132388"/>
                  <a:pt x="0" y="3983464"/>
                  <a:pt x="0" y="2566194"/>
                </a:cubicBezTo>
                <a:cubicBezTo>
                  <a:pt x="0" y="1148924"/>
                  <a:pt x="1148924" y="0"/>
                  <a:pt x="2566194" y="0"/>
                </a:cubicBezTo>
                <a:close/>
              </a:path>
            </a:pathLst>
          </a:custGeom>
        </p:spPr>
      </p:pic>
      <p:grpSp>
        <p:nvGrpSpPr>
          <p:cNvPr id="20" name="Group 19">
            <a:extLst>
              <a:ext uri="{FF2B5EF4-FFF2-40B4-BE49-F238E27FC236}">
                <a16:creationId xmlns:a16="http://schemas.microsoft.com/office/drawing/2014/main" id="{73840CF4-F848-4FE0-AEA6-C9E806911B9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920950" y="549275"/>
            <a:ext cx="667802" cy="631474"/>
            <a:chOff x="10478914" y="1506691"/>
            <a:chExt cx="667802" cy="631474"/>
          </a:xfrm>
        </p:grpSpPr>
        <p:sp>
          <p:nvSpPr>
            <p:cNvPr id="21" name="Freeform: Shape 20">
              <a:extLst>
                <a:ext uri="{FF2B5EF4-FFF2-40B4-BE49-F238E27FC236}">
                  <a16:creationId xmlns:a16="http://schemas.microsoft.com/office/drawing/2014/main" id="{F4B46153-41DB-494F-9B08-EBCCF27283D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8100000">
              <a:off x="10606715" y="1506691"/>
              <a:ext cx="540001" cy="631474"/>
            </a:xfrm>
            <a:custGeom>
              <a:avLst/>
              <a:gdLst>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0 w 1080000"/>
                <a:gd name="connsiteY9" fmla="*/ 931034 h 1262947"/>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540000 w 1080000"/>
                <a:gd name="connsiteY9" fmla="*/ 0 h 1262947"/>
                <a:gd name="connsiteX0" fmla="*/ 540000 w 1080000"/>
                <a:gd name="connsiteY0" fmla="*/ 0 h 1262947"/>
                <a:gd name="connsiteX1" fmla="*/ 1064374 w 1080000"/>
                <a:gd name="connsiteY1" fmla="*/ 931034 h 1262947"/>
                <a:gd name="connsiteX2" fmla="*/ 1069029 w 1080000"/>
                <a:gd name="connsiteY2" fmla="*/ 938533 h 1262947"/>
                <a:gd name="connsiteX3" fmla="*/ 1080000 w 1080000"/>
                <a:gd name="connsiteY3" fmla="*/ 992947 h 1262947"/>
                <a:gd name="connsiteX4" fmla="*/ 540000 w 1080000"/>
                <a:gd name="connsiteY4" fmla="*/ 1262947 h 1262947"/>
                <a:gd name="connsiteX5" fmla="*/ 0 w 1080000"/>
                <a:gd name="connsiteY5" fmla="*/ 992947 h 1262947"/>
                <a:gd name="connsiteX6" fmla="*/ 10971 w 1080000"/>
                <a:gd name="connsiteY6" fmla="*/ 938533 h 1262947"/>
                <a:gd name="connsiteX7" fmla="*/ 15626 w 1080000"/>
                <a:gd name="connsiteY7" fmla="*/ 931034 h 1262947"/>
                <a:gd name="connsiteX8" fmla="*/ 540000 w 1080000"/>
                <a:gd name="connsiteY8" fmla="*/ 0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80000"/>
                    <a:lumOff val="20000"/>
                  </a:schemeClr>
                </a:gs>
                <a:gs pos="100000">
                  <a:schemeClr val="bg2"/>
                </a:gs>
              </a:gsLst>
              <a:lin ang="600000" scaled="0"/>
            </a:gradFill>
            <a:ln>
              <a:noFill/>
            </a:ln>
            <a:effectLst>
              <a:innerShdw blurRad="101600" dist="50800" dir="7320000">
                <a:schemeClr val="accent1">
                  <a:lumMod val="60000"/>
                  <a:lumOff val="40000"/>
                  <a:alpha val="2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2" name="Oval 21">
              <a:extLst>
                <a:ext uri="{FF2B5EF4-FFF2-40B4-BE49-F238E27FC236}">
                  <a16:creationId xmlns:a16="http://schemas.microsoft.com/office/drawing/2014/main" id="{7B6D42DA-2D84-4A50-A359-7A5C651B1C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3500000">
              <a:off x="10613915" y="1424627"/>
              <a:ext cx="270000" cy="540001"/>
            </a:xfrm>
            <a:prstGeom prst="ellipse">
              <a:avLst/>
            </a:prstGeom>
            <a:solidFill>
              <a:schemeClr val="bg2">
                <a:lumMod val="90000"/>
                <a:lumOff val="10000"/>
              </a:schemeClr>
            </a:soli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p:nvSpPr>
          <p:cNvPr id="24" name="Oval 23">
            <a:extLst>
              <a:ext uri="{FF2B5EF4-FFF2-40B4-BE49-F238E27FC236}">
                <a16:creationId xmlns:a16="http://schemas.microsoft.com/office/drawing/2014/main" id="{94459D96-B947-4C7F-8BCA-915F8B07C0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82954" y="5171203"/>
            <a:ext cx="1080000" cy="1080000"/>
          </a:xfrm>
          <a:prstGeom prst="ellipse">
            <a:avLst/>
          </a:prstGeom>
          <a:gradFill flip="none" rotWithShape="1">
            <a:gsLst>
              <a:gs pos="100000">
                <a:schemeClr val="bg2">
                  <a:lumMod val="50000"/>
                  <a:lumOff val="50000"/>
                </a:schemeClr>
              </a:gs>
              <a:gs pos="60000">
                <a:schemeClr val="bg2">
                  <a:lumMod val="100000"/>
                </a:schemeClr>
              </a:gs>
            </a:gsLst>
            <a:path path="circle">
              <a:fillToRect l="100000" b="100000"/>
            </a:path>
            <a:tileRect t="-100000" r="-100000"/>
          </a:gradFill>
          <a:ln>
            <a:noFill/>
          </a:ln>
          <a:effectLst>
            <a:innerShdw blurRad="254000" dist="127000" dir="2700000">
              <a:schemeClr val="accent1">
                <a:lumMod val="60000"/>
                <a:lumOff val="40000"/>
                <a:alpha val="4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6" name="TextBox 5">
            <a:extLst>
              <a:ext uri="{FF2B5EF4-FFF2-40B4-BE49-F238E27FC236}">
                <a16:creationId xmlns:a16="http://schemas.microsoft.com/office/drawing/2014/main" id="{9E4B1725-6BBF-2F35-993F-0E0B5E643BC8}"/>
              </a:ext>
            </a:extLst>
          </p:cNvPr>
          <p:cNvSpPr txBox="1"/>
          <p:nvPr/>
        </p:nvSpPr>
        <p:spPr>
          <a:xfrm>
            <a:off x="9686186" y="6657945"/>
            <a:ext cx="2505814"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3">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4">
                  <a:extLst>
                    <a:ext uri="{A12FA001-AC4F-418D-AE19-62706E023703}">
                      <ahyp:hlinkClr xmlns:ahyp="http://schemas.microsoft.com/office/drawing/2018/hyperlinkcolor" val="tx"/>
                    </a:ext>
                  </a:extLst>
                </a:hlinkClick>
              </a:rPr>
              <a:t>CC BY-SA-NC</a:t>
            </a:r>
            <a:r>
              <a:rPr lang="en-US" sz="700">
                <a:solidFill>
                  <a:srgbClr val="FFFFFF"/>
                </a:solidFill>
              </a:rPr>
              <a:t>.</a:t>
            </a:r>
          </a:p>
        </p:txBody>
      </p:sp>
    </p:spTree>
    <p:extLst>
      <p:ext uri="{BB962C8B-B14F-4D97-AF65-F5344CB8AC3E}">
        <p14:creationId xmlns:p14="http://schemas.microsoft.com/office/powerpoint/2010/main" val="109857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367561-A7A8-4F37-C981-E865DDD818D8}"/>
              </a:ext>
            </a:extLst>
          </p:cNvPr>
          <p:cNvSpPr>
            <a:spLocks noGrp="1"/>
          </p:cNvSpPr>
          <p:nvPr>
            <p:ph type="title"/>
          </p:nvPr>
        </p:nvSpPr>
        <p:spPr>
          <a:xfrm>
            <a:off x="651503" y="1383162"/>
            <a:ext cx="8316770" cy="4653169"/>
          </a:xfrm>
        </p:spPr>
        <p:txBody>
          <a:bodyPr vert="horz" wrap="square" lIns="0" tIns="0" rIns="0" bIns="0" rtlCol="0" anchor="t" anchorCtr="0">
            <a:noAutofit/>
          </a:bodyPr>
          <a:lstStyle/>
          <a:p>
            <a:r>
              <a:rPr lang="en-US" sz="2400" dirty="0" err="1">
                <a:solidFill>
                  <a:schemeClr val="bg1"/>
                </a:solidFill>
                <a:ea typeface="+mj-lt"/>
                <a:cs typeface="+mj-lt"/>
              </a:rPr>
              <a:t>ტალღის</a:t>
            </a:r>
            <a:r>
              <a:rPr lang="en-US" sz="2400" dirty="0">
                <a:solidFill>
                  <a:schemeClr val="bg1"/>
                </a:solidFill>
                <a:ea typeface="+mj-lt"/>
                <a:cs typeface="+mj-lt"/>
              </a:rPr>
              <a:t> </a:t>
            </a:r>
            <a:r>
              <a:rPr lang="en-US" sz="2400" dirty="0" err="1">
                <a:solidFill>
                  <a:schemeClr val="bg1"/>
                </a:solidFill>
                <a:ea typeface="+mj-lt"/>
                <a:cs typeface="+mj-lt"/>
              </a:rPr>
              <a:t>სიხშირის</a:t>
            </a:r>
            <a:r>
              <a:rPr lang="en-US" sz="2400" dirty="0">
                <a:solidFill>
                  <a:schemeClr val="bg1"/>
                </a:solidFill>
                <a:ea typeface="+mj-lt"/>
                <a:cs typeface="+mj-lt"/>
              </a:rPr>
              <a:t> </a:t>
            </a:r>
            <a:r>
              <a:rPr lang="en-US" sz="2400" dirty="0" err="1">
                <a:solidFill>
                  <a:schemeClr val="bg1"/>
                </a:solidFill>
                <a:ea typeface="+mj-lt"/>
                <a:cs typeface="+mj-lt"/>
              </a:rPr>
              <a:t>ცვლილება</a:t>
            </a:r>
            <a:r>
              <a:rPr lang="en-US" sz="2400" dirty="0">
                <a:solidFill>
                  <a:schemeClr val="bg1"/>
                </a:solidFill>
                <a:ea typeface="+mj-lt"/>
                <a:cs typeface="+mj-lt"/>
              </a:rPr>
              <a:t> </a:t>
            </a:r>
            <a:r>
              <a:rPr lang="en-US" sz="2400" dirty="0" err="1">
                <a:solidFill>
                  <a:schemeClr val="bg1"/>
                </a:solidFill>
                <a:ea typeface="+mj-lt"/>
                <a:cs typeface="+mj-lt"/>
              </a:rPr>
              <a:t>დამკვივრბლის</a:t>
            </a:r>
            <a:r>
              <a:rPr lang="en-US" sz="2400" dirty="0">
                <a:solidFill>
                  <a:schemeClr val="bg1"/>
                </a:solidFill>
                <a:ea typeface="+mj-lt"/>
                <a:cs typeface="+mj-lt"/>
              </a:rPr>
              <a:t> </a:t>
            </a:r>
            <a:r>
              <a:rPr lang="en-US" sz="2400" dirty="0" err="1">
                <a:solidFill>
                  <a:schemeClr val="bg1"/>
                </a:solidFill>
                <a:ea typeface="+mj-lt"/>
                <a:cs typeface="+mj-lt"/>
              </a:rPr>
              <a:t>მიმართ</a:t>
            </a:r>
            <a:r>
              <a:rPr lang="en-US" sz="2400" dirty="0">
                <a:solidFill>
                  <a:schemeClr val="bg1"/>
                </a:solidFill>
                <a:ea typeface="+mj-lt"/>
                <a:cs typeface="+mj-lt"/>
              </a:rPr>
              <a:t> </a:t>
            </a:r>
            <a:r>
              <a:rPr lang="en-US" sz="2400" dirty="0" err="1">
                <a:solidFill>
                  <a:schemeClr val="bg1"/>
                </a:solidFill>
                <a:ea typeface="+mj-lt"/>
                <a:cs typeface="+mj-lt"/>
              </a:rPr>
              <a:t>როცა</a:t>
            </a:r>
            <a:r>
              <a:rPr lang="en-US" sz="2400" dirty="0">
                <a:solidFill>
                  <a:schemeClr val="bg1"/>
                </a:solidFill>
                <a:ea typeface="+mj-lt"/>
                <a:cs typeface="+mj-lt"/>
              </a:rPr>
              <a:t> </a:t>
            </a:r>
            <a:r>
              <a:rPr lang="en-US" sz="2400" dirty="0" err="1">
                <a:solidFill>
                  <a:schemeClr val="bg1"/>
                </a:solidFill>
                <a:ea typeface="+mj-lt"/>
                <a:cs typeface="+mj-lt"/>
              </a:rPr>
              <a:t>ტალღის</a:t>
            </a:r>
            <a:r>
              <a:rPr lang="en-US" sz="2400" dirty="0">
                <a:solidFill>
                  <a:schemeClr val="bg1"/>
                </a:solidFill>
                <a:ea typeface="+mj-lt"/>
                <a:cs typeface="+mj-lt"/>
              </a:rPr>
              <a:t> </a:t>
            </a:r>
            <a:r>
              <a:rPr lang="en-US" sz="2400" dirty="0" err="1">
                <a:solidFill>
                  <a:schemeClr val="bg1"/>
                </a:solidFill>
                <a:ea typeface="+mj-lt"/>
                <a:cs typeface="+mj-lt"/>
              </a:rPr>
              <a:t>წყარო</a:t>
            </a:r>
            <a:r>
              <a:rPr lang="en-US" sz="2400" dirty="0">
                <a:solidFill>
                  <a:schemeClr val="bg1"/>
                </a:solidFill>
                <a:ea typeface="+mj-lt"/>
                <a:cs typeface="+mj-lt"/>
              </a:rPr>
              <a:t> </a:t>
            </a:r>
            <a:r>
              <a:rPr lang="en-US" sz="2400" dirty="0" err="1">
                <a:solidFill>
                  <a:schemeClr val="bg1"/>
                </a:solidFill>
                <a:ea typeface="+mj-lt"/>
                <a:cs typeface="+mj-lt"/>
              </a:rPr>
              <a:t>და</a:t>
            </a:r>
            <a:r>
              <a:rPr lang="en-US" sz="2400" dirty="0">
                <a:solidFill>
                  <a:schemeClr val="bg1"/>
                </a:solidFill>
                <a:ea typeface="+mj-lt"/>
                <a:cs typeface="+mj-lt"/>
              </a:rPr>
              <a:t> </a:t>
            </a:r>
            <a:r>
              <a:rPr lang="en-US" sz="2400" dirty="0" err="1">
                <a:solidFill>
                  <a:schemeClr val="bg1"/>
                </a:solidFill>
                <a:ea typeface="+mj-lt"/>
                <a:cs typeface="+mj-lt"/>
              </a:rPr>
              <a:t>დამკვირვებელი</a:t>
            </a:r>
            <a:r>
              <a:rPr lang="en-US" sz="2400" dirty="0">
                <a:solidFill>
                  <a:schemeClr val="bg1"/>
                </a:solidFill>
                <a:ea typeface="+mj-lt"/>
                <a:cs typeface="+mj-lt"/>
              </a:rPr>
              <a:t> </a:t>
            </a:r>
            <a:r>
              <a:rPr lang="en-US" sz="2400" dirty="0" err="1">
                <a:solidFill>
                  <a:schemeClr val="bg1"/>
                </a:solidFill>
                <a:ea typeface="+mj-lt"/>
                <a:cs typeface="+mj-lt"/>
              </a:rPr>
              <a:t>ერთმანეთის</a:t>
            </a:r>
            <a:r>
              <a:rPr lang="en-US" sz="2400" dirty="0">
                <a:solidFill>
                  <a:schemeClr val="bg1"/>
                </a:solidFill>
                <a:ea typeface="+mj-lt"/>
                <a:cs typeface="+mj-lt"/>
              </a:rPr>
              <a:t> </a:t>
            </a:r>
            <a:r>
              <a:rPr lang="en-US" sz="2400" dirty="0" err="1">
                <a:solidFill>
                  <a:schemeClr val="bg1"/>
                </a:solidFill>
                <a:ea typeface="+mj-lt"/>
                <a:cs typeface="+mj-lt"/>
              </a:rPr>
              <a:t>მიმართ</a:t>
            </a:r>
            <a:r>
              <a:rPr lang="en-US" sz="2400" dirty="0">
                <a:solidFill>
                  <a:schemeClr val="bg1"/>
                </a:solidFill>
                <a:ea typeface="+mj-lt"/>
                <a:cs typeface="+mj-lt"/>
              </a:rPr>
              <a:t> </a:t>
            </a:r>
            <a:r>
              <a:rPr lang="en-US" sz="2400" dirty="0" err="1">
                <a:solidFill>
                  <a:schemeClr val="bg1"/>
                </a:solidFill>
                <a:ea typeface="+mj-lt"/>
                <a:cs typeface="+mj-lt"/>
              </a:rPr>
              <a:t>მოძრაობენ</a:t>
            </a:r>
            <a:r>
              <a:rPr lang="en-US" sz="2400" dirty="0">
                <a:solidFill>
                  <a:schemeClr val="bg1"/>
                </a:solidFill>
                <a:ea typeface="+mj-lt"/>
                <a:cs typeface="+mj-lt"/>
              </a:rPr>
              <a:t>, </a:t>
            </a:r>
            <a:r>
              <a:rPr lang="en-US" sz="2400" dirty="0" err="1">
                <a:solidFill>
                  <a:schemeClr val="bg1"/>
                </a:solidFill>
                <a:ea typeface="+mj-lt"/>
                <a:cs typeface="+mj-lt"/>
              </a:rPr>
              <a:t>ცნობილია</a:t>
            </a:r>
            <a:r>
              <a:rPr lang="en-US" sz="2400" dirty="0">
                <a:solidFill>
                  <a:schemeClr val="bg1"/>
                </a:solidFill>
                <a:ea typeface="+mj-lt"/>
                <a:cs typeface="+mj-lt"/>
              </a:rPr>
              <a:t> </a:t>
            </a:r>
            <a:r>
              <a:rPr lang="en-US" sz="2400" b="1" dirty="0" err="1">
                <a:solidFill>
                  <a:schemeClr val="bg1"/>
                </a:solidFill>
                <a:ea typeface="+mj-lt"/>
                <a:cs typeface="+mj-lt"/>
              </a:rPr>
              <a:t>დოპლერის</a:t>
            </a:r>
            <a:r>
              <a:rPr lang="en-US" sz="2400" b="1" dirty="0">
                <a:solidFill>
                  <a:schemeClr val="bg1"/>
                </a:solidFill>
                <a:ea typeface="+mj-lt"/>
                <a:cs typeface="+mj-lt"/>
              </a:rPr>
              <a:t> </a:t>
            </a:r>
            <a:r>
              <a:rPr lang="en-US" sz="2400" b="1" dirty="0" err="1">
                <a:solidFill>
                  <a:schemeClr val="bg1"/>
                </a:solidFill>
                <a:ea typeface="+mj-lt"/>
                <a:cs typeface="+mj-lt"/>
              </a:rPr>
              <a:t>ეფექტის</a:t>
            </a:r>
            <a:r>
              <a:rPr lang="en-US" sz="2400" b="1" dirty="0">
                <a:solidFill>
                  <a:schemeClr val="bg1"/>
                </a:solidFill>
                <a:ea typeface="+mj-lt"/>
                <a:cs typeface="+mj-lt"/>
              </a:rPr>
              <a:t> </a:t>
            </a:r>
            <a:r>
              <a:rPr lang="en-US" sz="2400" dirty="0" err="1">
                <a:solidFill>
                  <a:schemeClr val="bg1"/>
                </a:solidFill>
                <a:ea typeface="+mj-lt"/>
                <a:cs typeface="+mj-lt"/>
              </a:rPr>
              <a:t>სახელწოდებით,ავსტრიელი</a:t>
            </a:r>
            <a:r>
              <a:rPr lang="en-US" sz="2400" dirty="0">
                <a:solidFill>
                  <a:schemeClr val="bg1"/>
                </a:solidFill>
                <a:ea typeface="+mj-lt"/>
                <a:cs typeface="+mj-lt"/>
              </a:rPr>
              <a:t> </a:t>
            </a:r>
            <a:r>
              <a:rPr lang="en-US" sz="2400" dirty="0" err="1">
                <a:solidFill>
                  <a:schemeClr val="bg1"/>
                </a:solidFill>
                <a:ea typeface="+mj-lt"/>
                <a:cs typeface="+mj-lt"/>
              </a:rPr>
              <a:t>ფიზიკოსი</a:t>
            </a:r>
            <a:r>
              <a:rPr lang="en-US" sz="2400" dirty="0">
                <a:solidFill>
                  <a:schemeClr val="bg1"/>
                </a:solidFill>
                <a:ea typeface="+mj-lt"/>
                <a:cs typeface="+mj-lt"/>
              </a:rPr>
              <a:t> </a:t>
            </a:r>
            <a:r>
              <a:rPr lang="en-US" sz="2400" dirty="0" err="1">
                <a:solidFill>
                  <a:schemeClr val="bg1"/>
                </a:solidFill>
                <a:ea typeface="+mj-lt"/>
                <a:cs typeface="+mj-lt"/>
              </a:rPr>
              <a:t>ქრისტიან</a:t>
            </a:r>
            <a:r>
              <a:rPr lang="en-US" sz="2400" dirty="0">
                <a:solidFill>
                  <a:schemeClr val="bg1"/>
                </a:solidFill>
                <a:ea typeface="+mj-lt"/>
                <a:cs typeface="+mj-lt"/>
              </a:rPr>
              <a:t> </a:t>
            </a:r>
            <a:r>
              <a:rPr lang="en-US" sz="2400" dirty="0" err="1">
                <a:solidFill>
                  <a:schemeClr val="bg1"/>
                </a:solidFill>
                <a:ea typeface="+mj-lt"/>
                <a:cs typeface="+mj-lt"/>
              </a:rPr>
              <a:t>დოპლერის</a:t>
            </a:r>
            <a:r>
              <a:rPr lang="en-US" sz="2400" dirty="0">
                <a:solidFill>
                  <a:schemeClr val="bg1"/>
                </a:solidFill>
                <a:ea typeface="+mj-lt"/>
                <a:cs typeface="+mj-lt"/>
              </a:rPr>
              <a:t> </a:t>
            </a:r>
            <a:r>
              <a:rPr lang="en-US" sz="2400" dirty="0" err="1">
                <a:solidFill>
                  <a:schemeClr val="bg1"/>
                </a:solidFill>
                <a:ea typeface="+mj-lt"/>
                <a:cs typeface="+mj-lt"/>
              </a:rPr>
              <a:t>საპატივსაცემოთ</a:t>
            </a:r>
            <a:r>
              <a:rPr lang="en-US" sz="2400" dirty="0">
                <a:solidFill>
                  <a:schemeClr val="bg1"/>
                </a:solidFill>
                <a:ea typeface="+mj-lt"/>
                <a:cs typeface="+mj-lt"/>
              </a:rPr>
              <a:t> </a:t>
            </a:r>
            <a:r>
              <a:rPr lang="en-US" sz="2400" dirty="0" err="1">
                <a:solidFill>
                  <a:schemeClr val="bg1"/>
                </a:solidFill>
                <a:ea typeface="+mj-lt"/>
                <a:cs typeface="+mj-lt"/>
              </a:rPr>
              <a:t>რომელმაც</a:t>
            </a:r>
            <a:r>
              <a:rPr lang="en-US" sz="2400" dirty="0">
                <a:solidFill>
                  <a:schemeClr val="bg1"/>
                </a:solidFill>
                <a:ea typeface="+mj-lt"/>
                <a:cs typeface="+mj-lt"/>
              </a:rPr>
              <a:t> </a:t>
            </a:r>
            <a:r>
              <a:rPr lang="en-US" sz="2400" dirty="0" err="1">
                <a:solidFill>
                  <a:schemeClr val="bg1"/>
                </a:solidFill>
                <a:ea typeface="+mj-lt"/>
                <a:cs typeface="+mj-lt"/>
              </a:rPr>
              <a:t>ეს</a:t>
            </a:r>
            <a:r>
              <a:rPr lang="en-US" sz="2400" dirty="0">
                <a:solidFill>
                  <a:schemeClr val="bg1"/>
                </a:solidFill>
                <a:ea typeface="+mj-lt"/>
                <a:cs typeface="+mj-lt"/>
              </a:rPr>
              <a:t> </a:t>
            </a:r>
            <a:r>
              <a:rPr lang="en-US" sz="2400" dirty="0" err="1">
                <a:solidFill>
                  <a:schemeClr val="bg1"/>
                </a:solidFill>
                <a:ea typeface="+mj-lt"/>
                <a:cs typeface="+mj-lt"/>
              </a:rPr>
              <a:t>ეფექტი</a:t>
            </a:r>
            <a:r>
              <a:rPr lang="en-US" sz="2400" dirty="0">
                <a:solidFill>
                  <a:schemeClr val="bg1"/>
                </a:solidFill>
                <a:ea typeface="+mj-lt"/>
                <a:cs typeface="+mj-lt"/>
              </a:rPr>
              <a:t> 1842 </a:t>
            </a:r>
            <a:r>
              <a:rPr lang="en-US" sz="2400" dirty="0" err="1">
                <a:solidFill>
                  <a:schemeClr val="bg1"/>
                </a:solidFill>
                <a:ea typeface="+mj-lt"/>
                <a:cs typeface="+mj-lt"/>
              </a:rPr>
              <a:t>წელს</a:t>
            </a:r>
            <a:r>
              <a:rPr lang="en-US" sz="2400" dirty="0">
                <a:solidFill>
                  <a:schemeClr val="bg1"/>
                </a:solidFill>
                <a:ea typeface="+mj-lt"/>
                <a:cs typeface="+mj-lt"/>
              </a:rPr>
              <a:t> </a:t>
            </a:r>
            <a:r>
              <a:rPr lang="en-US" sz="2400" dirty="0" err="1">
                <a:solidFill>
                  <a:schemeClr val="bg1"/>
                </a:solidFill>
                <a:ea typeface="+mj-lt"/>
                <a:cs typeface="+mj-lt"/>
              </a:rPr>
              <a:t>აღწერა</a:t>
            </a:r>
            <a:r>
              <a:rPr lang="en-US" sz="2400" dirty="0">
                <a:solidFill>
                  <a:schemeClr val="bg1"/>
                </a:solidFill>
                <a:ea typeface="+mj-lt"/>
                <a:cs typeface="+mj-lt"/>
              </a:rPr>
              <a:t> </a:t>
            </a:r>
            <a:r>
              <a:rPr lang="en-US" sz="2400">
                <a:solidFill>
                  <a:schemeClr val="bg1"/>
                </a:solidFill>
                <a:ea typeface="+mj-lt"/>
                <a:cs typeface="+mj-lt"/>
              </a:rPr>
              <a:t>.</a:t>
            </a:r>
            <a:br>
              <a:rPr lang="en-US" sz="2400" dirty="0">
                <a:ea typeface="+mj-lt"/>
                <a:cs typeface="+mj-lt"/>
              </a:rPr>
            </a:br>
            <a:endParaRPr lang="en-US" sz="2400">
              <a:solidFill>
                <a:schemeClr val="bg1"/>
              </a:solidFill>
              <a:ea typeface="+mj-lt"/>
              <a:cs typeface="+mj-lt"/>
            </a:endParaRPr>
          </a:p>
        </p:txBody>
      </p:sp>
      <p:pic>
        <p:nvPicPr>
          <p:cNvPr id="7" name="Picture 7" descr="Graphical user interface, text, application, chat or text message&#10;&#10;Description automatically generated">
            <a:extLst>
              <a:ext uri="{FF2B5EF4-FFF2-40B4-BE49-F238E27FC236}">
                <a16:creationId xmlns:a16="http://schemas.microsoft.com/office/drawing/2014/main" id="{C2952BDF-7AAD-6A94-725E-45BD0A563B7B}"/>
              </a:ext>
            </a:extLst>
          </p:cNvPr>
          <p:cNvPicPr>
            <a:picLocks noGrp="1" noChangeAspect="1"/>
          </p:cNvPicPr>
          <p:nvPr>
            <p:ph idx="1"/>
          </p:nvPr>
        </p:nvPicPr>
        <p:blipFill>
          <a:blip r:embed="rId2"/>
          <a:stretch>
            <a:fillRect/>
          </a:stretch>
        </p:blipFill>
        <p:spPr>
          <a:xfrm>
            <a:off x="3484713" y="319851"/>
            <a:ext cx="4762500" cy="952500"/>
          </a:xfrm>
        </p:spPr>
      </p:pic>
      <p:pic>
        <p:nvPicPr>
          <p:cNvPr id="9" name="Picture 9" descr="A picture containing text, person, person, old&#10;&#10;Description automatically generated">
            <a:extLst>
              <a:ext uri="{FF2B5EF4-FFF2-40B4-BE49-F238E27FC236}">
                <a16:creationId xmlns:a16="http://schemas.microsoft.com/office/drawing/2014/main" id="{3DD99789-DFC6-D7E6-8C62-FB1E8A347541}"/>
              </a:ext>
            </a:extLst>
          </p:cNvPr>
          <p:cNvPicPr>
            <a:picLocks noChangeAspect="1"/>
          </p:cNvPicPr>
          <p:nvPr/>
        </p:nvPicPr>
        <p:blipFill>
          <a:blip r:embed="rId3"/>
          <a:stretch>
            <a:fillRect/>
          </a:stretch>
        </p:blipFill>
        <p:spPr>
          <a:xfrm>
            <a:off x="8980100" y="1554692"/>
            <a:ext cx="2743200" cy="3518580"/>
          </a:xfrm>
          <a:prstGeom prst="rect">
            <a:avLst/>
          </a:prstGeom>
        </p:spPr>
      </p:pic>
    </p:spTree>
    <p:extLst>
      <p:ext uri="{BB962C8B-B14F-4D97-AF65-F5344CB8AC3E}">
        <p14:creationId xmlns:p14="http://schemas.microsoft.com/office/powerpoint/2010/main" val="25948233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3E00CA-71ED-C268-98F1-46636D20B6C8}"/>
              </a:ext>
            </a:extLst>
          </p:cNvPr>
          <p:cNvSpPr>
            <a:spLocks noGrp="1"/>
          </p:cNvSpPr>
          <p:nvPr>
            <p:ph type="title"/>
          </p:nvPr>
        </p:nvSpPr>
        <p:spPr>
          <a:xfrm>
            <a:off x="550862" y="549275"/>
            <a:ext cx="11091600" cy="4753811"/>
          </a:xfrm>
        </p:spPr>
        <p:txBody>
          <a:bodyPr>
            <a:normAutofit/>
          </a:bodyPr>
          <a:lstStyle/>
          <a:p>
            <a:r>
              <a:rPr lang="en-US" sz="2000" err="1">
                <a:solidFill>
                  <a:schemeClr val="bg1"/>
                </a:solidFill>
              </a:rPr>
              <a:t>კლასიკურ</a:t>
            </a:r>
            <a:r>
              <a:rPr lang="en-US" sz="2000">
                <a:solidFill>
                  <a:schemeClr val="bg1"/>
                </a:solidFill>
                <a:ea typeface="+mj-lt"/>
                <a:cs typeface="+mj-lt"/>
              </a:rPr>
              <a:t> </a:t>
            </a:r>
            <a:r>
              <a:rPr lang="en-US" sz="2000" err="1">
                <a:solidFill>
                  <a:schemeClr val="bg1"/>
                </a:solidFill>
                <a:ea typeface="+mj-lt"/>
                <a:cs typeface="+mj-lt"/>
              </a:rPr>
              <a:t>ფიზიკაში</a:t>
            </a:r>
            <a:r>
              <a:rPr lang="en-US" sz="2000">
                <a:solidFill>
                  <a:schemeClr val="bg1"/>
                </a:solidFill>
                <a:ea typeface="+mj-lt"/>
                <a:cs typeface="+mj-lt"/>
              </a:rPr>
              <a:t> </a:t>
            </a:r>
            <a:r>
              <a:rPr lang="en-US" sz="2000" err="1">
                <a:solidFill>
                  <a:schemeClr val="bg1"/>
                </a:solidFill>
                <a:ea typeface="+mj-lt"/>
                <a:cs typeface="+mj-lt"/>
              </a:rPr>
              <a:t>სადაც</a:t>
            </a:r>
            <a:r>
              <a:rPr lang="en-US" sz="2000">
                <a:solidFill>
                  <a:schemeClr val="bg1"/>
                </a:solidFill>
                <a:ea typeface="+mj-lt"/>
                <a:cs typeface="+mj-lt"/>
              </a:rPr>
              <a:t> </a:t>
            </a:r>
            <a:r>
              <a:rPr lang="en-US" sz="2000" err="1">
                <a:solidFill>
                  <a:schemeClr val="bg1"/>
                </a:solidFill>
                <a:ea typeface="+mj-lt"/>
                <a:cs typeface="+mj-lt"/>
              </a:rPr>
              <a:t>წყაროს</a:t>
            </a:r>
            <a:r>
              <a:rPr lang="en-US" sz="2000">
                <a:solidFill>
                  <a:schemeClr val="bg1"/>
                </a:solidFill>
                <a:ea typeface="+mj-lt"/>
                <a:cs typeface="+mj-lt"/>
              </a:rPr>
              <a:t> </a:t>
            </a:r>
            <a:r>
              <a:rPr lang="en-US" sz="2000" err="1">
                <a:solidFill>
                  <a:schemeClr val="bg1"/>
                </a:solidFill>
                <a:ea typeface="+mj-lt"/>
                <a:cs typeface="+mj-lt"/>
              </a:rPr>
              <a:t>დამკვირვებლის</a:t>
            </a:r>
            <a:r>
              <a:rPr lang="en-US" sz="2000">
                <a:solidFill>
                  <a:schemeClr val="bg1"/>
                </a:solidFill>
                <a:ea typeface="+mj-lt"/>
                <a:cs typeface="+mj-lt"/>
              </a:rPr>
              <a:t> </a:t>
            </a:r>
            <a:r>
              <a:rPr lang="en-US" sz="2000" err="1">
                <a:solidFill>
                  <a:schemeClr val="bg1"/>
                </a:solidFill>
                <a:ea typeface="+mj-lt"/>
                <a:cs typeface="+mj-lt"/>
              </a:rPr>
              <a:t>სიჩქარე</a:t>
            </a:r>
            <a:r>
              <a:rPr lang="en-US" sz="2000">
                <a:solidFill>
                  <a:schemeClr val="bg1"/>
                </a:solidFill>
                <a:ea typeface="+mj-lt"/>
                <a:cs typeface="+mj-lt"/>
              </a:rPr>
              <a:t> </a:t>
            </a:r>
            <a:r>
              <a:rPr lang="en-US" sz="2000" err="1">
                <a:solidFill>
                  <a:schemeClr val="bg1"/>
                </a:solidFill>
                <a:ea typeface="+mj-lt"/>
                <a:cs typeface="+mj-lt"/>
              </a:rPr>
              <a:t>მედიუმის</a:t>
            </a:r>
            <a:r>
              <a:rPr lang="en-US" sz="2000">
                <a:solidFill>
                  <a:schemeClr val="bg1"/>
                </a:solidFill>
                <a:ea typeface="+mj-lt"/>
                <a:cs typeface="+mj-lt"/>
              </a:rPr>
              <a:t> </a:t>
            </a:r>
            <a:r>
              <a:rPr lang="en-US" sz="2000" err="1">
                <a:solidFill>
                  <a:schemeClr val="bg1"/>
                </a:solidFill>
                <a:ea typeface="+mj-lt"/>
                <a:cs typeface="+mj-lt"/>
              </a:rPr>
              <a:t>მიმართ</a:t>
            </a:r>
            <a:r>
              <a:rPr lang="en-US" sz="2000">
                <a:solidFill>
                  <a:schemeClr val="bg1"/>
                </a:solidFill>
                <a:ea typeface="+mj-lt"/>
                <a:cs typeface="+mj-lt"/>
              </a:rPr>
              <a:t>  </a:t>
            </a:r>
            <a:r>
              <a:rPr lang="en-US" sz="2000" err="1">
                <a:solidFill>
                  <a:schemeClr val="bg1"/>
                </a:solidFill>
                <a:ea typeface="+mj-lt"/>
                <a:cs typeface="+mj-lt"/>
              </a:rPr>
              <a:t>ნაკლებია</a:t>
            </a:r>
            <a:r>
              <a:rPr lang="en-US" sz="2000">
                <a:solidFill>
                  <a:schemeClr val="bg1"/>
                </a:solidFill>
                <a:ea typeface="+mj-lt"/>
                <a:cs typeface="+mj-lt"/>
              </a:rPr>
              <a:t> </a:t>
            </a:r>
            <a:r>
              <a:rPr lang="en-US" sz="2000" err="1">
                <a:solidFill>
                  <a:schemeClr val="bg1"/>
                </a:solidFill>
                <a:ea typeface="+mj-lt"/>
                <a:cs typeface="+mj-lt"/>
              </a:rPr>
              <a:t>ტალღის</a:t>
            </a:r>
            <a:r>
              <a:rPr lang="en-US" sz="2000">
                <a:solidFill>
                  <a:schemeClr val="bg1"/>
                </a:solidFill>
                <a:ea typeface="+mj-lt"/>
                <a:cs typeface="+mj-lt"/>
              </a:rPr>
              <a:t> </a:t>
            </a:r>
            <a:r>
              <a:rPr lang="en-US" sz="2000" err="1">
                <a:solidFill>
                  <a:schemeClr val="bg1"/>
                </a:solidFill>
                <a:ea typeface="+mj-lt"/>
                <a:cs typeface="+mj-lt"/>
              </a:rPr>
              <a:t>სიჩქარეზე</a:t>
            </a:r>
            <a:r>
              <a:rPr lang="en-US" sz="2000">
                <a:solidFill>
                  <a:schemeClr val="bg1"/>
                </a:solidFill>
                <a:ea typeface="+mj-lt"/>
                <a:cs typeface="+mj-lt"/>
              </a:rPr>
              <a:t> </a:t>
            </a:r>
            <a:r>
              <a:rPr lang="en-US" sz="2000" err="1">
                <a:solidFill>
                  <a:schemeClr val="bg1"/>
                </a:solidFill>
                <a:ea typeface="+mj-lt"/>
                <a:cs typeface="+mj-lt"/>
              </a:rPr>
              <a:t>მედიუმში</a:t>
            </a:r>
            <a:r>
              <a:rPr lang="en-US" sz="2000">
                <a:solidFill>
                  <a:schemeClr val="bg1"/>
                </a:solidFill>
                <a:ea typeface="+mj-lt"/>
                <a:cs typeface="+mj-lt"/>
              </a:rPr>
              <a:t> </a:t>
            </a:r>
            <a:r>
              <a:rPr lang="en-US" sz="2000" err="1">
                <a:solidFill>
                  <a:schemeClr val="bg1"/>
                </a:solidFill>
                <a:ea typeface="+mj-lt"/>
                <a:cs typeface="+mj-lt"/>
              </a:rPr>
              <a:t>დამოკიდებულება</a:t>
            </a:r>
            <a:r>
              <a:rPr lang="en-US" sz="2000">
                <a:solidFill>
                  <a:schemeClr val="bg1"/>
                </a:solidFill>
                <a:ea typeface="+mj-lt"/>
                <a:cs typeface="+mj-lt"/>
              </a:rPr>
              <a:t> </a:t>
            </a:r>
            <a:r>
              <a:rPr lang="en-US" sz="2000" err="1">
                <a:solidFill>
                  <a:schemeClr val="bg1"/>
                </a:solidFill>
                <a:ea typeface="+mj-lt"/>
                <a:cs typeface="+mj-lt"/>
              </a:rPr>
              <a:t>დამკვირვებლის</a:t>
            </a:r>
            <a:r>
              <a:rPr lang="en-US" sz="2000">
                <a:solidFill>
                  <a:schemeClr val="bg1"/>
                </a:solidFill>
                <a:ea typeface="+mj-lt"/>
                <a:cs typeface="+mj-lt"/>
              </a:rPr>
              <a:t> </a:t>
            </a:r>
            <a:r>
              <a:rPr lang="en-US" sz="2000" err="1">
                <a:solidFill>
                  <a:schemeClr val="bg1"/>
                </a:solidFill>
                <a:ea typeface="+mj-lt"/>
                <a:cs typeface="+mj-lt"/>
              </a:rPr>
              <a:t>მიერ</a:t>
            </a:r>
            <a:r>
              <a:rPr lang="en-US" sz="2000">
                <a:solidFill>
                  <a:schemeClr val="bg1"/>
                </a:solidFill>
                <a:ea typeface="+mj-lt"/>
                <a:cs typeface="+mj-lt"/>
              </a:rPr>
              <a:t> </a:t>
            </a:r>
            <a:r>
              <a:rPr lang="en-US" sz="2000" err="1">
                <a:solidFill>
                  <a:schemeClr val="bg1"/>
                </a:solidFill>
                <a:ea typeface="+mj-lt"/>
                <a:cs typeface="+mj-lt"/>
              </a:rPr>
              <a:t>აღქმულ</a:t>
            </a:r>
            <a:r>
              <a:rPr lang="en-US" sz="2000">
                <a:solidFill>
                  <a:schemeClr val="bg1"/>
                </a:solidFill>
                <a:ea typeface="+mj-lt"/>
                <a:cs typeface="+mj-lt"/>
              </a:rPr>
              <a:t> </a:t>
            </a:r>
            <a:r>
              <a:rPr lang="en-US" sz="2000" err="1">
                <a:solidFill>
                  <a:schemeClr val="bg1"/>
                </a:solidFill>
                <a:ea typeface="+mj-lt"/>
                <a:cs typeface="+mj-lt"/>
              </a:rPr>
              <a:t>სიხშირეს</a:t>
            </a:r>
            <a:r>
              <a:rPr lang="en-US" sz="2000">
                <a:solidFill>
                  <a:schemeClr val="bg1"/>
                </a:solidFill>
                <a:ea typeface="+mj-lt"/>
                <a:cs typeface="+mj-lt"/>
              </a:rPr>
              <a:t> f </a:t>
            </a:r>
            <a:r>
              <a:rPr lang="en-US" sz="2000" err="1">
                <a:solidFill>
                  <a:schemeClr val="bg1"/>
                </a:solidFill>
                <a:ea typeface="+mj-lt"/>
                <a:cs typeface="+mj-lt"/>
              </a:rPr>
              <a:t>და</a:t>
            </a:r>
            <a:r>
              <a:rPr lang="en-US" sz="2000">
                <a:solidFill>
                  <a:schemeClr val="bg1"/>
                </a:solidFill>
                <a:ea typeface="+mj-lt"/>
                <a:cs typeface="+mj-lt"/>
              </a:rPr>
              <a:t> </a:t>
            </a:r>
            <a:r>
              <a:rPr lang="en-US" sz="2000" err="1">
                <a:solidFill>
                  <a:schemeClr val="bg1"/>
                </a:solidFill>
                <a:ea typeface="+mj-lt"/>
                <a:cs typeface="+mj-lt"/>
              </a:rPr>
              <a:t>წყაროს</a:t>
            </a:r>
            <a:r>
              <a:rPr lang="en-US" sz="2000">
                <a:solidFill>
                  <a:schemeClr val="bg1"/>
                </a:solidFill>
                <a:ea typeface="+mj-lt"/>
                <a:cs typeface="+mj-lt"/>
              </a:rPr>
              <a:t> </a:t>
            </a:r>
            <a:r>
              <a:rPr lang="en-US" sz="2000" err="1">
                <a:solidFill>
                  <a:schemeClr val="bg1"/>
                </a:solidFill>
                <a:ea typeface="+mj-lt"/>
                <a:cs typeface="+mj-lt"/>
              </a:rPr>
              <a:t>მიერ</a:t>
            </a:r>
            <a:r>
              <a:rPr lang="en-US" sz="2000">
                <a:solidFill>
                  <a:schemeClr val="bg1"/>
                </a:solidFill>
                <a:ea typeface="+mj-lt"/>
                <a:cs typeface="+mj-lt"/>
              </a:rPr>
              <a:t> </a:t>
            </a:r>
            <a:r>
              <a:rPr lang="en-US" sz="2000" err="1">
                <a:solidFill>
                  <a:schemeClr val="bg1"/>
                </a:solidFill>
                <a:ea typeface="+mj-lt"/>
                <a:cs typeface="+mj-lt"/>
              </a:rPr>
              <a:t>გამოცემულ</a:t>
            </a:r>
            <a:r>
              <a:rPr lang="en-US" sz="2000">
                <a:solidFill>
                  <a:schemeClr val="bg1"/>
                </a:solidFill>
                <a:ea typeface="+mj-lt"/>
                <a:cs typeface="+mj-lt"/>
              </a:rPr>
              <a:t> </a:t>
            </a:r>
            <a:r>
              <a:rPr lang="en-US" sz="2000" err="1">
                <a:solidFill>
                  <a:schemeClr val="bg1"/>
                </a:solidFill>
                <a:ea typeface="+mj-lt"/>
                <a:cs typeface="+mj-lt"/>
              </a:rPr>
              <a:t>სიხშირეს</a:t>
            </a:r>
            <a:r>
              <a:rPr lang="en-US" sz="2000">
                <a:solidFill>
                  <a:schemeClr val="bg1"/>
                </a:solidFill>
                <a:ea typeface="+mj-lt"/>
                <a:cs typeface="+mj-lt"/>
              </a:rPr>
              <a:t> f0  </a:t>
            </a:r>
            <a:r>
              <a:rPr lang="en-US" sz="2000" err="1">
                <a:solidFill>
                  <a:schemeClr val="bg1"/>
                </a:solidFill>
                <a:ea typeface="+mj-lt"/>
                <a:cs typeface="+mj-lt"/>
              </a:rPr>
              <a:t>შორის</a:t>
            </a:r>
            <a:r>
              <a:rPr lang="en-US" sz="2000">
                <a:solidFill>
                  <a:schemeClr val="bg1"/>
                </a:solidFill>
                <a:ea typeface="+mj-lt"/>
                <a:cs typeface="+mj-lt"/>
              </a:rPr>
              <a:t> </a:t>
            </a:r>
            <a:r>
              <a:rPr lang="en-US" sz="2000" err="1">
                <a:solidFill>
                  <a:schemeClr val="bg1"/>
                </a:solidFill>
                <a:ea typeface="+mj-lt"/>
                <a:cs typeface="+mj-lt"/>
              </a:rPr>
              <a:t>მოიცემა</a:t>
            </a:r>
            <a:r>
              <a:rPr lang="en-US" sz="2000">
                <a:solidFill>
                  <a:schemeClr val="bg1"/>
                </a:solidFill>
                <a:ea typeface="+mj-lt"/>
                <a:cs typeface="+mj-lt"/>
              </a:rPr>
              <a:t> </a:t>
            </a:r>
            <a:r>
              <a:rPr lang="en-US" sz="2000" err="1">
                <a:solidFill>
                  <a:schemeClr val="bg1"/>
                </a:solidFill>
                <a:ea typeface="+mj-lt"/>
                <a:cs typeface="+mj-lt"/>
              </a:rPr>
              <a:t>ფორმულით</a:t>
            </a:r>
            <a:r>
              <a:rPr lang="en-US" sz="2000">
                <a:solidFill>
                  <a:schemeClr val="bg1"/>
                </a:solidFill>
                <a:ea typeface="+mj-lt"/>
                <a:cs typeface="+mj-lt"/>
              </a:rPr>
              <a:t>: </a:t>
            </a:r>
            <a:br>
              <a:rPr lang="en-US" sz="2000">
                <a:ea typeface="+mj-lt"/>
                <a:cs typeface="+mj-lt"/>
              </a:rPr>
            </a:br>
            <a:r>
              <a:rPr lang="en-US" sz="2000">
                <a:solidFill>
                  <a:schemeClr val="bg1"/>
                </a:solidFill>
                <a:ea typeface="+mj-lt"/>
                <a:cs typeface="+mj-lt"/>
              </a:rPr>
              <a:t>                                                  </a:t>
            </a:r>
            <a:r>
              <a:rPr lang="en-US" sz="2000" err="1">
                <a:solidFill>
                  <a:schemeClr val="bg1"/>
                </a:solidFill>
                <a:ea typeface="+mj-lt"/>
                <a:cs typeface="+mj-lt"/>
              </a:rPr>
              <a:t>სადაც</a:t>
            </a:r>
            <a:r>
              <a:rPr lang="en-US" sz="2000">
                <a:solidFill>
                  <a:schemeClr val="bg1"/>
                </a:solidFill>
                <a:ea typeface="+mj-lt"/>
                <a:cs typeface="+mj-lt"/>
              </a:rPr>
              <a:t> </a:t>
            </a:r>
            <a:br>
              <a:rPr lang="en-US" sz="2000">
                <a:ea typeface="+mj-lt"/>
                <a:cs typeface="+mj-lt"/>
              </a:rPr>
            </a:br>
            <a:r>
              <a:rPr lang="en-US" sz="2000">
                <a:solidFill>
                  <a:schemeClr val="bg1"/>
                </a:solidFill>
                <a:ea typeface="+mj-lt"/>
                <a:cs typeface="+mj-lt"/>
              </a:rPr>
              <a:t>                                                   c </a:t>
            </a:r>
            <a:r>
              <a:rPr lang="en-US" sz="2000" err="1">
                <a:solidFill>
                  <a:schemeClr val="bg1"/>
                </a:solidFill>
                <a:ea typeface="+mj-lt"/>
                <a:cs typeface="+mj-lt"/>
              </a:rPr>
              <a:t>ესაა</a:t>
            </a:r>
            <a:r>
              <a:rPr lang="en-US" sz="2000">
                <a:solidFill>
                  <a:schemeClr val="bg1"/>
                </a:solidFill>
                <a:ea typeface="+mj-lt"/>
                <a:cs typeface="+mj-lt"/>
              </a:rPr>
              <a:t> </a:t>
            </a:r>
            <a:r>
              <a:rPr lang="en-US" sz="2000" err="1">
                <a:solidFill>
                  <a:schemeClr val="bg1"/>
                </a:solidFill>
                <a:ea typeface="+mj-lt"/>
                <a:cs typeface="+mj-lt"/>
              </a:rPr>
              <a:t>ტალღის</a:t>
            </a:r>
            <a:r>
              <a:rPr lang="en-US" sz="2000">
                <a:solidFill>
                  <a:schemeClr val="bg1"/>
                </a:solidFill>
                <a:ea typeface="+mj-lt"/>
                <a:cs typeface="+mj-lt"/>
              </a:rPr>
              <a:t> </a:t>
            </a:r>
            <a:r>
              <a:rPr lang="en-US" sz="2000" err="1">
                <a:solidFill>
                  <a:schemeClr val="bg1"/>
                </a:solidFill>
                <a:ea typeface="+mj-lt"/>
                <a:cs typeface="+mj-lt"/>
              </a:rPr>
              <a:t>გავრცელების</a:t>
            </a:r>
            <a:r>
              <a:rPr lang="en-US" sz="2000">
                <a:solidFill>
                  <a:schemeClr val="bg1"/>
                </a:solidFill>
                <a:ea typeface="+mj-lt"/>
                <a:cs typeface="+mj-lt"/>
              </a:rPr>
              <a:t> </a:t>
            </a:r>
            <a:r>
              <a:rPr lang="en-US" sz="2000" err="1">
                <a:solidFill>
                  <a:schemeClr val="bg1"/>
                </a:solidFill>
                <a:ea typeface="+mj-lt"/>
                <a:cs typeface="+mj-lt"/>
              </a:rPr>
              <a:t>სიჩქარე</a:t>
            </a:r>
            <a:r>
              <a:rPr lang="en-US" sz="2000">
                <a:solidFill>
                  <a:schemeClr val="bg1"/>
                </a:solidFill>
                <a:ea typeface="+mj-lt"/>
                <a:cs typeface="+mj-lt"/>
              </a:rPr>
              <a:t> </a:t>
            </a:r>
            <a:r>
              <a:rPr lang="en-US" sz="2000" err="1">
                <a:solidFill>
                  <a:schemeClr val="bg1"/>
                </a:solidFill>
                <a:ea typeface="+mj-lt"/>
                <a:cs typeface="+mj-lt"/>
              </a:rPr>
              <a:t>მედიუმში</a:t>
            </a:r>
            <a:r>
              <a:rPr lang="en-US" sz="2000">
                <a:solidFill>
                  <a:schemeClr val="bg1"/>
                </a:solidFill>
                <a:ea typeface="+mj-lt"/>
                <a:cs typeface="+mj-lt"/>
              </a:rPr>
              <a:t> </a:t>
            </a:r>
            <a:br>
              <a:rPr lang="en-US" sz="2000">
                <a:ea typeface="+mj-lt"/>
                <a:cs typeface="+mj-lt"/>
              </a:rPr>
            </a:br>
            <a:r>
              <a:rPr lang="en-US" sz="2000">
                <a:solidFill>
                  <a:schemeClr val="bg1"/>
                </a:solidFill>
                <a:ea typeface="+mj-lt"/>
                <a:cs typeface="+mj-lt"/>
              </a:rPr>
              <a:t>                                                   </a:t>
            </a:r>
            <a:r>
              <a:rPr lang="en-US" sz="2000" err="1">
                <a:solidFill>
                  <a:schemeClr val="bg1"/>
                </a:solidFill>
                <a:ea typeface="+mj-lt"/>
                <a:cs typeface="+mj-lt"/>
              </a:rPr>
              <a:t>v</a:t>
            </a:r>
            <a:r>
              <a:rPr lang="en-US" sz="2000" baseline="-25000" err="1">
                <a:solidFill>
                  <a:schemeClr val="bg1"/>
                </a:solidFill>
                <a:ea typeface="+mj-lt"/>
                <a:cs typeface="+mj-lt"/>
              </a:rPr>
              <a:t>r</a:t>
            </a:r>
            <a:r>
              <a:rPr lang="en-US" sz="2000">
                <a:solidFill>
                  <a:schemeClr val="bg1"/>
                </a:solidFill>
                <a:ea typeface="+mj-lt"/>
                <a:cs typeface="+mj-lt"/>
              </a:rPr>
              <a:t> - </a:t>
            </a:r>
            <a:r>
              <a:rPr lang="en-US" sz="2000" err="1">
                <a:solidFill>
                  <a:schemeClr val="bg1"/>
                </a:solidFill>
                <a:ea typeface="+mj-lt"/>
                <a:cs typeface="+mj-lt"/>
              </a:rPr>
              <a:t>დამკვირვებლის</a:t>
            </a:r>
            <a:r>
              <a:rPr lang="en-US" sz="2000">
                <a:solidFill>
                  <a:schemeClr val="bg1"/>
                </a:solidFill>
                <a:ea typeface="+mj-lt"/>
                <a:cs typeface="+mj-lt"/>
              </a:rPr>
              <a:t> </a:t>
            </a:r>
            <a:r>
              <a:rPr lang="en-US" sz="2000" err="1">
                <a:solidFill>
                  <a:schemeClr val="bg1"/>
                </a:solidFill>
                <a:ea typeface="+mj-lt"/>
                <a:cs typeface="+mj-lt"/>
              </a:rPr>
              <a:t>სიჩქარე</a:t>
            </a:r>
            <a:r>
              <a:rPr lang="en-US" sz="2000">
                <a:solidFill>
                  <a:schemeClr val="bg1"/>
                </a:solidFill>
                <a:ea typeface="+mj-lt"/>
                <a:cs typeface="+mj-lt"/>
              </a:rPr>
              <a:t> </a:t>
            </a:r>
            <a:r>
              <a:rPr lang="en-US" sz="2000" err="1">
                <a:solidFill>
                  <a:schemeClr val="bg1"/>
                </a:solidFill>
                <a:ea typeface="+mj-lt"/>
                <a:cs typeface="+mj-lt"/>
              </a:rPr>
              <a:t>მედიუმის</a:t>
            </a:r>
            <a:r>
              <a:rPr lang="en-US" sz="2000">
                <a:solidFill>
                  <a:schemeClr val="bg1"/>
                </a:solidFill>
                <a:ea typeface="+mj-lt"/>
                <a:cs typeface="+mj-lt"/>
              </a:rPr>
              <a:t> </a:t>
            </a:r>
            <a:r>
              <a:rPr lang="en-US" sz="2000" err="1">
                <a:solidFill>
                  <a:schemeClr val="bg1"/>
                </a:solidFill>
                <a:ea typeface="+mj-lt"/>
                <a:cs typeface="+mj-lt"/>
              </a:rPr>
              <a:t>მიმართ</a:t>
            </a:r>
            <a:r>
              <a:rPr lang="en-US" sz="2000">
                <a:solidFill>
                  <a:schemeClr val="bg1"/>
                </a:solidFill>
                <a:ea typeface="+mj-lt"/>
                <a:cs typeface="+mj-lt"/>
              </a:rPr>
              <a:t> </a:t>
            </a:r>
            <a:r>
              <a:rPr lang="en-US" sz="2000" err="1">
                <a:solidFill>
                  <a:schemeClr val="bg1"/>
                </a:solidFill>
                <a:ea typeface="+mj-lt"/>
                <a:cs typeface="+mj-lt"/>
              </a:rPr>
              <a:t>ემატება</a:t>
            </a:r>
            <a:br>
              <a:rPr lang="en-US" sz="2000">
                <a:ea typeface="+mj-lt"/>
                <a:cs typeface="+mj-lt"/>
              </a:rPr>
            </a:br>
            <a:r>
              <a:rPr lang="en-US" sz="2000">
                <a:solidFill>
                  <a:schemeClr val="bg1"/>
                </a:solidFill>
                <a:ea typeface="+mj-lt"/>
                <a:cs typeface="+mj-lt"/>
              </a:rPr>
              <a:t>                                                   c-ს </a:t>
            </a:r>
            <a:r>
              <a:rPr lang="en-US" sz="2000" err="1">
                <a:solidFill>
                  <a:schemeClr val="bg1"/>
                </a:solidFill>
                <a:ea typeface="+mj-lt"/>
                <a:cs typeface="+mj-lt"/>
              </a:rPr>
              <a:t>თუ</a:t>
            </a:r>
            <a:r>
              <a:rPr lang="en-US" sz="2000">
                <a:solidFill>
                  <a:schemeClr val="bg1"/>
                </a:solidFill>
                <a:ea typeface="+mj-lt"/>
                <a:cs typeface="+mj-lt"/>
              </a:rPr>
              <a:t>  </a:t>
            </a:r>
            <a:r>
              <a:rPr lang="en-US" sz="2000" err="1">
                <a:solidFill>
                  <a:schemeClr val="bg1"/>
                </a:solidFill>
                <a:ea typeface="+mj-lt"/>
                <a:cs typeface="+mj-lt"/>
              </a:rPr>
              <a:t>მოძრაობს</a:t>
            </a:r>
            <a:r>
              <a:rPr lang="en-US" sz="2000">
                <a:solidFill>
                  <a:schemeClr val="bg1"/>
                </a:solidFill>
                <a:ea typeface="+mj-lt"/>
                <a:cs typeface="+mj-lt"/>
              </a:rPr>
              <a:t> </a:t>
            </a:r>
            <a:r>
              <a:rPr lang="en-US" sz="2000" err="1">
                <a:solidFill>
                  <a:schemeClr val="bg1"/>
                </a:solidFill>
                <a:ea typeface="+mj-lt"/>
                <a:cs typeface="+mj-lt"/>
              </a:rPr>
              <a:t>ტალღის</a:t>
            </a:r>
            <a:br>
              <a:rPr lang="en-US" sz="2000">
                <a:ea typeface="+mj-lt"/>
                <a:cs typeface="+mj-lt"/>
              </a:rPr>
            </a:br>
            <a:r>
              <a:rPr lang="en-US" sz="2000">
                <a:solidFill>
                  <a:schemeClr val="bg1"/>
                </a:solidFill>
                <a:ea typeface="+mj-lt"/>
                <a:cs typeface="+mj-lt"/>
              </a:rPr>
              <a:t> </a:t>
            </a:r>
            <a:r>
              <a:rPr lang="en-US" sz="2000" err="1">
                <a:solidFill>
                  <a:schemeClr val="bg1"/>
                </a:solidFill>
                <a:ea typeface="+mj-lt"/>
                <a:cs typeface="+mj-lt"/>
              </a:rPr>
              <a:t>წყაროსკენ</a:t>
            </a:r>
            <a:r>
              <a:rPr lang="en-US" sz="2000">
                <a:solidFill>
                  <a:schemeClr val="bg1"/>
                </a:solidFill>
                <a:ea typeface="+mj-lt"/>
                <a:cs typeface="+mj-lt"/>
              </a:rPr>
              <a:t> </a:t>
            </a:r>
            <a:r>
              <a:rPr lang="en-US" sz="2000" err="1">
                <a:solidFill>
                  <a:schemeClr val="bg1"/>
                </a:solidFill>
                <a:ea typeface="+mj-lt"/>
                <a:cs typeface="+mj-lt"/>
              </a:rPr>
              <a:t>საინააღმდეგო</a:t>
            </a:r>
            <a:r>
              <a:rPr lang="en-US" sz="2000">
                <a:solidFill>
                  <a:schemeClr val="bg1"/>
                </a:solidFill>
                <a:ea typeface="+mj-lt"/>
                <a:cs typeface="+mj-lt"/>
              </a:rPr>
              <a:t> </a:t>
            </a:r>
            <a:r>
              <a:rPr lang="en-US" sz="2000" err="1">
                <a:solidFill>
                  <a:schemeClr val="bg1"/>
                </a:solidFill>
                <a:ea typeface="+mj-lt"/>
                <a:cs typeface="+mj-lt"/>
              </a:rPr>
              <a:t>შემთხვევაში</a:t>
            </a:r>
            <a:r>
              <a:rPr lang="en-US" sz="2000">
                <a:solidFill>
                  <a:schemeClr val="bg1"/>
                </a:solidFill>
                <a:ea typeface="+mj-lt"/>
                <a:cs typeface="+mj-lt"/>
              </a:rPr>
              <a:t> </a:t>
            </a:r>
            <a:r>
              <a:rPr lang="en-US" sz="2000" err="1">
                <a:solidFill>
                  <a:schemeClr val="bg1"/>
                </a:solidFill>
                <a:ea typeface="+mj-lt"/>
                <a:cs typeface="+mj-lt"/>
              </a:rPr>
              <a:t>აკლდება</a:t>
            </a:r>
            <a:br>
              <a:rPr lang="en-US" sz="2000">
                <a:ea typeface="+mj-lt"/>
                <a:cs typeface="+mj-lt"/>
              </a:rPr>
            </a:br>
            <a:r>
              <a:rPr lang="en-US" sz="2000">
                <a:solidFill>
                  <a:schemeClr val="bg1"/>
                </a:solidFill>
                <a:ea typeface="+mj-lt"/>
                <a:cs typeface="+mj-lt"/>
              </a:rPr>
              <a:t>v</a:t>
            </a:r>
            <a:r>
              <a:rPr lang="en-US" sz="2000" baseline="-25000">
                <a:solidFill>
                  <a:schemeClr val="bg1"/>
                </a:solidFill>
                <a:ea typeface="+mj-lt"/>
                <a:cs typeface="+mj-lt"/>
              </a:rPr>
              <a:t>s</a:t>
            </a:r>
            <a:r>
              <a:rPr lang="en-US" sz="2000">
                <a:solidFill>
                  <a:schemeClr val="bg1"/>
                </a:solidFill>
                <a:ea typeface="+mj-lt"/>
                <a:cs typeface="+mj-lt"/>
              </a:rPr>
              <a:t> -  </a:t>
            </a:r>
            <a:r>
              <a:rPr lang="en-US" sz="2000" err="1">
                <a:solidFill>
                  <a:schemeClr val="bg1"/>
                </a:solidFill>
                <a:ea typeface="+mj-lt"/>
                <a:cs typeface="+mj-lt"/>
              </a:rPr>
              <a:t>წყაროს</a:t>
            </a:r>
            <a:r>
              <a:rPr lang="en-US" sz="2000">
                <a:solidFill>
                  <a:schemeClr val="bg1"/>
                </a:solidFill>
                <a:ea typeface="+mj-lt"/>
                <a:cs typeface="+mj-lt"/>
              </a:rPr>
              <a:t> </a:t>
            </a:r>
            <a:r>
              <a:rPr lang="en-US" sz="2000" err="1">
                <a:solidFill>
                  <a:schemeClr val="bg1"/>
                </a:solidFill>
                <a:ea typeface="+mj-lt"/>
                <a:cs typeface="+mj-lt"/>
              </a:rPr>
              <a:t>სიჩქარე</a:t>
            </a:r>
            <a:r>
              <a:rPr lang="en-US" sz="2000">
                <a:solidFill>
                  <a:schemeClr val="bg1"/>
                </a:solidFill>
                <a:ea typeface="+mj-lt"/>
                <a:cs typeface="+mj-lt"/>
              </a:rPr>
              <a:t> </a:t>
            </a:r>
            <a:r>
              <a:rPr lang="en-US" sz="2000" err="1">
                <a:solidFill>
                  <a:schemeClr val="bg1"/>
                </a:solidFill>
                <a:ea typeface="+mj-lt"/>
                <a:cs typeface="+mj-lt"/>
              </a:rPr>
              <a:t>მედიუმის</a:t>
            </a:r>
            <a:r>
              <a:rPr lang="en-US" sz="2000">
                <a:solidFill>
                  <a:schemeClr val="bg1"/>
                </a:solidFill>
                <a:ea typeface="+mj-lt"/>
                <a:cs typeface="+mj-lt"/>
              </a:rPr>
              <a:t> </a:t>
            </a:r>
            <a:r>
              <a:rPr lang="en-US" sz="2000" err="1">
                <a:solidFill>
                  <a:schemeClr val="bg1"/>
                </a:solidFill>
                <a:ea typeface="+mj-lt"/>
                <a:cs typeface="+mj-lt"/>
              </a:rPr>
              <a:t>მიმართ</a:t>
            </a:r>
            <a:r>
              <a:rPr lang="en-US" sz="2000">
                <a:solidFill>
                  <a:schemeClr val="bg1"/>
                </a:solidFill>
                <a:ea typeface="+mj-lt"/>
                <a:cs typeface="+mj-lt"/>
              </a:rPr>
              <a:t> </a:t>
            </a:r>
            <a:r>
              <a:rPr lang="en-US" sz="2000" err="1">
                <a:solidFill>
                  <a:schemeClr val="bg1"/>
                </a:solidFill>
                <a:ea typeface="+mj-lt"/>
                <a:cs typeface="+mj-lt"/>
              </a:rPr>
              <a:t>ემატება</a:t>
            </a:r>
            <a:r>
              <a:rPr lang="en-US" sz="2000">
                <a:solidFill>
                  <a:schemeClr val="bg1"/>
                </a:solidFill>
                <a:ea typeface="+mj-lt"/>
                <a:cs typeface="+mj-lt"/>
              </a:rPr>
              <a:t> c-ს </a:t>
            </a:r>
            <a:r>
              <a:rPr lang="en-US" sz="2000" err="1">
                <a:solidFill>
                  <a:schemeClr val="bg1"/>
                </a:solidFill>
                <a:ea typeface="+mj-lt"/>
                <a:cs typeface="+mj-lt"/>
              </a:rPr>
              <a:t>თუ</a:t>
            </a:r>
            <a:r>
              <a:rPr lang="en-US" sz="2000">
                <a:solidFill>
                  <a:schemeClr val="bg1"/>
                </a:solidFill>
                <a:ea typeface="+mj-lt"/>
                <a:cs typeface="+mj-lt"/>
              </a:rPr>
              <a:t>  </a:t>
            </a:r>
            <a:r>
              <a:rPr lang="en-US" sz="2000" err="1">
                <a:solidFill>
                  <a:schemeClr val="bg1"/>
                </a:solidFill>
                <a:ea typeface="+mj-lt"/>
                <a:cs typeface="+mj-lt"/>
              </a:rPr>
              <a:t>მოძრაობს</a:t>
            </a:r>
            <a:r>
              <a:rPr lang="en-US" sz="2000">
                <a:solidFill>
                  <a:schemeClr val="bg1"/>
                </a:solidFill>
                <a:ea typeface="+mj-lt"/>
                <a:cs typeface="+mj-lt"/>
              </a:rPr>
              <a:t> </a:t>
            </a:r>
            <a:r>
              <a:rPr lang="en-US" sz="2000" err="1">
                <a:solidFill>
                  <a:schemeClr val="bg1"/>
                </a:solidFill>
                <a:ea typeface="+mj-lt"/>
                <a:cs typeface="+mj-lt"/>
              </a:rPr>
              <a:t>დამკვირვებლისკენ</a:t>
            </a:r>
            <a:r>
              <a:rPr lang="en-US" sz="2000">
                <a:solidFill>
                  <a:schemeClr val="bg1"/>
                </a:solidFill>
                <a:ea typeface="+mj-lt"/>
                <a:cs typeface="+mj-lt"/>
              </a:rPr>
              <a:t> </a:t>
            </a:r>
            <a:r>
              <a:rPr lang="en-US" sz="2000" err="1">
                <a:solidFill>
                  <a:schemeClr val="bg1"/>
                </a:solidFill>
                <a:ea typeface="+mj-lt"/>
                <a:cs typeface="+mj-lt"/>
              </a:rPr>
              <a:t>საინააღმდეგო</a:t>
            </a:r>
            <a:r>
              <a:rPr lang="en-US" sz="2000">
                <a:solidFill>
                  <a:schemeClr val="bg1"/>
                </a:solidFill>
                <a:ea typeface="+mj-lt"/>
                <a:cs typeface="+mj-lt"/>
              </a:rPr>
              <a:t> </a:t>
            </a:r>
            <a:r>
              <a:rPr lang="en-US" sz="2000" err="1">
                <a:solidFill>
                  <a:schemeClr val="bg1"/>
                </a:solidFill>
                <a:ea typeface="+mj-lt"/>
                <a:cs typeface="+mj-lt"/>
              </a:rPr>
              <a:t>შემთხვევაში</a:t>
            </a:r>
            <a:r>
              <a:rPr lang="en-US" sz="2000">
                <a:solidFill>
                  <a:schemeClr val="bg1"/>
                </a:solidFill>
                <a:ea typeface="+mj-lt"/>
                <a:cs typeface="+mj-lt"/>
              </a:rPr>
              <a:t> </a:t>
            </a:r>
            <a:r>
              <a:rPr lang="en-US" sz="2000" err="1">
                <a:solidFill>
                  <a:schemeClr val="bg1"/>
                </a:solidFill>
                <a:ea typeface="+mj-lt"/>
                <a:cs typeface="+mj-lt"/>
              </a:rPr>
              <a:t>აკლდება</a:t>
            </a:r>
            <a:br>
              <a:rPr lang="en-US" sz="2000">
                <a:ea typeface="+mj-lt"/>
                <a:cs typeface="+mj-lt"/>
              </a:rPr>
            </a:br>
            <a:r>
              <a:rPr lang="en-US" sz="2000">
                <a:ea typeface="+mj-lt"/>
                <a:cs typeface="+mj-lt"/>
              </a:rPr>
              <a:t> </a:t>
            </a:r>
            <a:r>
              <a:rPr lang="en-US" sz="2000" err="1">
                <a:solidFill>
                  <a:schemeClr val="bg1"/>
                </a:solidFill>
                <a:ea typeface="+mj-lt"/>
                <a:cs typeface="+mj-lt"/>
              </a:rPr>
              <a:t>როცა</a:t>
            </a:r>
            <a:r>
              <a:rPr lang="en-US" sz="2000">
                <a:solidFill>
                  <a:schemeClr val="bg1"/>
                </a:solidFill>
                <a:ea typeface="+mj-lt"/>
                <a:cs typeface="+mj-lt"/>
              </a:rPr>
              <a:t> </a:t>
            </a:r>
            <a:r>
              <a:rPr lang="en-US" sz="2000" err="1">
                <a:solidFill>
                  <a:schemeClr val="bg1"/>
                </a:solidFill>
                <a:ea typeface="+mj-lt"/>
                <a:cs typeface="+mj-lt"/>
              </a:rPr>
              <a:t>დამკვირვებელი</a:t>
            </a:r>
            <a:r>
              <a:rPr lang="en-US" sz="2000">
                <a:solidFill>
                  <a:schemeClr val="bg1"/>
                </a:solidFill>
                <a:ea typeface="+mj-lt"/>
                <a:cs typeface="+mj-lt"/>
              </a:rPr>
              <a:t> </a:t>
            </a:r>
            <a:r>
              <a:rPr lang="en-US" sz="2000" err="1">
                <a:solidFill>
                  <a:schemeClr val="bg1"/>
                </a:solidFill>
                <a:ea typeface="+mj-lt"/>
                <a:cs typeface="+mj-lt"/>
              </a:rPr>
              <a:t>ახლოსაა</a:t>
            </a:r>
            <a:r>
              <a:rPr lang="en-US" sz="2000">
                <a:solidFill>
                  <a:schemeClr val="bg1"/>
                </a:solidFill>
                <a:ea typeface="+mj-lt"/>
                <a:cs typeface="+mj-lt"/>
              </a:rPr>
              <a:t> </a:t>
            </a:r>
            <a:r>
              <a:rPr lang="en-US" sz="2000" err="1">
                <a:solidFill>
                  <a:schemeClr val="bg1"/>
                </a:solidFill>
                <a:ea typeface="+mj-lt"/>
                <a:cs typeface="+mj-lt"/>
              </a:rPr>
              <a:t>წყაროსთან</a:t>
            </a:r>
            <a:r>
              <a:rPr lang="en-US" sz="2000">
                <a:solidFill>
                  <a:schemeClr val="bg1"/>
                </a:solidFill>
                <a:ea typeface="+mj-lt"/>
                <a:cs typeface="+mj-lt"/>
              </a:rPr>
              <a:t> </a:t>
            </a:r>
            <a:r>
              <a:rPr lang="en-US" sz="2000" err="1">
                <a:solidFill>
                  <a:schemeClr val="bg1"/>
                </a:solidFill>
                <a:ea typeface="+mj-lt"/>
                <a:cs typeface="+mj-lt"/>
              </a:rPr>
              <a:t>მაღალი</a:t>
            </a:r>
            <a:r>
              <a:rPr lang="en-US" sz="2000">
                <a:solidFill>
                  <a:schemeClr val="bg1"/>
                </a:solidFill>
                <a:ea typeface="+mj-lt"/>
                <a:cs typeface="+mj-lt"/>
              </a:rPr>
              <a:t> </a:t>
            </a:r>
            <a:r>
              <a:rPr lang="en-US" sz="2000" err="1">
                <a:solidFill>
                  <a:schemeClr val="bg1"/>
                </a:solidFill>
                <a:ea typeface="+mj-lt"/>
                <a:cs typeface="+mj-lt"/>
              </a:rPr>
              <a:t>სიხშირიდან</a:t>
            </a:r>
            <a:r>
              <a:rPr lang="en-US" sz="2000">
                <a:solidFill>
                  <a:schemeClr val="bg1"/>
                </a:solidFill>
                <a:ea typeface="+mj-lt"/>
                <a:cs typeface="+mj-lt"/>
              </a:rPr>
              <a:t> </a:t>
            </a:r>
            <a:r>
              <a:rPr lang="en-US" sz="2000" err="1">
                <a:solidFill>
                  <a:schemeClr val="bg1"/>
                </a:solidFill>
                <a:ea typeface="+mj-lt"/>
                <a:cs typeface="+mj-lt"/>
              </a:rPr>
              <a:t>დაბალზე</a:t>
            </a:r>
            <a:r>
              <a:rPr lang="en-US" sz="2000">
                <a:solidFill>
                  <a:schemeClr val="bg1"/>
                </a:solidFill>
                <a:ea typeface="+mj-lt"/>
                <a:cs typeface="+mj-lt"/>
              </a:rPr>
              <a:t> </a:t>
            </a:r>
            <a:r>
              <a:rPr lang="en-US" sz="2000" err="1">
                <a:solidFill>
                  <a:schemeClr val="bg1"/>
                </a:solidFill>
                <a:ea typeface="+mj-lt"/>
                <a:cs typeface="+mj-lt"/>
              </a:rPr>
              <a:t>გადასვლა</a:t>
            </a:r>
            <a:r>
              <a:rPr lang="en-US" sz="2000">
                <a:solidFill>
                  <a:schemeClr val="bg1"/>
                </a:solidFill>
                <a:ea typeface="+mj-lt"/>
                <a:cs typeface="+mj-lt"/>
              </a:rPr>
              <a:t> </a:t>
            </a:r>
            <a:r>
              <a:rPr lang="en-US" sz="2000" err="1">
                <a:solidFill>
                  <a:schemeClr val="bg1"/>
                </a:solidFill>
                <a:ea typeface="+mj-lt"/>
                <a:cs typeface="+mj-lt"/>
              </a:rPr>
              <a:t>ხდება</a:t>
            </a:r>
            <a:r>
              <a:rPr lang="en-US" sz="2000">
                <a:solidFill>
                  <a:schemeClr val="bg1"/>
                </a:solidFill>
                <a:ea typeface="+mj-lt"/>
                <a:cs typeface="+mj-lt"/>
              </a:rPr>
              <a:t> </a:t>
            </a:r>
            <a:r>
              <a:rPr lang="en-US" sz="2000" err="1">
                <a:solidFill>
                  <a:schemeClr val="bg1"/>
                </a:solidFill>
                <a:ea typeface="+mj-lt"/>
                <a:cs typeface="+mj-lt"/>
              </a:rPr>
              <a:t>უცებ</a:t>
            </a:r>
            <a:r>
              <a:rPr lang="en-US" sz="2000">
                <a:solidFill>
                  <a:schemeClr val="bg1"/>
                </a:solidFill>
                <a:ea typeface="+mj-lt"/>
                <a:cs typeface="+mj-lt"/>
              </a:rPr>
              <a:t>  </a:t>
            </a:r>
            <a:r>
              <a:rPr lang="en-US" sz="2000" err="1">
                <a:solidFill>
                  <a:schemeClr val="bg1"/>
                </a:solidFill>
                <a:ea typeface="+mj-lt"/>
                <a:cs typeface="+mj-lt"/>
              </a:rPr>
              <a:t>ხოლო</a:t>
            </a:r>
            <a:r>
              <a:rPr lang="en-US" sz="2000">
                <a:solidFill>
                  <a:schemeClr val="bg1"/>
                </a:solidFill>
                <a:ea typeface="+mj-lt"/>
                <a:cs typeface="+mj-lt"/>
              </a:rPr>
              <a:t> </a:t>
            </a:r>
            <a:r>
              <a:rPr lang="en-US" sz="2000" err="1">
                <a:solidFill>
                  <a:schemeClr val="bg1"/>
                </a:solidFill>
                <a:ea typeface="+mj-lt"/>
                <a:cs typeface="+mj-lt"/>
              </a:rPr>
              <a:t>როცა</a:t>
            </a:r>
            <a:r>
              <a:rPr lang="en-US" sz="2000">
                <a:solidFill>
                  <a:schemeClr val="bg1"/>
                </a:solidFill>
                <a:ea typeface="+mj-lt"/>
                <a:cs typeface="+mj-lt"/>
              </a:rPr>
              <a:t> </a:t>
            </a:r>
            <a:r>
              <a:rPr lang="en-US" sz="2000" err="1">
                <a:solidFill>
                  <a:schemeClr val="bg1"/>
                </a:solidFill>
                <a:ea typeface="+mj-lt"/>
                <a:cs typeface="+mj-lt"/>
              </a:rPr>
              <a:t>დამკვირვებელი</a:t>
            </a:r>
            <a:r>
              <a:rPr lang="en-US" sz="2000">
                <a:solidFill>
                  <a:schemeClr val="bg1"/>
                </a:solidFill>
                <a:ea typeface="+mj-lt"/>
                <a:cs typeface="+mj-lt"/>
              </a:rPr>
              <a:t> </a:t>
            </a:r>
            <a:r>
              <a:rPr lang="en-US" sz="2000" err="1">
                <a:solidFill>
                  <a:schemeClr val="bg1"/>
                </a:solidFill>
                <a:ea typeface="+mj-lt"/>
                <a:cs typeface="+mj-lt"/>
              </a:rPr>
              <a:t>შორსაა</a:t>
            </a:r>
            <a:r>
              <a:rPr lang="en-US" sz="2000">
                <a:solidFill>
                  <a:schemeClr val="bg1"/>
                </a:solidFill>
                <a:ea typeface="+mj-lt"/>
                <a:cs typeface="+mj-lt"/>
              </a:rPr>
              <a:t> </a:t>
            </a:r>
            <a:r>
              <a:rPr lang="en-US" sz="2000" err="1">
                <a:solidFill>
                  <a:schemeClr val="bg1"/>
                </a:solidFill>
                <a:ea typeface="+mj-lt"/>
                <a:cs typeface="+mj-lt"/>
              </a:rPr>
              <a:t>სიხშირე</a:t>
            </a:r>
            <a:r>
              <a:rPr lang="en-US" sz="2000">
                <a:solidFill>
                  <a:schemeClr val="bg1"/>
                </a:solidFill>
                <a:ea typeface="+mj-lt"/>
                <a:cs typeface="+mj-lt"/>
              </a:rPr>
              <a:t> </a:t>
            </a:r>
            <a:r>
              <a:rPr lang="en-US" sz="2000" err="1">
                <a:solidFill>
                  <a:schemeClr val="bg1"/>
                </a:solidFill>
                <a:ea typeface="+mj-lt"/>
                <a:cs typeface="+mj-lt"/>
              </a:rPr>
              <a:t>ეტაპობრივად</a:t>
            </a:r>
            <a:r>
              <a:rPr lang="en-US" sz="2000">
                <a:solidFill>
                  <a:schemeClr val="bg1"/>
                </a:solidFill>
                <a:ea typeface="+mj-lt"/>
                <a:cs typeface="+mj-lt"/>
              </a:rPr>
              <a:t> </a:t>
            </a:r>
            <a:r>
              <a:rPr lang="en-US" sz="2000" err="1">
                <a:solidFill>
                  <a:schemeClr val="bg1"/>
                </a:solidFill>
                <a:ea typeface="+mj-lt"/>
                <a:cs typeface="+mj-lt"/>
              </a:rPr>
              <a:t>გადადის</a:t>
            </a:r>
            <a:r>
              <a:rPr lang="en-US" sz="2000">
                <a:solidFill>
                  <a:schemeClr val="bg1"/>
                </a:solidFill>
                <a:ea typeface="+mj-lt"/>
                <a:cs typeface="+mj-lt"/>
              </a:rPr>
              <a:t> </a:t>
            </a:r>
            <a:r>
              <a:rPr lang="en-US" sz="2000" err="1">
                <a:solidFill>
                  <a:schemeClr val="bg1"/>
                </a:solidFill>
                <a:ea typeface="+mj-lt"/>
                <a:cs typeface="+mj-lt"/>
              </a:rPr>
              <a:t>მაღლიდან</a:t>
            </a:r>
            <a:r>
              <a:rPr lang="en-US" sz="2000">
                <a:solidFill>
                  <a:schemeClr val="bg1"/>
                </a:solidFill>
                <a:ea typeface="+mj-lt"/>
                <a:cs typeface="+mj-lt"/>
              </a:rPr>
              <a:t> </a:t>
            </a:r>
            <a:r>
              <a:rPr lang="en-US" sz="2000" err="1">
                <a:solidFill>
                  <a:schemeClr val="bg1"/>
                </a:solidFill>
                <a:ea typeface="+mj-lt"/>
                <a:cs typeface="+mj-lt"/>
              </a:rPr>
              <a:t>დაბალში</a:t>
            </a:r>
          </a:p>
        </p:txBody>
      </p:sp>
      <p:pic>
        <p:nvPicPr>
          <p:cNvPr id="6" name="Picture 6">
            <a:extLst>
              <a:ext uri="{FF2B5EF4-FFF2-40B4-BE49-F238E27FC236}">
                <a16:creationId xmlns:a16="http://schemas.microsoft.com/office/drawing/2014/main" id="{B90CDEC7-6BEB-84F4-0D85-3A70D7BCA297}"/>
              </a:ext>
            </a:extLst>
          </p:cNvPr>
          <p:cNvPicPr>
            <a:picLocks noChangeAspect="1"/>
          </p:cNvPicPr>
          <p:nvPr/>
        </p:nvPicPr>
        <p:blipFill>
          <a:blip r:embed="rId2"/>
          <a:stretch>
            <a:fillRect/>
          </a:stretch>
        </p:blipFill>
        <p:spPr>
          <a:xfrm>
            <a:off x="598368" y="1542242"/>
            <a:ext cx="3030208" cy="1099328"/>
          </a:xfrm>
          <a:prstGeom prst="rect">
            <a:avLst/>
          </a:prstGeom>
        </p:spPr>
      </p:pic>
      <p:pic>
        <p:nvPicPr>
          <p:cNvPr id="5" name="Picture 6" descr="Chart, scatter chart&#10;&#10;Description automatically generated">
            <a:extLst>
              <a:ext uri="{FF2B5EF4-FFF2-40B4-BE49-F238E27FC236}">
                <a16:creationId xmlns:a16="http://schemas.microsoft.com/office/drawing/2014/main" id="{740BB534-610E-BDBD-3D9A-DE349FF862C1}"/>
              </a:ext>
            </a:extLst>
          </p:cNvPr>
          <p:cNvPicPr>
            <a:picLocks noChangeAspect="1"/>
          </p:cNvPicPr>
          <p:nvPr/>
        </p:nvPicPr>
        <p:blipFill>
          <a:blip r:embed="rId3"/>
          <a:stretch>
            <a:fillRect/>
          </a:stretch>
        </p:blipFill>
        <p:spPr>
          <a:xfrm>
            <a:off x="2941607" y="4481940"/>
            <a:ext cx="2297503" cy="2293592"/>
          </a:xfrm>
          <a:prstGeom prst="rect">
            <a:avLst/>
          </a:prstGeom>
        </p:spPr>
      </p:pic>
      <p:pic>
        <p:nvPicPr>
          <p:cNvPr id="7" name="Picture 6" descr="Chart, scatter chart&#10;&#10;Description automatically generated">
            <a:extLst>
              <a:ext uri="{FF2B5EF4-FFF2-40B4-BE49-F238E27FC236}">
                <a16:creationId xmlns:a16="http://schemas.microsoft.com/office/drawing/2014/main" id="{357ED51D-6A75-C58B-B84C-4C55FC187BA7}"/>
              </a:ext>
            </a:extLst>
          </p:cNvPr>
          <p:cNvPicPr>
            <a:picLocks noChangeAspect="1"/>
          </p:cNvPicPr>
          <p:nvPr/>
        </p:nvPicPr>
        <p:blipFill>
          <a:blip r:embed="rId4"/>
          <a:stretch>
            <a:fillRect/>
          </a:stretch>
        </p:blipFill>
        <p:spPr>
          <a:xfrm>
            <a:off x="6234022" y="4486467"/>
            <a:ext cx="2297501" cy="2284537"/>
          </a:xfrm>
          <a:prstGeom prst="rect">
            <a:avLst/>
          </a:prstGeom>
        </p:spPr>
      </p:pic>
      <p:pic>
        <p:nvPicPr>
          <p:cNvPr id="8" name="Picture 7" descr="Chart, scatter chart&#10;&#10;Description automatically generated">
            <a:extLst>
              <a:ext uri="{FF2B5EF4-FFF2-40B4-BE49-F238E27FC236}">
                <a16:creationId xmlns:a16="http://schemas.microsoft.com/office/drawing/2014/main" id="{FC222187-D24F-C57A-0689-712771C9844E}"/>
              </a:ext>
            </a:extLst>
          </p:cNvPr>
          <p:cNvPicPr>
            <a:picLocks noChangeAspect="1"/>
          </p:cNvPicPr>
          <p:nvPr/>
        </p:nvPicPr>
        <p:blipFill>
          <a:blip r:embed="rId4"/>
          <a:stretch>
            <a:fillRect/>
          </a:stretch>
        </p:blipFill>
        <p:spPr>
          <a:xfrm>
            <a:off x="9368287" y="4486467"/>
            <a:ext cx="2297502" cy="2284538"/>
          </a:xfrm>
          <a:prstGeom prst="rect">
            <a:avLst/>
          </a:prstGeom>
        </p:spPr>
      </p:pic>
    </p:spTree>
    <p:extLst>
      <p:ext uri="{BB962C8B-B14F-4D97-AF65-F5344CB8AC3E}">
        <p14:creationId xmlns:p14="http://schemas.microsoft.com/office/powerpoint/2010/main" val="19202929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5538BC-027E-C663-E33F-178A68470DB1}"/>
              </a:ext>
            </a:extLst>
          </p:cNvPr>
          <p:cNvSpPr>
            <a:spLocks noGrp="1"/>
          </p:cNvSpPr>
          <p:nvPr>
            <p:ph type="title"/>
          </p:nvPr>
        </p:nvSpPr>
        <p:spPr>
          <a:xfrm>
            <a:off x="550862" y="549275"/>
            <a:ext cx="11091600" cy="5070112"/>
          </a:xfrm>
        </p:spPr>
        <p:txBody>
          <a:bodyPr>
            <a:normAutofit/>
          </a:bodyPr>
          <a:lstStyle/>
          <a:p>
            <a:r>
              <a:rPr lang="en-US" sz="2000" err="1">
                <a:solidFill>
                  <a:schemeClr val="bg1"/>
                </a:solidFill>
              </a:rPr>
              <a:t>რელატივისთური</a:t>
            </a:r>
            <a:r>
              <a:rPr lang="en-US" sz="2000" dirty="0">
                <a:solidFill>
                  <a:schemeClr val="bg1"/>
                </a:solidFill>
              </a:rPr>
              <a:t> </a:t>
            </a:r>
            <a:r>
              <a:rPr lang="en-US" sz="2000" err="1">
                <a:solidFill>
                  <a:schemeClr val="bg1"/>
                </a:solidFill>
              </a:rPr>
              <a:t>დოპლერის</a:t>
            </a:r>
            <a:r>
              <a:rPr lang="en-US" sz="2000" dirty="0">
                <a:solidFill>
                  <a:schemeClr val="bg1"/>
                </a:solidFill>
              </a:rPr>
              <a:t> </a:t>
            </a:r>
            <a:r>
              <a:rPr lang="en-US" sz="2000" err="1">
                <a:solidFill>
                  <a:schemeClr val="bg1"/>
                </a:solidFill>
              </a:rPr>
              <a:t>ეფექტი</a:t>
            </a:r>
            <a:r>
              <a:rPr lang="en-US" sz="2000" dirty="0">
                <a:solidFill>
                  <a:schemeClr val="bg1"/>
                </a:solidFill>
              </a:rPr>
              <a:t> </a:t>
            </a:r>
            <a:r>
              <a:rPr lang="en-US" sz="2000" err="1">
                <a:solidFill>
                  <a:schemeClr val="bg1"/>
                </a:solidFill>
              </a:rPr>
              <a:t>ესაა</a:t>
            </a:r>
            <a:r>
              <a:rPr lang="en-US" sz="2000" dirty="0">
                <a:solidFill>
                  <a:schemeClr val="bg1"/>
                </a:solidFill>
              </a:rPr>
              <a:t> </a:t>
            </a:r>
            <a:r>
              <a:rPr lang="en-US" sz="2000" err="1">
                <a:solidFill>
                  <a:schemeClr val="bg1"/>
                </a:solidFill>
              </a:rPr>
              <a:t>ტალღის</a:t>
            </a:r>
            <a:br>
              <a:rPr lang="en-US" dirty="0"/>
            </a:br>
            <a:r>
              <a:rPr lang="en-US" sz="2000" dirty="0">
                <a:solidFill>
                  <a:schemeClr val="bg1"/>
                </a:solidFill>
              </a:rPr>
              <a:t> </a:t>
            </a:r>
            <a:r>
              <a:rPr lang="en-US" sz="2000" dirty="0" err="1">
                <a:solidFill>
                  <a:schemeClr val="bg1"/>
                </a:solidFill>
              </a:rPr>
              <a:t>სიხშირის</a:t>
            </a:r>
            <a:r>
              <a:rPr lang="en-US" sz="2000" dirty="0">
                <a:solidFill>
                  <a:schemeClr val="bg1"/>
                </a:solidFill>
              </a:rPr>
              <a:t> </a:t>
            </a:r>
            <a:r>
              <a:rPr lang="en-US" sz="2000" dirty="0" err="1">
                <a:solidFill>
                  <a:schemeClr val="bg1"/>
                </a:solidFill>
              </a:rPr>
              <a:t>ცვლილება</a:t>
            </a:r>
            <a:r>
              <a:rPr lang="en-US" sz="2000" dirty="0">
                <a:solidFill>
                  <a:schemeClr val="bg1"/>
                </a:solidFill>
              </a:rPr>
              <a:t> </a:t>
            </a:r>
            <a:r>
              <a:rPr lang="en-US" sz="2000" dirty="0" err="1">
                <a:solidFill>
                  <a:schemeClr val="bg1"/>
                </a:solidFill>
              </a:rPr>
              <a:t>რომელიც</a:t>
            </a:r>
            <a:r>
              <a:rPr lang="en-US" sz="2000" dirty="0">
                <a:solidFill>
                  <a:schemeClr val="bg1"/>
                </a:solidFill>
              </a:rPr>
              <a:t> </a:t>
            </a:r>
            <a:r>
              <a:rPr lang="en-US" sz="2000" dirty="0" err="1">
                <a:solidFill>
                  <a:schemeClr val="bg1"/>
                </a:solidFill>
              </a:rPr>
              <a:t>გამოწვეულია</a:t>
            </a:r>
            <a:r>
              <a:rPr lang="en-US" sz="2000" dirty="0">
                <a:solidFill>
                  <a:schemeClr val="bg1"/>
                </a:solidFill>
              </a:rPr>
              <a:t> </a:t>
            </a:r>
            <a:r>
              <a:rPr lang="en-US" sz="2000" dirty="0" err="1">
                <a:solidFill>
                  <a:schemeClr val="bg1"/>
                </a:solidFill>
              </a:rPr>
              <a:t>წყაროს</a:t>
            </a:r>
            <a:r>
              <a:rPr lang="en-US" sz="2000" dirty="0">
                <a:solidFill>
                  <a:schemeClr val="bg1"/>
                </a:solidFill>
              </a:rPr>
              <a:t> </a:t>
            </a:r>
            <a:r>
              <a:rPr lang="en-US" sz="2000" dirty="0" err="1">
                <a:solidFill>
                  <a:schemeClr val="bg1"/>
                </a:solidFill>
              </a:rPr>
              <a:t>და</a:t>
            </a:r>
            <a:r>
              <a:rPr lang="en-US" sz="2000" dirty="0">
                <a:solidFill>
                  <a:schemeClr val="bg1"/>
                </a:solidFill>
              </a:rPr>
              <a:t> </a:t>
            </a:r>
            <a:r>
              <a:rPr lang="en-US" sz="2000" dirty="0" err="1">
                <a:solidFill>
                  <a:schemeClr val="bg1"/>
                </a:solidFill>
              </a:rPr>
              <a:t>დამკვირვებლის</a:t>
            </a:r>
            <a:r>
              <a:rPr lang="en-US" sz="2000" dirty="0">
                <a:solidFill>
                  <a:schemeClr val="bg1"/>
                </a:solidFill>
              </a:rPr>
              <a:t> </a:t>
            </a:r>
            <a:r>
              <a:rPr lang="en-US" sz="2000" dirty="0" err="1">
                <a:solidFill>
                  <a:schemeClr val="bg1"/>
                </a:solidFill>
              </a:rPr>
              <a:t>ერთმანეთის</a:t>
            </a:r>
            <a:r>
              <a:rPr lang="en-US" sz="2000" dirty="0">
                <a:solidFill>
                  <a:schemeClr val="bg1"/>
                </a:solidFill>
              </a:rPr>
              <a:t> </a:t>
            </a:r>
            <a:r>
              <a:rPr lang="en-US" sz="2000" dirty="0" err="1">
                <a:solidFill>
                  <a:schemeClr val="bg1"/>
                </a:solidFill>
              </a:rPr>
              <a:t>მიმართ</a:t>
            </a:r>
            <a:r>
              <a:rPr lang="en-US" sz="2000" dirty="0">
                <a:solidFill>
                  <a:schemeClr val="bg1"/>
                </a:solidFill>
              </a:rPr>
              <a:t> </a:t>
            </a:r>
            <a:r>
              <a:rPr lang="en-US" sz="2000" dirty="0" err="1">
                <a:solidFill>
                  <a:schemeClr val="bg1"/>
                </a:solidFill>
              </a:rPr>
              <a:t>მოძრაობით</a:t>
            </a:r>
            <a:r>
              <a:rPr lang="en-US" sz="2000" dirty="0">
                <a:solidFill>
                  <a:schemeClr val="bg1"/>
                </a:solidFill>
              </a:rPr>
              <a:t> </a:t>
            </a:r>
            <a:r>
              <a:rPr lang="en-US" sz="2000" dirty="0" err="1">
                <a:solidFill>
                  <a:schemeClr val="bg1"/>
                </a:solidFill>
              </a:rPr>
              <a:t>თუ</a:t>
            </a:r>
            <a:r>
              <a:rPr lang="en-US" sz="2000" dirty="0">
                <a:solidFill>
                  <a:schemeClr val="bg1"/>
                </a:solidFill>
              </a:rPr>
              <a:t> </a:t>
            </a:r>
            <a:r>
              <a:rPr lang="en-US" sz="2000" dirty="0" err="1">
                <a:solidFill>
                  <a:schemeClr val="bg1"/>
                </a:solidFill>
              </a:rPr>
              <a:t>ვითვალისწინებთ</a:t>
            </a:r>
            <a:r>
              <a:rPr lang="en-US" sz="2000" dirty="0">
                <a:solidFill>
                  <a:schemeClr val="bg1"/>
                </a:solidFill>
              </a:rPr>
              <a:t> </a:t>
            </a:r>
            <a:r>
              <a:rPr lang="en-US" sz="2000" dirty="0" err="1">
                <a:solidFill>
                  <a:schemeClr val="bg1"/>
                </a:solidFill>
              </a:rPr>
              <a:t>ფარდობითოსბის</a:t>
            </a:r>
            <a:r>
              <a:rPr lang="en-US" sz="2000" dirty="0">
                <a:solidFill>
                  <a:schemeClr val="bg1"/>
                </a:solidFill>
              </a:rPr>
              <a:t> </a:t>
            </a:r>
            <a:r>
              <a:rPr lang="en-US" sz="2000" dirty="0" err="1">
                <a:solidFill>
                  <a:schemeClr val="bg1"/>
                </a:solidFill>
              </a:rPr>
              <a:t>სპეციალურ</a:t>
            </a:r>
            <a:r>
              <a:rPr lang="en-US" sz="2000" dirty="0">
                <a:solidFill>
                  <a:schemeClr val="bg1"/>
                </a:solidFill>
              </a:rPr>
              <a:t> </a:t>
            </a:r>
            <a:r>
              <a:rPr lang="en-US" sz="2000" dirty="0" err="1">
                <a:solidFill>
                  <a:schemeClr val="bg1"/>
                </a:solidFill>
              </a:rPr>
              <a:t>თეორემას</a:t>
            </a:r>
            <a:r>
              <a:rPr lang="en-US" sz="2000" dirty="0">
                <a:solidFill>
                  <a:schemeClr val="bg1"/>
                </a:solidFill>
              </a:rPr>
              <a:t> </a:t>
            </a:r>
            <a:br>
              <a:rPr lang="en-US" sz="2000" dirty="0"/>
            </a:br>
            <a:r>
              <a:rPr lang="en-US" sz="2000" dirty="0" err="1">
                <a:solidFill>
                  <a:schemeClr val="bg1"/>
                </a:solidFill>
              </a:rPr>
              <a:t>ეს</a:t>
            </a:r>
            <a:r>
              <a:rPr lang="en-US" sz="2000" dirty="0">
                <a:solidFill>
                  <a:schemeClr val="bg1"/>
                </a:solidFill>
              </a:rPr>
              <a:t> </a:t>
            </a:r>
            <a:r>
              <a:rPr lang="en-US" sz="2000" dirty="0" err="1">
                <a:solidFill>
                  <a:schemeClr val="bg1"/>
                </a:solidFill>
              </a:rPr>
              <a:t>ეფექტი</a:t>
            </a:r>
            <a:r>
              <a:rPr lang="en-US" sz="2000" dirty="0">
                <a:solidFill>
                  <a:schemeClr val="bg1"/>
                </a:solidFill>
              </a:rPr>
              <a:t> </a:t>
            </a:r>
            <a:r>
              <a:rPr lang="en-US" sz="2000" dirty="0" err="1">
                <a:solidFill>
                  <a:schemeClr val="bg1"/>
                </a:solidFill>
              </a:rPr>
              <a:t>განსხვავდება</a:t>
            </a:r>
            <a:r>
              <a:rPr lang="en-US" sz="2000" dirty="0">
                <a:solidFill>
                  <a:schemeClr val="bg1"/>
                </a:solidFill>
              </a:rPr>
              <a:t> </a:t>
            </a:r>
            <a:r>
              <a:rPr lang="en-US" sz="2000" dirty="0" err="1">
                <a:solidFill>
                  <a:schemeClr val="bg1"/>
                </a:solidFill>
              </a:rPr>
              <a:t>მისი</a:t>
            </a:r>
            <a:r>
              <a:rPr lang="en-US" sz="2000" dirty="0">
                <a:solidFill>
                  <a:schemeClr val="bg1"/>
                </a:solidFill>
              </a:rPr>
              <a:t> </a:t>
            </a:r>
            <a:r>
              <a:rPr lang="en-US" sz="2000" dirty="0" err="1">
                <a:solidFill>
                  <a:schemeClr val="bg1"/>
                </a:solidFill>
              </a:rPr>
              <a:t>კლასიკური</a:t>
            </a:r>
            <a:r>
              <a:rPr lang="en-US" sz="2000" dirty="0">
                <a:solidFill>
                  <a:schemeClr val="bg1"/>
                </a:solidFill>
              </a:rPr>
              <a:t> </a:t>
            </a:r>
            <a:r>
              <a:rPr lang="en-US" sz="2000" dirty="0" err="1">
                <a:solidFill>
                  <a:schemeClr val="bg1"/>
                </a:solidFill>
              </a:rPr>
              <a:t>ვარიანტისგან</a:t>
            </a:r>
            <a:r>
              <a:rPr lang="en-US" sz="2000" dirty="0">
                <a:solidFill>
                  <a:schemeClr val="bg1"/>
                </a:solidFill>
              </a:rPr>
              <a:t> </a:t>
            </a:r>
            <a:r>
              <a:rPr lang="en-US" sz="2000" dirty="0" err="1">
                <a:solidFill>
                  <a:schemeClr val="bg1"/>
                </a:solidFill>
              </a:rPr>
              <a:t>იმით</a:t>
            </a:r>
            <a:r>
              <a:rPr lang="en-US" sz="2000" dirty="0">
                <a:solidFill>
                  <a:schemeClr val="bg1"/>
                </a:solidFill>
              </a:rPr>
              <a:t> </a:t>
            </a:r>
            <a:r>
              <a:rPr lang="en-US" sz="2000" dirty="0" err="1">
                <a:solidFill>
                  <a:schemeClr val="bg1"/>
                </a:solidFill>
              </a:rPr>
              <a:t>რომ</a:t>
            </a:r>
            <a:r>
              <a:rPr lang="en-US" sz="2000" dirty="0">
                <a:solidFill>
                  <a:schemeClr val="bg1"/>
                </a:solidFill>
              </a:rPr>
              <a:t> </a:t>
            </a:r>
            <a:r>
              <a:rPr lang="en-US" sz="2000" dirty="0" err="1">
                <a:solidFill>
                  <a:schemeClr val="bg1"/>
                </a:solidFill>
              </a:rPr>
              <a:t>მასში</a:t>
            </a:r>
            <a:r>
              <a:rPr lang="en-US" sz="2000" dirty="0">
                <a:solidFill>
                  <a:schemeClr val="bg1"/>
                </a:solidFill>
              </a:rPr>
              <a:t>  </a:t>
            </a:r>
            <a:r>
              <a:rPr lang="en-US" sz="2000" dirty="0" err="1">
                <a:solidFill>
                  <a:schemeClr val="bg1"/>
                </a:solidFill>
              </a:rPr>
              <a:t>გათვალისწინებულია</a:t>
            </a:r>
            <a:r>
              <a:rPr lang="en-US" sz="2000" dirty="0">
                <a:solidFill>
                  <a:schemeClr val="bg1"/>
                </a:solidFill>
              </a:rPr>
              <a:t> </a:t>
            </a:r>
            <a:r>
              <a:rPr lang="en-US" sz="2000" dirty="0" err="1">
                <a:solidFill>
                  <a:schemeClr val="bg1"/>
                </a:solidFill>
              </a:rPr>
              <a:t>დროის</a:t>
            </a:r>
            <a:r>
              <a:rPr lang="en-US" sz="2000" dirty="0">
                <a:solidFill>
                  <a:schemeClr val="bg1"/>
                </a:solidFill>
              </a:rPr>
              <a:t> </a:t>
            </a:r>
            <a:r>
              <a:rPr lang="en-US" sz="2000" err="1">
                <a:solidFill>
                  <a:schemeClr val="bg1"/>
                </a:solidFill>
              </a:rPr>
              <a:t>შენელებას</a:t>
            </a:r>
            <a:r>
              <a:rPr lang="en-US" sz="2000">
                <a:solidFill>
                  <a:schemeClr val="bg1"/>
                </a:solidFill>
              </a:rPr>
              <a:t> </a:t>
            </a:r>
            <a:r>
              <a:rPr lang="en-US" sz="2000" dirty="0" err="1">
                <a:solidFill>
                  <a:schemeClr val="bg1"/>
                </a:solidFill>
              </a:rPr>
              <a:t>და</a:t>
            </a:r>
            <a:r>
              <a:rPr lang="en-US" sz="2000" dirty="0">
                <a:solidFill>
                  <a:schemeClr val="bg1"/>
                </a:solidFill>
              </a:rPr>
              <a:t> </a:t>
            </a:r>
            <a:r>
              <a:rPr lang="en-US" sz="2000" dirty="0" err="1">
                <a:solidFill>
                  <a:schemeClr val="bg1"/>
                </a:solidFill>
              </a:rPr>
              <a:t>არ</a:t>
            </a:r>
            <a:r>
              <a:rPr lang="en-US" sz="2000" dirty="0">
                <a:solidFill>
                  <a:schemeClr val="bg1"/>
                </a:solidFill>
              </a:rPr>
              <a:t> </a:t>
            </a:r>
            <a:r>
              <a:rPr lang="en-US" sz="2000" dirty="0" err="1">
                <a:solidFill>
                  <a:schemeClr val="bg1"/>
                </a:solidFill>
              </a:rPr>
              <a:t>განიხილავს</a:t>
            </a:r>
            <a:r>
              <a:rPr lang="en-US" sz="2000" dirty="0">
                <a:solidFill>
                  <a:schemeClr val="bg1"/>
                </a:solidFill>
              </a:rPr>
              <a:t> </a:t>
            </a:r>
            <a:r>
              <a:rPr lang="en-US" sz="2000" dirty="0" err="1">
                <a:solidFill>
                  <a:schemeClr val="bg1"/>
                </a:solidFill>
              </a:rPr>
              <a:t>მედიუმს</a:t>
            </a:r>
            <a:r>
              <a:rPr lang="en-US" sz="2000" dirty="0">
                <a:solidFill>
                  <a:schemeClr val="bg1"/>
                </a:solidFill>
              </a:rPr>
              <a:t> </a:t>
            </a:r>
            <a:br>
              <a:rPr lang="en-US" dirty="0"/>
            </a:br>
            <a:r>
              <a:rPr lang="en-US" sz="2000" dirty="0" err="1">
                <a:solidFill>
                  <a:schemeClr val="bg1"/>
                </a:solidFill>
              </a:rPr>
              <a:t>დოპლერის</a:t>
            </a:r>
            <a:r>
              <a:rPr lang="en-US" sz="2000" dirty="0">
                <a:solidFill>
                  <a:schemeClr val="bg1"/>
                </a:solidFill>
              </a:rPr>
              <a:t> </a:t>
            </a:r>
            <a:r>
              <a:rPr lang="en-US" sz="2000" dirty="0" err="1">
                <a:solidFill>
                  <a:schemeClr val="bg1"/>
                </a:solidFill>
              </a:rPr>
              <a:t>ეფექტი</a:t>
            </a:r>
            <a:r>
              <a:rPr lang="en-US" sz="2000" dirty="0">
                <a:solidFill>
                  <a:schemeClr val="bg1"/>
                </a:solidFill>
              </a:rPr>
              <a:t> </a:t>
            </a:r>
            <a:r>
              <a:rPr lang="en-US" sz="2000" dirty="0" err="1">
                <a:solidFill>
                  <a:schemeClr val="bg1"/>
                </a:solidFill>
              </a:rPr>
              <a:t>იწვევეს</a:t>
            </a:r>
            <a:r>
              <a:rPr lang="en-US" sz="2000" dirty="0">
                <a:solidFill>
                  <a:schemeClr val="bg1"/>
                </a:solidFill>
              </a:rPr>
              <a:t> </a:t>
            </a:r>
            <a:r>
              <a:rPr lang="en-US" sz="2000" dirty="0" err="1">
                <a:solidFill>
                  <a:schemeClr val="bg1"/>
                </a:solidFill>
              </a:rPr>
              <a:t>ლურჯ</a:t>
            </a:r>
            <a:r>
              <a:rPr lang="en-US" sz="2000" dirty="0">
                <a:solidFill>
                  <a:schemeClr val="bg1"/>
                </a:solidFill>
              </a:rPr>
              <a:t> </a:t>
            </a:r>
            <a:r>
              <a:rPr lang="en-US" sz="2000" dirty="0" err="1">
                <a:solidFill>
                  <a:schemeClr val="bg1"/>
                </a:solidFill>
              </a:rPr>
              <a:t>ან</a:t>
            </a:r>
            <a:r>
              <a:rPr lang="en-US" sz="2000" dirty="0">
                <a:solidFill>
                  <a:schemeClr val="bg1"/>
                </a:solidFill>
              </a:rPr>
              <a:t> </a:t>
            </a:r>
            <a:r>
              <a:rPr lang="en-US" sz="2000" dirty="0" err="1">
                <a:solidFill>
                  <a:schemeClr val="bg1"/>
                </a:solidFill>
              </a:rPr>
              <a:t>წითელ</a:t>
            </a:r>
            <a:r>
              <a:rPr lang="en-US" sz="2000" dirty="0">
                <a:solidFill>
                  <a:schemeClr val="bg1"/>
                </a:solidFill>
              </a:rPr>
              <a:t> </a:t>
            </a:r>
            <a:r>
              <a:rPr lang="en-US" sz="2000" dirty="0" err="1">
                <a:solidFill>
                  <a:schemeClr val="bg1"/>
                </a:solidFill>
              </a:rPr>
              <a:t>წანაცვლებას</a:t>
            </a:r>
            <a:r>
              <a:rPr lang="en-US" sz="2000" dirty="0">
                <a:solidFill>
                  <a:schemeClr val="bg1"/>
                </a:solidFill>
              </a:rPr>
              <a:t> </a:t>
            </a:r>
            <a:r>
              <a:rPr lang="en-US" sz="2000" dirty="0" err="1">
                <a:solidFill>
                  <a:schemeClr val="bg1"/>
                </a:solidFill>
              </a:rPr>
              <a:t>იმის</a:t>
            </a:r>
            <a:r>
              <a:rPr lang="en-US" sz="2000" dirty="0">
                <a:solidFill>
                  <a:schemeClr val="bg1"/>
                </a:solidFill>
              </a:rPr>
              <a:t> </a:t>
            </a:r>
            <a:r>
              <a:rPr lang="en-US" sz="2000" dirty="0" err="1">
                <a:solidFill>
                  <a:schemeClr val="bg1"/>
                </a:solidFill>
              </a:rPr>
              <a:t>მიხედვით</a:t>
            </a:r>
            <a:r>
              <a:rPr lang="en-US" sz="2000" dirty="0">
                <a:solidFill>
                  <a:schemeClr val="bg1"/>
                </a:solidFill>
              </a:rPr>
              <a:t> </a:t>
            </a:r>
            <a:r>
              <a:rPr lang="en-US" sz="2000" dirty="0" err="1">
                <a:solidFill>
                  <a:schemeClr val="bg1"/>
                </a:solidFill>
              </a:rPr>
              <a:t>თუ</a:t>
            </a:r>
            <a:r>
              <a:rPr lang="en-US" sz="2000" dirty="0">
                <a:solidFill>
                  <a:schemeClr val="bg1"/>
                </a:solidFill>
              </a:rPr>
              <a:t> </a:t>
            </a:r>
            <a:r>
              <a:rPr lang="en-US" sz="2000" dirty="0" err="1">
                <a:solidFill>
                  <a:schemeClr val="bg1"/>
                </a:solidFill>
              </a:rPr>
              <a:t>რორგორ</a:t>
            </a:r>
            <a:r>
              <a:rPr lang="en-US" sz="2000" dirty="0">
                <a:solidFill>
                  <a:schemeClr val="bg1"/>
                </a:solidFill>
              </a:rPr>
              <a:t> </a:t>
            </a:r>
            <a:r>
              <a:rPr lang="en-US" sz="2000" dirty="0" err="1">
                <a:solidFill>
                  <a:schemeClr val="bg1"/>
                </a:solidFill>
              </a:rPr>
              <a:t>მოძრაობენ</a:t>
            </a:r>
            <a:r>
              <a:rPr lang="en-US" sz="2000" dirty="0">
                <a:solidFill>
                  <a:schemeClr val="bg1"/>
                </a:solidFill>
              </a:rPr>
              <a:t> </a:t>
            </a:r>
            <a:r>
              <a:rPr lang="en-US" sz="2000" dirty="0" err="1">
                <a:solidFill>
                  <a:schemeClr val="bg1"/>
                </a:solidFill>
              </a:rPr>
              <a:t>სხეულები</a:t>
            </a:r>
            <a:endParaRPr lang="en-US" sz="2000" dirty="0">
              <a:solidFill>
                <a:schemeClr val="bg1"/>
              </a:solidFill>
            </a:endParaRPr>
          </a:p>
        </p:txBody>
      </p:sp>
      <p:pic>
        <p:nvPicPr>
          <p:cNvPr id="3" name="Picture 3" descr="A picture containing diagram&#10;&#10;Description automatically generated">
            <a:extLst>
              <a:ext uri="{FF2B5EF4-FFF2-40B4-BE49-F238E27FC236}">
                <a16:creationId xmlns:a16="http://schemas.microsoft.com/office/drawing/2014/main" id="{3C5AC8A4-3955-AD96-0839-B895CE4D5F26}"/>
              </a:ext>
            </a:extLst>
          </p:cNvPr>
          <p:cNvPicPr>
            <a:picLocks noChangeAspect="1"/>
          </p:cNvPicPr>
          <p:nvPr/>
        </p:nvPicPr>
        <p:blipFill>
          <a:blip r:embed="rId2"/>
          <a:stretch>
            <a:fillRect/>
          </a:stretch>
        </p:blipFill>
        <p:spPr>
          <a:xfrm>
            <a:off x="598098" y="2888052"/>
            <a:ext cx="3749615" cy="2347103"/>
          </a:xfrm>
          <a:prstGeom prst="rect">
            <a:avLst/>
          </a:prstGeom>
        </p:spPr>
      </p:pic>
      <p:pic>
        <p:nvPicPr>
          <p:cNvPr id="4" name="Picture 4" descr="A picture containing text&#10;&#10;Description automatically generated">
            <a:extLst>
              <a:ext uri="{FF2B5EF4-FFF2-40B4-BE49-F238E27FC236}">
                <a16:creationId xmlns:a16="http://schemas.microsoft.com/office/drawing/2014/main" id="{9C15D983-432D-4EF7-DC4B-CC227CD4CDB6}"/>
              </a:ext>
            </a:extLst>
          </p:cNvPr>
          <p:cNvPicPr>
            <a:picLocks noChangeAspect="1"/>
          </p:cNvPicPr>
          <p:nvPr/>
        </p:nvPicPr>
        <p:blipFill>
          <a:blip r:embed="rId3"/>
          <a:stretch>
            <a:fillRect/>
          </a:stretch>
        </p:blipFill>
        <p:spPr>
          <a:xfrm>
            <a:off x="7398588" y="3071391"/>
            <a:ext cx="3361426" cy="1994802"/>
          </a:xfrm>
          <a:prstGeom prst="rect">
            <a:avLst/>
          </a:prstGeom>
        </p:spPr>
      </p:pic>
    </p:spTree>
    <p:extLst>
      <p:ext uri="{BB962C8B-B14F-4D97-AF65-F5344CB8AC3E}">
        <p14:creationId xmlns:p14="http://schemas.microsoft.com/office/powerpoint/2010/main" val="11702155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B3EACF-8339-8539-0E69-61A59B01DDCE}"/>
              </a:ext>
            </a:extLst>
          </p:cNvPr>
          <p:cNvSpPr>
            <a:spLocks noGrp="1"/>
          </p:cNvSpPr>
          <p:nvPr>
            <p:ph type="title"/>
          </p:nvPr>
        </p:nvSpPr>
        <p:spPr>
          <a:xfrm>
            <a:off x="550862" y="549275"/>
            <a:ext cx="11091600" cy="5386415"/>
          </a:xfrm>
        </p:spPr>
        <p:txBody>
          <a:bodyPr>
            <a:normAutofit/>
          </a:bodyPr>
          <a:lstStyle/>
          <a:p>
            <a:r>
              <a:rPr lang="en-US" sz="3000" err="1">
                <a:solidFill>
                  <a:schemeClr val="bg1"/>
                </a:solidFill>
                <a:ea typeface="+mj-lt"/>
                <a:cs typeface="+mj-lt"/>
              </a:rPr>
              <a:t>წითელი</a:t>
            </a:r>
            <a:r>
              <a:rPr lang="en-US" sz="3000" dirty="0">
                <a:solidFill>
                  <a:schemeClr val="bg1"/>
                </a:solidFill>
                <a:ea typeface="+mj-lt"/>
                <a:cs typeface="+mj-lt"/>
              </a:rPr>
              <a:t> </a:t>
            </a:r>
            <a:r>
              <a:rPr lang="en-US" sz="3000" err="1">
                <a:solidFill>
                  <a:schemeClr val="bg1"/>
                </a:solidFill>
              </a:rPr>
              <a:t>და</a:t>
            </a:r>
            <a:r>
              <a:rPr lang="en-US" sz="3000" dirty="0">
                <a:solidFill>
                  <a:schemeClr val="bg1"/>
                </a:solidFill>
              </a:rPr>
              <a:t> </a:t>
            </a:r>
            <a:r>
              <a:rPr lang="en-US" sz="3000" err="1">
                <a:solidFill>
                  <a:schemeClr val="bg1"/>
                </a:solidFill>
              </a:rPr>
              <a:t>ლურჯი</a:t>
            </a:r>
            <a:r>
              <a:rPr lang="en-US" sz="3000" dirty="0">
                <a:solidFill>
                  <a:schemeClr val="bg1"/>
                </a:solidFill>
              </a:rPr>
              <a:t> </a:t>
            </a:r>
            <a:r>
              <a:rPr lang="en-US" sz="3000" err="1">
                <a:solidFill>
                  <a:schemeClr val="bg1"/>
                </a:solidFill>
              </a:rPr>
              <a:t>წანაცვლება</a:t>
            </a:r>
            <a:r>
              <a:rPr lang="en-US" sz="3000" dirty="0">
                <a:solidFill>
                  <a:schemeClr val="bg1"/>
                </a:solidFill>
              </a:rPr>
              <a:t> </a:t>
            </a:r>
            <a:r>
              <a:rPr lang="en-US" sz="3000" err="1">
                <a:solidFill>
                  <a:schemeClr val="bg1"/>
                </a:solidFill>
              </a:rPr>
              <a:t>ესაა</a:t>
            </a:r>
            <a:r>
              <a:rPr lang="en-US" sz="3000" dirty="0">
                <a:solidFill>
                  <a:schemeClr val="bg1"/>
                </a:solidFill>
              </a:rPr>
              <a:t> </a:t>
            </a:r>
            <a:r>
              <a:rPr lang="en-US" sz="3000" err="1">
                <a:solidFill>
                  <a:schemeClr val="bg1"/>
                </a:solidFill>
              </a:rPr>
              <a:t>ელექრომაგნიტური</a:t>
            </a:r>
            <a:r>
              <a:rPr lang="en-US" sz="3000" dirty="0">
                <a:solidFill>
                  <a:schemeClr val="bg1"/>
                </a:solidFill>
              </a:rPr>
              <a:t> </a:t>
            </a:r>
            <a:r>
              <a:rPr lang="en-US" sz="3000" err="1">
                <a:solidFill>
                  <a:schemeClr val="bg1"/>
                </a:solidFill>
              </a:rPr>
              <a:t>ტალღის</a:t>
            </a:r>
            <a:r>
              <a:rPr lang="en-US" sz="3000" dirty="0">
                <a:solidFill>
                  <a:schemeClr val="bg1"/>
                </a:solidFill>
              </a:rPr>
              <a:t> </a:t>
            </a:r>
            <a:r>
              <a:rPr lang="en-US" sz="3000" err="1">
                <a:solidFill>
                  <a:schemeClr val="bg1"/>
                </a:solidFill>
              </a:rPr>
              <a:t>სიგძის</a:t>
            </a:r>
            <a:r>
              <a:rPr lang="en-US" sz="3000" dirty="0">
                <a:solidFill>
                  <a:schemeClr val="bg1"/>
                </a:solidFill>
              </a:rPr>
              <a:t> </a:t>
            </a:r>
            <a:r>
              <a:rPr lang="en-US" sz="3000" err="1">
                <a:solidFill>
                  <a:schemeClr val="bg1"/>
                </a:solidFill>
              </a:rPr>
              <a:t>გაზრდა</a:t>
            </a:r>
            <a:r>
              <a:rPr lang="en-US" sz="3000" dirty="0">
                <a:solidFill>
                  <a:schemeClr val="bg1"/>
                </a:solidFill>
              </a:rPr>
              <a:t> (</a:t>
            </a:r>
            <a:r>
              <a:rPr lang="en-US" sz="3000" err="1">
                <a:solidFill>
                  <a:schemeClr val="bg1"/>
                </a:solidFill>
              </a:rPr>
              <a:t>შემცირება</a:t>
            </a:r>
            <a:r>
              <a:rPr lang="en-US" sz="3000" dirty="0">
                <a:solidFill>
                  <a:schemeClr val="bg1"/>
                </a:solidFill>
              </a:rPr>
              <a:t>) </a:t>
            </a:r>
            <a:r>
              <a:rPr lang="en-US" sz="3000" err="1">
                <a:solidFill>
                  <a:schemeClr val="bg1"/>
                </a:solidFill>
              </a:rPr>
              <a:t>შესაბამისი</a:t>
            </a:r>
            <a:r>
              <a:rPr lang="en-US" sz="3000" dirty="0">
                <a:solidFill>
                  <a:schemeClr val="bg1"/>
                </a:solidFill>
              </a:rPr>
              <a:t> </a:t>
            </a:r>
            <a:r>
              <a:rPr lang="en-US" sz="3000" err="1">
                <a:solidFill>
                  <a:schemeClr val="bg1"/>
                </a:solidFill>
              </a:rPr>
              <a:t>სიხშირის</a:t>
            </a:r>
            <a:r>
              <a:rPr lang="en-US" sz="3000" dirty="0">
                <a:solidFill>
                  <a:schemeClr val="bg1"/>
                </a:solidFill>
              </a:rPr>
              <a:t> </a:t>
            </a:r>
            <a:r>
              <a:rPr lang="en-US" sz="3000" err="1">
                <a:solidFill>
                  <a:schemeClr val="bg1"/>
                </a:solidFill>
              </a:rPr>
              <a:t>და</a:t>
            </a:r>
            <a:r>
              <a:rPr lang="en-US" sz="3000" dirty="0">
                <a:solidFill>
                  <a:schemeClr val="bg1"/>
                </a:solidFill>
              </a:rPr>
              <a:t> </a:t>
            </a:r>
            <a:r>
              <a:rPr lang="en-US" sz="3000" err="1">
                <a:solidFill>
                  <a:schemeClr val="bg1"/>
                </a:solidFill>
              </a:rPr>
              <a:t>ფოტონის</a:t>
            </a:r>
            <a:r>
              <a:rPr lang="en-US" sz="3000" dirty="0">
                <a:solidFill>
                  <a:schemeClr val="bg1"/>
                </a:solidFill>
              </a:rPr>
              <a:t> </a:t>
            </a:r>
            <a:r>
              <a:rPr lang="en-US" sz="3000" err="1">
                <a:solidFill>
                  <a:schemeClr val="bg1"/>
                </a:solidFill>
              </a:rPr>
              <a:t>ენერგიის</a:t>
            </a:r>
            <a:r>
              <a:rPr lang="en-US" sz="3000" dirty="0">
                <a:solidFill>
                  <a:schemeClr val="bg1"/>
                </a:solidFill>
              </a:rPr>
              <a:t> </a:t>
            </a:r>
            <a:r>
              <a:rPr lang="en-US" sz="3000" err="1">
                <a:solidFill>
                  <a:schemeClr val="bg1"/>
                </a:solidFill>
              </a:rPr>
              <a:t>შემცირება</a:t>
            </a:r>
            <a:r>
              <a:rPr lang="en-US" sz="3000" dirty="0">
                <a:solidFill>
                  <a:schemeClr val="bg1"/>
                </a:solidFill>
              </a:rPr>
              <a:t> (</a:t>
            </a:r>
            <a:r>
              <a:rPr lang="en-US" sz="3000" err="1">
                <a:solidFill>
                  <a:schemeClr val="bg1"/>
                </a:solidFill>
              </a:rPr>
              <a:t>გაზრდა</a:t>
            </a:r>
            <a:r>
              <a:rPr lang="en-US" sz="3000" dirty="0">
                <a:solidFill>
                  <a:schemeClr val="bg1"/>
                </a:solidFill>
              </a:rPr>
              <a:t>) </a:t>
            </a:r>
            <a:br>
              <a:rPr lang="en-US" sz="3000" dirty="0"/>
            </a:br>
            <a:r>
              <a:rPr lang="en-US" sz="3000" err="1">
                <a:solidFill>
                  <a:schemeClr val="bg1"/>
                </a:solidFill>
              </a:rPr>
              <a:t>ჩვენ</a:t>
            </a:r>
            <a:r>
              <a:rPr lang="en-US" sz="3000" dirty="0">
                <a:solidFill>
                  <a:schemeClr val="bg1"/>
                </a:solidFill>
              </a:rPr>
              <a:t> </a:t>
            </a:r>
            <a:r>
              <a:rPr lang="en-US" sz="3000" err="1">
                <a:solidFill>
                  <a:schemeClr val="bg1"/>
                </a:solidFill>
              </a:rPr>
              <a:t>ვიცით</a:t>
            </a:r>
            <a:r>
              <a:rPr lang="en-US" sz="3000" dirty="0">
                <a:solidFill>
                  <a:schemeClr val="bg1"/>
                </a:solidFill>
              </a:rPr>
              <a:t> </a:t>
            </a:r>
            <a:r>
              <a:rPr lang="en-US" sz="3000" err="1">
                <a:solidFill>
                  <a:schemeClr val="bg1"/>
                </a:solidFill>
              </a:rPr>
              <a:t>წანაცვლების</a:t>
            </a:r>
            <a:r>
              <a:rPr lang="en-US" sz="3000" dirty="0">
                <a:solidFill>
                  <a:schemeClr val="bg1"/>
                </a:solidFill>
              </a:rPr>
              <a:t> </a:t>
            </a:r>
            <a:r>
              <a:rPr lang="en-US" sz="3000" err="1">
                <a:solidFill>
                  <a:schemeClr val="bg1"/>
                </a:solidFill>
              </a:rPr>
              <a:t>სამი</a:t>
            </a:r>
            <a:r>
              <a:rPr lang="en-US" sz="3000" dirty="0">
                <a:solidFill>
                  <a:schemeClr val="bg1"/>
                </a:solidFill>
              </a:rPr>
              <a:t> </a:t>
            </a:r>
            <a:r>
              <a:rPr lang="en-US" sz="3000" err="1">
                <a:solidFill>
                  <a:schemeClr val="bg1"/>
                </a:solidFill>
              </a:rPr>
              <a:t>მთავარი</a:t>
            </a:r>
            <a:r>
              <a:rPr lang="en-US" sz="3000" dirty="0">
                <a:solidFill>
                  <a:schemeClr val="bg1"/>
                </a:solidFill>
              </a:rPr>
              <a:t> </a:t>
            </a:r>
            <a:r>
              <a:rPr lang="en-US" sz="3000" err="1">
                <a:solidFill>
                  <a:schemeClr val="bg1"/>
                </a:solidFill>
              </a:rPr>
              <a:t>მიზეზი</a:t>
            </a:r>
            <a:r>
              <a:rPr lang="en-US" sz="3000" dirty="0">
                <a:solidFill>
                  <a:schemeClr val="bg1"/>
                </a:solidFill>
              </a:rPr>
              <a:t> </a:t>
            </a:r>
            <a:br>
              <a:rPr lang="en-US" sz="3000" dirty="0"/>
            </a:br>
            <a:r>
              <a:rPr lang="en-US" sz="3000" dirty="0">
                <a:solidFill>
                  <a:schemeClr val="bg1"/>
                </a:solidFill>
              </a:rPr>
              <a:t>1) </a:t>
            </a:r>
            <a:r>
              <a:rPr lang="en-US" sz="3000" err="1">
                <a:solidFill>
                  <a:schemeClr val="bg1"/>
                </a:solidFill>
              </a:rPr>
              <a:t>რელატივისტური</a:t>
            </a:r>
            <a:r>
              <a:rPr lang="en-US" sz="3000" dirty="0">
                <a:solidFill>
                  <a:schemeClr val="bg1"/>
                </a:solidFill>
              </a:rPr>
              <a:t> </a:t>
            </a:r>
            <a:r>
              <a:rPr lang="en-US" sz="3000" err="1">
                <a:solidFill>
                  <a:schemeClr val="bg1"/>
                </a:solidFill>
              </a:rPr>
              <a:t>დოპლერის</a:t>
            </a:r>
            <a:r>
              <a:rPr lang="en-US" sz="3000" dirty="0">
                <a:solidFill>
                  <a:schemeClr val="bg1"/>
                </a:solidFill>
              </a:rPr>
              <a:t> </a:t>
            </a:r>
            <a:r>
              <a:rPr lang="en-US" sz="3000" err="1">
                <a:solidFill>
                  <a:schemeClr val="bg1"/>
                </a:solidFill>
              </a:rPr>
              <a:t>ეფექტი</a:t>
            </a:r>
            <a:br>
              <a:rPr lang="en-US" sz="3000" dirty="0"/>
            </a:br>
            <a:r>
              <a:rPr lang="en-US" sz="3000" dirty="0">
                <a:solidFill>
                  <a:schemeClr val="bg1"/>
                </a:solidFill>
              </a:rPr>
              <a:t>2) </a:t>
            </a:r>
            <a:r>
              <a:rPr lang="en-US" sz="3000" err="1">
                <a:solidFill>
                  <a:schemeClr val="bg1"/>
                </a:solidFill>
              </a:rPr>
              <a:t>გრავიტაციული</a:t>
            </a:r>
            <a:r>
              <a:rPr lang="en-US" sz="3000">
                <a:solidFill>
                  <a:schemeClr val="bg1"/>
                </a:solidFill>
              </a:rPr>
              <a:t> </a:t>
            </a:r>
            <a:r>
              <a:rPr lang="en-US" sz="3000" err="1">
                <a:solidFill>
                  <a:schemeClr val="bg1"/>
                </a:solidFill>
              </a:rPr>
              <a:t>წანაცვლება</a:t>
            </a:r>
            <a:r>
              <a:rPr lang="en-US" sz="3000">
                <a:solidFill>
                  <a:schemeClr val="bg1"/>
                </a:solidFill>
              </a:rPr>
              <a:t> </a:t>
            </a:r>
            <a:br>
              <a:rPr lang="en-US" sz="3000" dirty="0"/>
            </a:br>
            <a:r>
              <a:rPr lang="en-US" sz="3000">
                <a:solidFill>
                  <a:schemeClr val="bg1"/>
                </a:solidFill>
              </a:rPr>
              <a:t>3) </a:t>
            </a:r>
            <a:r>
              <a:rPr lang="en-US" sz="3000" err="1">
                <a:solidFill>
                  <a:schemeClr val="bg1"/>
                </a:solidFill>
              </a:rPr>
              <a:t>კოსმოლოგიური</a:t>
            </a:r>
            <a:r>
              <a:rPr lang="en-US" sz="3000">
                <a:solidFill>
                  <a:schemeClr val="bg1"/>
                </a:solidFill>
              </a:rPr>
              <a:t> </a:t>
            </a:r>
            <a:r>
              <a:rPr lang="en-US" sz="3000" err="1">
                <a:solidFill>
                  <a:schemeClr val="bg1"/>
                </a:solidFill>
              </a:rPr>
              <a:t>წანაცვლება</a:t>
            </a:r>
            <a:endParaRPr lang="en-US" sz="3000">
              <a:solidFill>
                <a:schemeClr val="bg1"/>
              </a:solidFill>
            </a:endParaRPr>
          </a:p>
        </p:txBody>
      </p:sp>
      <p:pic>
        <p:nvPicPr>
          <p:cNvPr id="6" name="Picture 6">
            <a:extLst>
              <a:ext uri="{FF2B5EF4-FFF2-40B4-BE49-F238E27FC236}">
                <a16:creationId xmlns:a16="http://schemas.microsoft.com/office/drawing/2014/main" id="{EB081030-DA1F-554B-5F52-151300F979BE}"/>
              </a:ext>
            </a:extLst>
          </p:cNvPr>
          <p:cNvPicPr>
            <a:picLocks noChangeAspect="1"/>
          </p:cNvPicPr>
          <p:nvPr/>
        </p:nvPicPr>
        <p:blipFill>
          <a:blip r:embed="rId2"/>
          <a:stretch>
            <a:fillRect/>
          </a:stretch>
        </p:blipFill>
        <p:spPr>
          <a:xfrm>
            <a:off x="9219309" y="2320505"/>
            <a:ext cx="2322286" cy="4114800"/>
          </a:xfrm>
          <a:prstGeom prst="rect">
            <a:avLst/>
          </a:prstGeom>
        </p:spPr>
      </p:pic>
    </p:spTree>
    <p:extLst>
      <p:ext uri="{BB962C8B-B14F-4D97-AF65-F5344CB8AC3E}">
        <p14:creationId xmlns:p14="http://schemas.microsoft.com/office/powerpoint/2010/main" val="22065430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D4A968-F067-5391-CCE7-7E0517B21F5A}"/>
              </a:ext>
            </a:extLst>
          </p:cNvPr>
          <p:cNvSpPr>
            <a:spLocks noGrp="1"/>
          </p:cNvSpPr>
          <p:nvPr>
            <p:ph type="title"/>
          </p:nvPr>
        </p:nvSpPr>
        <p:spPr>
          <a:xfrm>
            <a:off x="550862" y="549275"/>
            <a:ext cx="11091600" cy="5415169"/>
          </a:xfrm>
        </p:spPr>
        <p:txBody>
          <a:bodyPr>
            <a:normAutofit fontScale="90000"/>
          </a:bodyPr>
          <a:lstStyle/>
          <a:p>
            <a:r>
              <a:rPr lang="en-US" sz="2400" err="1">
                <a:solidFill>
                  <a:schemeClr val="bg1"/>
                </a:solidFill>
              </a:rPr>
              <a:t>განვიხილოთ</a:t>
            </a:r>
            <a:r>
              <a:rPr lang="en-US" sz="2400" dirty="0">
                <a:solidFill>
                  <a:schemeClr val="bg1"/>
                </a:solidFill>
              </a:rPr>
              <a:t> </a:t>
            </a:r>
            <a:r>
              <a:rPr lang="en-US" sz="2400" err="1">
                <a:solidFill>
                  <a:schemeClr val="bg1"/>
                </a:solidFill>
              </a:rPr>
              <a:t>შემთხვევა</a:t>
            </a:r>
            <a:r>
              <a:rPr lang="en-US" sz="2400" dirty="0">
                <a:solidFill>
                  <a:schemeClr val="bg1"/>
                </a:solidFill>
              </a:rPr>
              <a:t> </a:t>
            </a:r>
            <a:r>
              <a:rPr lang="en-US" sz="2400" err="1">
                <a:solidFill>
                  <a:schemeClr val="bg1"/>
                </a:solidFill>
              </a:rPr>
              <a:t>როცა</a:t>
            </a:r>
            <a:r>
              <a:rPr lang="en-US" sz="2400" dirty="0">
                <a:solidFill>
                  <a:schemeClr val="bg1"/>
                </a:solidFill>
              </a:rPr>
              <a:t> </a:t>
            </a:r>
            <a:r>
              <a:rPr lang="en-US" sz="2400" err="1">
                <a:solidFill>
                  <a:schemeClr val="bg1"/>
                </a:solidFill>
              </a:rPr>
              <a:t>წყარო</a:t>
            </a:r>
            <a:r>
              <a:rPr lang="en-US" sz="2400" dirty="0">
                <a:solidFill>
                  <a:schemeClr val="bg1"/>
                </a:solidFill>
              </a:rPr>
              <a:t> </a:t>
            </a:r>
            <a:r>
              <a:rPr lang="en-US" sz="2400" err="1">
                <a:solidFill>
                  <a:schemeClr val="bg1"/>
                </a:solidFill>
              </a:rPr>
              <a:t>და</a:t>
            </a:r>
            <a:r>
              <a:rPr lang="en-US" sz="2400" dirty="0">
                <a:solidFill>
                  <a:schemeClr val="bg1"/>
                </a:solidFill>
              </a:rPr>
              <a:t> </a:t>
            </a:r>
            <a:r>
              <a:rPr lang="en-US" sz="2400" err="1">
                <a:solidFill>
                  <a:schemeClr val="bg1"/>
                </a:solidFill>
              </a:rPr>
              <a:t>მიმღები</a:t>
            </a:r>
            <a:r>
              <a:rPr lang="en-US" sz="2400" dirty="0">
                <a:solidFill>
                  <a:schemeClr val="bg1"/>
                </a:solidFill>
              </a:rPr>
              <a:t> </a:t>
            </a:r>
            <a:r>
              <a:rPr lang="en-US" sz="2400" err="1">
                <a:solidFill>
                  <a:schemeClr val="bg1"/>
                </a:solidFill>
              </a:rPr>
              <a:t>ერთმანეთს</a:t>
            </a:r>
            <a:r>
              <a:rPr lang="en-US" sz="2400" dirty="0">
                <a:solidFill>
                  <a:schemeClr val="bg1"/>
                </a:solidFill>
              </a:rPr>
              <a:t> </a:t>
            </a:r>
            <a:r>
              <a:rPr lang="en-US" sz="2400" err="1">
                <a:solidFill>
                  <a:schemeClr val="bg1"/>
                </a:solidFill>
              </a:rPr>
              <a:t>შორდებიან</a:t>
            </a:r>
            <a:r>
              <a:rPr lang="en-US" sz="2400" dirty="0">
                <a:solidFill>
                  <a:schemeClr val="bg1"/>
                </a:solidFill>
              </a:rPr>
              <a:t> </a:t>
            </a:r>
            <a:r>
              <a:rPr lang="en-US" sz="2400" err="1">
                <a:solidFill>
                  <a:schemeClr val="bg1"/>
                </a:solidFill>
              </a:rPr>
              <a:t>ან</a:t>
            </a:r>
            <a:r>
              <a:rPr lang="en-US" sz="2400" dirty="0">
                <a:solidFill>
                  <a:schemeClr val="bg1"/>
                </a:solidFill>
              </a:rPr>
              <a:t> </a:t>
            </a:r>
            <a:r>
              <a:rPr lang="en-US" sz="2400" err="1">
                <a:solidFill>
                  <a:schemeClr val="bg1"/>
                </a:solidFill>
              </a:rPr>
              <a:t>უახლოვდებიან</a:t>
            </a:r>
            <a:r>
              <a:rPr lang="en-US" sz="2400" dirty="0">
                <a:solidFill>
                  <a:schemeClr val="bg1"/>
                </a:solidFill>
              </a:rPr>
              <a:t> </a:t>
            </a:r>
            <a:r>
              <a:rPr lang="en-US" sz="2400" err="1">
                <a:solidFill>
                  <a:schemeClr val="bg1"/>
                </a:solidFill>
              </a:rPr>
              <a:t>ერთი</a:t>
            </a:r>
            <a:r>
              <a:rPr lang="en-US" sz="2400" dirty="0">
                <a:solidFill>
                  <a:schemeClr val="bg1"/>
                </a:solidFill>
              </a:rPr>
              <a:t> </a:t>
            </a:r>
            <a:r>
              <a:rPr lang="en-US" sz="2400" err="1">
                <a:solidFill>
                  <a:schemeClr val="bg1"/>
                </a:solidFill>
              </a:rPr>
              <a:t>ხაზის</a:t>
            </a:r>
            <a:r>
              <a:rPr lang="en-US" sz="2400" dirty="0">
                <a:solidFill>
                  <a:schemeClr val="bg1"/>
                </a:solidFill>
              </a:rPr>
              <a:t> </a:t>
            </a:r>
            <a:r>
              <a:rPr lang="en-US" sz="2400" err="1">
                <a:solidFill>
                  <a:schemeClr val="bg1"/>
                </a:solidFill>
              </a:rPr>
              <a:t>გასწვრივ</a:t>
            </a:r>
            <a:r>
              <a:rPr lang="en-US" sz="2400" dirty="0">
                <a:solidFill>
                  <a:schemeClr val="bg1"/>
                </a:solidFill>
              </a:rPr>
              <a:t> </a:t>
            </a:r>
            <a:r>
              <a:rPr lang="en-US" sz="2400" err="1">
                <a:solidFill>
                  <a:schemeClr val="bg1"/>
                </a:solidFill>
              </a:rPr>
              <a:t>ამ</a:t>
            </a:r>
            <a:r>
              <a:rPr lang="en-US" sz="2400" dirty="0">
                <a:solidFill>
                  <a:schemeClr val="bg1"/>
                </a:solidFill>
              </a:rPr>
              <a:t> </a:t>
            </a:r>
            <a:r>
              <a:rPr lang="en-US" sz="2400" err="1">
                <a:solidFill>
                  <a:schemeClr val="bg1"/>
                </a:solidFill>
              </a:rPr>
              <a:t>შემთხვევაში</a:t>
            </a:r>
            <a:r>
              <a:rPr lang="en-US" sz="2400" dirty="0">
                <a:solidFill>
                  <a:schemeClr val="bg1"/>
                </a:solidFill>
              </a:rPr>
              <a:t> </a:t>
            </a:r>
            <a:r>
              <a:rPr lang="en-US" sz="2400" err="1">
                <a:solidFill>
                  <a:schemeClr val="bg1"/>
                </a:solidFill>
              </a:rPr>
              <a:t>დოპლერის</a:t>
            </a:r>
            <a:r>
              <a:rPr lang="en-US" sz="2400" dirty="0">
                <a:solidFill>
                  <a:schemeClr val="bg1"/>
                </a:solidFill>
              </a:rPr>
              <a:t> </a:t>
            </a:r>
            <a:r>
              <a:rPr lang="en-US" sz="2400" err="1">
                <a:solidFill>
                  <a:schemeClr val="bg1"/>
                </a:solidFill>
              </a:rPr>
              <a:t>ეფექტს</a:t>
            </a:r>
            <a:r>
              <a:rPr lang="en-US" sz="2400" dirty="0">
                <a:solidFill>
                  <a:schemeClr val="bg1"/>
                </a:solidFill>
              </a:rPr>
              <a:t> </a:t>
            </a:r>
            <a:r>
              <a:rPr lang="en-US" sz="2400" err="1">
                <a:solidFill>
                  <a:schemeClr val="bg1"/>
                </a:solidFill>
              </a:rPr>
              <a:t>გამითვლიან</a:t>
            </a:r>
            <a:r>
              <a:rPr lang="en-US" sz="2400" dirty="0">
                <a:solidFill>
                  <a:schemeClr val="bg1"/>
                </a:solidFill>
              </a:rPr>
              <a:t> </a:t>
            </a:r>
            <a:r>
              <a:rPr lang="en-US" sz="2400" err="1">
                <a:solidFill>
                  <a:schemeClr val="bg1"/>
                </a:solidFill>
              </a:rPr>
              <a:t>როგორც</a:t>
            </a:r>
            <a:r>
              <a:rPr lang="en-US" sz="2400" dirty="0">
                <a:solidFill>
                  <a:schemeClr val="bg1"/>
                </a:solidFill>
              </a:rPr>
              <a:t> </a:t>
            </a:r>
            <a:r>
              <a:rPr lang="en-US" sz="2400" err="1">
                <a:solidFill>
                  <a:schemeClr val="bg1"/>
                </a:solidFill>
              </a:rPr>
              <a:t>კლასიკურ</a:t>
            </a:r>
            <a:r>
              <a:rPr lang="en-US" sz="2400" dirty="0">
                <a:solidFill>
                  <a:schemeClr val="bg1"/>
                </a:solidFill>
              </a:rPr>
              <a:t> </a:t>
            </a:r>
            <a:r>
              <a:rPr lang="en-US" sz="2400" err="1">
                <a:solidFill>
                  <a:schemeClr val="bg1"/>
                </a:solidFill>
              </a:rPr>
              <a:t>შემთხვევას</a:t>
            </a:r>
            <a:r>
              <a:rPr lang="en-US" sz="2400" dirty="0">
                <a:solidFill>
                  <a:schemeClr val="bg1"/>
                </a:solidFill>
              </a:rPr>
              <a:t> </a:t>
            </a:r>
            <a:r>
              <a:rPr lang="en-US" sz="2400" err="1">
                <a:solidFill>
                  <a:schemeClr val="bg1"/>
                </a:solidFill>
              </a:rPr>
              <a:t>და</a:t>
            </a:r>
            <a:r>
              <a:rPr lang="en-US" sz="2400" dirty="0">
                <a:solidFill>
                  <a:schemeClr val="bg1"/>
                </a:solidFill>
              </a:rPr>
              <a:t> </a:t>
            </a:r>
            <a:r>
              <a:rPr lang="en-US" sz="2400" err="1">
                <a:solidFill>
                  <a:schemeClr val="bg1"/>
                </a:solidFill>
              </a:rPr>
              <a:t>შემდეგ</a:t>
            </a:r>
            <a:r>
              <a:rPr lang="en-US" sz="2400">
                <a:solidFill>
                  <a:schemeClr val="bg1"/>
                </a:solidFill>
              </a:rPr>
              <a:t> </a:t>
            </a:r>
            <a:r>
              <a:rPr lang="en-US" sz="2400" err="1">
                <a:solidFill>
                  <a:schemeClr val="bg1"/>
                </a:solidFill>
              </a:rPr>
              <a:t>დროის</a:t>
            </a:r>
            <a:r>
              <a:rPr lang="en-US" sz="2400">
                <a:solidFill>
                  <a:schemeClr val="bg1"/>
                </a:solidFill>
              </a:rPr>
              <a:t> </a:t>
            </a:r>
            <a:r>
              <a:rPr lang="en-US" sz="2400" err="1">
                <a:solidFill>
                  <a:schemeClr val="bg1"/>
                </a:solidFill>
              </a:rPr>
              <a:t>შენელების</a:t>
            </a:r>
            <a:r>
              <a:rPr lang="en-US" sz="2400">
                <a:solidFill>
                  <a:schemeClr val="bg1"/>
                </a:solidFill>
              </a:rPr>
              <a:t> </a:t>
            </a:r>
            <a:r>
              <a:rPr lang="en-US" sz="2400" err="1">
                <a:solidFill>
                  <a:schemeClr val="bg1"/>
                </a:solidFill>
              </a:rPr>
              <a:t>გათვალისწინებით</a:t>
            </a:r>
            <a:r>
              <a:rPr lang="en-US" sz="2400">
                <a:solidFill>
                  <a:schemeClr val="bg1"/>
                </a:solidFill>
              </a:rPr>
              <a:t> </a:t>
            </a:r>
            <a:r>
              <a:rPr lang="en-US" sz="2400" err="1">
                <a:solidFill>
                  <a:schemeClr val="bg1"/>
                </a:solidFill>
              </a:rPr>
              <a:t>ხდება</a:t>
            </a:r>
            <a:r>
              <a:rPr lang="en-US" sz="2400">
                <a:solidFill>
                  <a:schemeClr val="bg1"/>
                </a:solidFill>
              </a:rPr>
              <a:t>  </a:t>
            </a:r>
            <a:r>
              <a:rPr lang="en-US" sz="2400" err="1">
                <a:solidFill>
                  <a:schemeClr val="bg1"/>
                </a:solidFill>
              </a:rPr>
              <a:t>მიღებული</a:t>
            </a:r>
            <a:r>
              <a:rPr lang="en-US" sz="2400">
                <a:solidFill>
                  <a:schemeClr val="bg1"/>
                </a:solidFill>
              </a:rPr>
              <a:t> </a:t>
            </a:r>
            <a:r>
              <a:rPr lang="en-US" sz="2400" err="1">
                <a:solidFill>
                  <a:schemeClr val="bg1"/>
                </a:solidFill>
              </a:rPr>
              <a:t>შედეგის</a:t>
            </a:r>
            <a:r>
              <a:rPr lang="en-US" sz="2400">
                <a:solidFill>
                  <a:schemeClr val="bg1"/>
                </a:solidFill>
              </a:rPr>
              <a:t> </a:t>
            </a:r>
            <a:r>
              <a:rPr lang="en-US" sz="2400" err="1">
                <a:solidFill>
                  <a:schemeClr val="bg1"/>
                </a:solidFill>
              </a:rPr>
              <a:t>შეცვლა</a:t>
            </a:r>
            <a:br>
              <a:rPr lang="en-US" dirty="0"/>
            </a:br>
            <a:r>
              <a:rPr lang="en-US" sz="2400" err="1">
                <a:solidFill>
                  <a:schemeClr val="bg1"/>
                </a:solidFill>
              </a:rPr>
              <a:t>ჯერ</a:t>
            </a:r>
            <a:r>
              <a:rPr lang="en-US" sz="2400">
                <a:solidFill>
                  <a:schemeClr val="bg1"/>
                </a:solidFill>
              </a:rPr>
              <a:t> </a:t>
            </a:r>
            <a:r>
              <a:rPr lang="en-US" sz="2400" err="1">
                <a:solidFill>
                  <a:schemeClr val="bg1"/>
                </a:solidFill>
              </a:rPr>
              <a:t>განვიხილოთ</a:t>
            </a:r>
            <a:r>
              <a:rPr lang="en-US" sz="2400">
                <a:solidFill>
                  <a:schemeClr val="bg1"/>
                </a:solidFill>
              </a:rPr>
              <a:t> </a:t>
            </a:r>
            <a:r>
              <a:rPr lang="en-US" sz="2400" err="1">
                <a:solidFill>
                  <a:schemeClr val="bg1"/>
                </a:solidFill>
              </a:rPr>
              <a:t>მთელ</a:t>
            </a:r>
            <a:r>
              <a:rPr lang="en-US" sz="2400">
                <a:solidFill>
                  <a:schemeClr val="bg1"/>
                </a:solidFill>
              </a:rPr>
              <a:t> </a:t>
            </a:r>
            <a:r>
              <a:rPr lang="en-US" sz="2400" err="1">
                <a:solidFill>
                  <a:schemeClr val="bg1"/>
                </a:solidFill>
              </a:rPr>
              <a:t>სისტემა</a:t>
            </a:r>
            <a:r>
              <a:rPr lang="en-US" sz="2400">
                <a:solidFill>
                  <a:schemeClr val="bg1"/>
                </a:solidFill>
              </a:rPr>
              <a:t> </a:t>
            </a:r>
            <a:r>
              <a:rPr lang="en-US" sz="2400" err="1">
                <a:solidFill>
                  <a:schemeClr val="bg1"/>
                </a:solidFill>
              </a:rPr>
              <a:t>წყაროს</a:t>
            </a:r>
            <a:r>
              <a:rPr lang="en-US" sz="2400">
                <a:solidFill>
                  <a:schemeClr val="bg1"/>
                </a:solidFill>
              </a:rPr>
              <a:t> </a:t>
            </a:r>
            <a:r>
              <a:rPr lang="en-US" sz="2400" err="1">
                <a:solidFill>
                  <a:schemeClr val="bg1"/>
                </a:solidFill>
              </a:rPr>
              <a:t>ათვლის</a:t>
            </a:r>
            <a:r>
              <a:rPr lang="en-US" sz="2400">
                <a:solidFill>
                  <a:schemeClr val="bg1"/>
                </a:solidFill>
              </a:rPr>
              <a:t> </a:t>
            </a:r>
            <a:r>
              <a:rPr lang="en-US" sz="2400" err="1">
                <a:solidFill>
                  <a:schemeClr val="bg1"/>
                </a:solidFill>
              </a:rPr>
              <a:t>სისტემაში</a:t>
            </a:r>
            <a:r>
              <a:rPr lang="en-US" sz="2400">
                <a:solidFill>
                  <a:schemeClr val="bg1"/>
                </a:solidFill>
              </a:rPr>
              <a:t> </a:t>
            </a:r>
            <a:r>
              <a:rPr lang="en-US" sz="2400" err="1">
                <a:solidFill>
                  <a:schemeClr val="bg1"/>
                </a:solidFill>
              </a:rPr>
              <a:t>რადგან</a:t>
            </a:r>
            <a:r>
              <a:rPr lang="en-US" sz="2400">
                <a:solidFill>
                  <a:schemeClr val="bg1"/>
                </a:solidFill>
              </a:rPr>
              <a:t> </a:t>
            </a:r>
            <a:r>
              <a:rPr lang="en-US" sz="2400" err="1">
                <a:solidFill>
                  <a:schemeClr val="bg1"/>
                </a:solidFill>
              </a:rPr>
              <a:t>ტალღა</a:t>
            </a:r>
            <a:r>
              <a:rPr lang="en-US" sz="2400">
                <a:solidFill>
                  <a:schemeClr val="bg1"/>
                </a:solidFill>
              </a:rPr>
              <a:t> </a:t>
            </a:r>
            <a:r>
              <a:rPr lang="en-US" sz="2400" err="1">
                <a:solidFill>
                  <a:schemeClr val="bg1"/>
                </a:solidFill>
              </a:rPr>
              <a:t>მოძრაობს</a:t>
            </a:r>
            <a:r>
              <a:rPr lang="en-US" sz="2400">
                <a:solidFill>
                  <a:schemeClr val="bg1"/>
                </a:solidFill>
              </a:rPr>
              <a:t> c </a:t>
            </a:r>
            <a:r>
              <a:rPr lang="en-US" sz="2400" err="1">
                <a:solidFill>
                  <a:schemeClr val="bg1"/>
                </a:solidFill>
              </a:rPr>
              <a:t>სიჩქრით</a:t>
            </a:r>
            <a:r>
              <a:rPr lang="en-US" sz="2400">
                <a:solidFill>
                  <a:schemeClr val="bg1"/>
                </a:solidFill>
              </a:rPr>
              <a:t> </a:t>
            </a:r>
            <a:r>
              <a:rPr lang="en-US" sz="2400" err="1">
                <a:solidFill>
                  <a:schemeClr val="bg1"/>
                </a:solidFill>
              </a:rPr>
              <a:t>ხოლო</a:t>
            </a:r>
            <a:r>
              <a:rPr lang="en-US" sz="2400">
                <a:solidFill>
                  <a:schemeClr val="bg1"/>
                </a:solidFill>
              </a:rPr>
              <a:t> </a:t>
            </a:r>
            <a:r>
              <a:rPr lang="en-US" sz="2400" err="1">
                <a:solidFill>
                  <a:schemeClr val="bg1"/>
                </a:solidFill>
              </a:rPr>
              <a:t>მიმღები</a:t>
            </a:r>
            <a:r>
              <a:rPr lang="en-US" sz="2400">
                <a:solidFill>
                  <a:schemeClr val="bg1"/>
                </a:solidFill>
              </a:rPr>
              <a:t> </a:t>
            </a:r>
            <a:r>
              <a:rPr lang="en-US" sz="2400" err="1">
                <a:solidFill>
                  <a:schemeClr val="bg1"/>
                </a:solidFill>
              </a:rPr>
              <a:t>რაღაც</a:t>
            </a:r>
            <a:r>
              <a:rPr lang="en-US" sz="2400">
                <a:solidFill>
                  <a:schemeClr val="bg1"/>
                </a:solidFill>
              </a:rPr>
              <a:t> V </a:t>
            </a:r>
            <a:r>
              <a:rPr lang="en-US" sz="2400" err="1">
                <a:solidFill>
                  <a:schemeClr val="bg1"/>
                </a:solidFill>
              </a:rPr>
              <a:t>სიჩქრით</a:t>
            </a:r>
            <a:r>
              <a:rPr lang="en-US" sz="2400" dirty="0">
                <a:solidFill>
                  <a:schemeClr val="bg1"/>
                </a:solidFill>
              </a:rPr>
              <a:t> </a:t>
            </a:r>
            <a:br>
              <a:rPr lang="en-US" sz="2400" dirty="0"/>
            </a:br>
            <a:br>
              <a:rPr lang="en-US" sz="2400" dirty="0"/>
            </a:br>
            <a:br>
              <a:rPr lang="en-US" sz="2400" dirty="0"/>
            </a:br>
            <a:br>
              <a:rPr lang="en-US" sz="2400" dirty="0"/>
            </a:br>
            <a:br>
              <a:rPr lang="en-US" sz="2400" dirty="0"/>
            </a:br>
            <a:br>
              <a:rPr lang="en-US" sz="2400" dirty="0"/>
            </a:br>
            <a:br>
              <a:rPr lang="en-US" sz="2400" dirty="0"/>
            </a:br>
            <a:r>
              <a:rPr lang="en-US" sz="2400" err="1">
                <a:solidFill>
                  <a:schemeClr val="bg1"/>
                </a:solidFill>
              </a:rPr>
              <a:t>მიღებული</a:t>
            </a:r>
            <a:r>
              <a:rPr lang="en-US" sz="2400">
                <a:solidFill>
                  <a:schemeClr val="bg1"/>
                </a:solidFill>
              </a:rPr>
              <a:t> </a:t>
            </a:r>
            <a:r>
              <a:rPr lang="en-US" sz="2400" err="1">
                <a:solidFill>
                  <a:schemeClr val="bg1"/>
                </a:solidFill>
              </a:rPr>
              <a:t>შედეგი</a:t>
            </a:r>
            <a:r>
              <a:rPr lang="en-US" sz="2400">
                <a:solidFill>
                  <a:schemeClr val="bg1"/>
                </a:solidFill>
              </a:rPr>
              <a:t> </a:t>
            </a:r>
            <a:r>
              <a:rPr lang="en-US" sz="2400" err="1">
                <a:solidFill>
                  <a:schemeClr val="bg1"/>
                </a:solidFill>
              </a:rPr>
              <a:t>გადაგვყავს</a:t>
            </a:r>
            <a:r>
              <a:rPr lang="en-US" sz="2400">
                <a:solidFill>
                  <a:schemeClr val="bg1"/>
                </a:solidFill>
              </a:rPr>
              <a:t> </a:t>
            </a:r>
            <a:r>
              <a:rPr lang="en-US" sz="2400" err="1">
                <a:solidFill>
                  <a:schemeClr val="bg1"/>
                </a:solidFill>
              </a:rPr>
              <a:t>მიმღების</a:t>
            </a:r>
            <a:r>
              <a:rPr lang="en-US" sz="2400">
                <a:solidFill>
                  <a:schemeClr val="bg1"/>
                </a:solidFill>
              </a:rPr>
              <a:t> </a:t>
            </a:r>
            <a:br>
              <a:rPr lang="en-US" dirty="0"/>
            </a:br>
            <a:r>
              <a:rPr lang="en-US" sz="2400" err="1">
                <a:solidFill>
                  <a:schemeClr val="bg1"/>
                </a:solidFill>
              </a:rPr>
              <a:t>ათვლის</a:t>
            </a:r>
            <a:r>
              <a:rPr lang="en-US" sz="2400">
                <a:solidFill>
                  <a:schemeClr val="bg1"/>
                </a:solidFill>
              </a:rPr>
              <a:t> </a:t>
            </a:r>
            <a:r>
              <a:rPr lang="en-US" sz="2400" err="1">
                <a:solidFill>
                  <a:schemeClr val="bg1"/>
                </a:solidFill>
              </a:rPr>
              <a:t>სისთემაში</a:t>
            </a:r>
            <a:r>
              <a:rPr lang="en-US" sz="2400" dirty="0">
                <a:solidFill>
                  <a:schemeClr val="bg1"/>
                </a:solidFill>
              </a:rPr>
              <a:t> </a:t>
            </a:r>
            <a:r>
              <a:rPr lang="en-US" sz="2400" err="1">
                <a:solidFill>
                  <a:schemeClr val="bg1"/>
                </a:solidFill>
              </a:rPr>
              <a:t>და</a:t>
            </a:r>
            <a:r>
              <a:rPr lang="en-US" sz="2400">
                <a:solidFill>
                  <a:schemeClr val="bg1"/>
                </a:solidFill>
              </a:rPr>
              <a:t> </a:t>
            </a:r>
            <a:r>
              <a:rPr lang="en-US" sz="2400" err="1">
                <a:solidFill>
                  <a:schemeClr val="bg1"/>
                </a:solidFill>
              </a:rPr>
              <a:t>ვღებულობთ</a:t>
            </a:r>
            <a:r>
              <a:rPr lang="en-US" sz="2400" dirty="0">
                <a:solidFill>
                  <a:schemeClr val="bg1"/>
                </a:solidFill>
              </a:rPr>
              <a:t>:</a:t>
            </a:r>
            <a:br>
              <a:rPr lang="en-US" sz="2400" dirty="0"/>
            </a:br>
            <a:br>
              <a:rPr lang="en-US" sz="2400" dirty="0"/>
            </a:br>
            <a:endParaRPr lang="en-US" sz="2400"/>
          </a:p>
        </p:txBody>
      </p:sp>
      <p:pic>
        <p:nvPicPr>
          <p:cNvPr id="7" name="Picture 7">
            <a:extLst>
              <a:ext uri="{FF2B5EF4-FFF2-40B4-BE49-F238E27FC236}">
                <a16:creationId xmlns:a16="http://schemas.microsoft.com/office/drawing/2014/main" id="{177E132C-0FD4-8685-A9B0-01DEB2C49E11}"/>
              </a:ext>
            </a:extLst>
          </p:cNvPr>
          <p:cNvPicPr>
            <a:picLocks noGrp="1" noChangeAspect="1"/>
          </p:cNvPicPr>
          <p:nvPr>
            <p:ph idx="1"/>
          </p:nvPr>
        </p:nvPicPr>
        <p:blipFill>
          <a:blip r:embed="rId2"/>
          <a:stretch>
            <a:fillRect/>
          </a:stretch>
        </p:blipFill>
        <p:spPr>
          <a:xfrm>
            <a:off x="7450975" y="4866809"/>
            <a:ext cx="3558576" cy="1793576"/>
          </a:xfrm>
        </p:spPr>
      </p:pic>
      <p:pic>
        <p:nvPicPr>
          <p:cNvPr id="3" name="Picture 3">
            <a:extLst>
              <a:ext uri="{FF2B5EF4-FFF2-40B4-BE49-F238E27FC236}">
                <a16:creationId xmlns:a16="http://schemas.microsoft.com/office/drawing/2014/main" id="{57660493-4CB0-9A09-4408-113270944729}"/>
              </a:ext>
            </a:extLst>
          </p:cNvPr>
          <p:cNvPicPr>
            <a:picLocks noChangeAspect="1"/>
          </p:cNvPicPr>
          <p:nvPr/>
        </p:nvPicPr>
        <p:blipFill>
          <a:blip r:embed="rId3"/>
          <a:stretch>
            <a:fillRect/>
          </a:stretch>
        </p:blipFill>
        <p:spPr>
          <a:xfrm>
            <a:off x="9233949" y="4158291"/>
            <a:ext cx="2278631" cy="525492"/>
          </a:xfrm>
          <a:prstGeom prst="rect">
            <a:avLst/>
          </a:prstGeom>
        </p:spPr>
      </p:pic>
      <p:pic>
        <p:nvPicPr>
          <p:cNvPr id="4" name="Picture 4">
            <a:extLst>
              <a:ext uri="{FF2B5EF4-FFF2-40B4-BE49-F238E27FC236}">
                <a16:creationId xmlns:a16="http://schemas.microsoft.com/office/drawing/2014/main" id="{518796F4-7A11-B730-2FD0-A74C135C472C}"/>
              </a:ext>
            </a:extLst>
          </p:cNvPr>
          <p:cNvPicPr>
            <a:picLocks noChangeAspect="1"/>
          </p:cNvPicPr>
          <p:nvPr/>
        </p:nvPicPr>
        <p:blipFill>
          <a:blip r:embed="rId4"/>
          <a:stretch>
            <a:fillRect/>
          </a:stretch>
        </p:blipFill>
        <p:spPr>
          <a:xfrm>
            <a:off x="3135433" y="3515983"/>
            <a:ext cx="3836418" cy="444260"/>
          </a:xfrm>
          <a:prstGeom prst="rect">
            <a:avLst/>
          </a:prstGeom>
        </p:spPr>
      </p:pic>
      <p:pic>
        <p:nvPicPr>
          <p:cNvPr id="5" name="Picture 5">
            <a:extLst>
              <a:ext uri="{FF2B5EF4-FFF2-40B4-BE49-F238E27FC236}">
                <a16:creationId xmlns:a16="http://schemas.microsoft.com/office/drawing/2014/main" id="{878A28DC-1641-59D7-C9EF-BD04FFA9DA10}"/>
              </a:ext>
            </a:extLst>
          </p:cNvPr>
          <p:cNvPicPr>
            <a:picLocks noChangeAspect="1"/>
          </p:cNvPicPr>
          <p:nvPr/>
        </p:nvPicPr>
        <p:blipFill>
          <a:blip r:embed="rId5"/>
          <a:stretch>
            <a:fillRect/>
          </a:stretch>
        </p:blipFill>
        <p:spPr>
          <a:xfrm>
            <a:off x="1561381" y="2795681"/>
            <a:ext cx="8321615" cy="806563"/>
          </a:xfrm>
          <a:prstGeom prst="rect">
            <a:avLst/>
          </a:prstGeom>
        </p:spPr>
      </p:pic>
      <p:pic>
        <p:nvPicPr>
          <p:cNvPr id="6" name="Picture 7">
            <a:extLst>
              <a:ext uri="{FF2B5EF4-FFF2-40B4-BE49-F238E27FC236}">
                <a16:creationId xmlns:a16="http://schemas.microsoft.com/office/drawing/2014/main" id="{9EBB0360-5B32-FFD5-D049-3DA567275D60}"/>
              </a:ext>
            </a:extLst>
          </p:cNvPr>
          <p:cNvPicPr>
            <a:picLocks noChangeAspect="1"/>
          </p:cNvPicPr>
          <p:nvPr/>
        </p:nvPicPr>
        <p:blipFill>
          <a:blip r:embed="rId6"/>
          <a:stretch>
            <a:fillRect/>
          </a:stretch>
        </p:blipFill>
        <p:spPr>
          <a:xfrm>
            <a:off x="3587241" y="3947304"/>
            <a:ext cx="1897631" cy="530524"/>
          </a:xfrm>
          <a:prstGeom prst="rect">
            <a:avLst/>
          </a:prstGeom>
        </p:spPr>
      </p:pic>
      <p:pic>
        <p:nvPicPr>
          <p:cNvPr id="8" name="Picture 8">
            <a:extLst>
              <a:ext uri="{FF2B5EF4-FFF2-40B4-BE49-F238E27FC236}">
                <a16:creationId xmlns:a16="http://schemas.microsoft.com/office/drawing/2014/main" id="{41AA170E-2EA8-B6CE-B785-4D62D2FAF9A6}"/>
              </a:ext>
            </a:extLst>
          </p:cNvPr>
          <p:cNvPicPr>
            <a:picLocks noChangeAspect="1"/>
          </p:cNvPicPr>
          <p:nvPr/>
        </p:nvPicPr>
        <p:blipFill>
          <a:blip r:embed="rId7"/>
          <a:stretch>
            <a:fillRect/>
          </a:stretch>
        </p:blipFill>
        <p:spPr>
          <a:xfrm>
            <a:off x="7324815" y="4167727"/>
            <a:ext cx="1524898" cy="520999"/>
          </a:xfrm>
          <a:prstGeom prst="rect">
            <a:avLst/>
          </a:prstGeom>
        </p:spPr>
      </p:pic>
    </p:spTree>
    <p:extLst>
      <p:ext uri="{BB962C8B-B14F-4D97-AF65-F5344CB8AC3E}">
        <p14:creationId xmlns:p14="http://schemas.microsoft.com/office/powerpoint/2010/main" val="25850917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7A887E-D129-D00B-F74E-CD5EF174F601}"/>
              </a:ext>
            </a:extLst>
          </p:cNvPr>
          <p:cNvSpPr>
            <a:spLocks noGrp="1"/>
          </p:cNvSpPr>
          <p:nvPr>
            <p:ph type="title"/>
          </p:nvPr>
        </p:nvSpPr>
        <p:spPr>
          <a:xfrm>
            <a:off x="550862" y="549275"/>
            <a:ext cx="11091600" cy="5659584"/>
          </a:xfrm>
        </p:spPr>
        <p:txBody>
          <a:bodyPr>
            <a:normAutofit/>
          </a:bodyPr>
          <a:lstStyle/>
          <a:p>
            <a:r>
              <a:rPr lang="en-US" sz="2000" err="1">
                <a:solidFill>
                  <a:schemeClr val="bg1"/>
                </a:solidFill>
                <a:ea typeface="+mj-lt"/>
                <a:cs typeface="+mj-lt"/>
              </a:rPr>
              <a:t>ვთქავთ</a:t>
            </a:r>
            <a:r>
              <a:rPr lang="en-US" sz="2000" dirty="0">
                <a:solidFill>
                  <a:schemeClr val="bg1"/>
                </a:solidFill>
                <a:ea typeface="+mj-lt"/>
                <a:cs typeface="+mj-lt"/>
              </a:rPr>
              <a:t> </a:t>
            </a:r>
            <a:r>
              <a:rPr lang="en-US" sz="2000" err="1">
                <a:solidFill>
                  <a:schemeClr val="bg1"/>
                </a:solidFill>
                <a:ea typeface="+mj-lt"/>
                <a:cs typeface="+mj-lt"/>
              </a:rPr>
              <a:t>წყარო</a:t>
            </a:r>
            <a:r>
              <a:rPr lang="en-US" sz="2000" dirty="0">
                <a:solidFill>
                  <a:schemeClr val="bg1"/>
                </a:solidFill>
                <a:ea typeface="+mj-lt"/>
                <a:cs typeface="+mj-lt"/>
              </a:rPr>
              <a:t> </a:t>
            </a:r>
            <a:r>
              <a:rPr lang="en-US" sz="2000" err="1">
                <a:solidFill>
                  <a:schemeClr val="bg1"/>
                </a:solidFill>
                <a:ea typeface="+mj-lt"/>
                <a:cs typeface="+mj-lt"/>
              </a:rPr>
              <a:t>და</a:t>
            </a:r>
            <a:r>
              <a:rPr lang="en-US" sz="2000" dirty="0">
                <a:solidFill>
                  <a:schemeClr val="bg1"/>
                </a:solidFill>
                <a:ea typeface="+mj-lt"/>
                <a:cs typeface="+mj-lt"/>
              </a:rPr>
              <a:t> </a:t>
            </a:r>
            <a:r>
              <a:rPr lang="en-US" sz="2000" err="1">
                <a:solidFill>
                  <a:schemeClr val="bg1"/>
                </a:solidFill>
                <a:ea typeface="+mj-lt"/>
                <a:cs typeface="+mj-lt"/>
              </a:rPr>
              <a:t>მიმღები</a:t>
            </a:r>
            <a:r>
              <a:rPr lang="en-US" sz="2000" dirty="0">
                <a:solidFill>
                  <a:schemeClr val="bg1"/>
                </a:solidFill>
                <a:ea typeface="+mj-lt"/>
                <a:cs typeface="+mj-lt"/>
              </a:rPr>
              <a:t> </a:t>
            </a:r>
            <a:r>
              <a:rPr lang="en-US" sz="2000" err="1">
                <a:solidFill>
                  <a:schemeClr val="bg1"/>
                </a:solidFill>
                <a:ea typeface="+mj-lt"/>
                <a:cs typeface="+mj-lt"/>
              </a:rPr>
              <a:t>უახლოვდებიან</a:t>
            </a:r>
            <a:r>
              <a:rPr lang="en-US" sz="2000" dirty="0">
                <a:solidFill>
                  <a:schemeClr val="bg1"/>
                </a:solidFill>
                <a:ea typeface="+mj-lt"/>
                <a:cs typeface="+mj-lt"/>
              </a:rPr>
              <a:t> </a:t>
            </a:r>
            <a:r>
              <a:rPr lang="en-US" sz="2000" err="1">
                <a:solidFill>
                  <a:schemeClr val="bg1"/>
                </a:solidFill>
                <a:ea typeface="+mj-lt"/>
                <a:cs typeface="+mj-lt"/>
              </a:rPr>
              <a:t>ერთმანეთს</a:t>
            </a:r>
            <a:r>
              <a:rPr lang="en-US" sz="2000" dirty="0">
                <a:solidFill>
                  <a:schemeClr val="bg1"/>
                </a:solidFill>
                <a:ea typeface="+mj-lt"/>
                <a:cs typeface="+mj-lt"/>
              </a:rPr>
              <a:t> </a:t>
            </a:r>
            <a:r>
              <a:rPr lang="en-US" sz="2000" err="1">
                <a:solidFill>
                  <a:schemeClr val="bg1"/>
                </a:solidFill>
                <a:ea typeface="+mj-lt"/>
                <a:cs typeface="+mj-lt"/>
              </a:rPr>
              <a:t>თანაბარი</a:t>
            </a:r>
            <a:r>
              <a:rPr lang="en-US" sz="2000" dirty="0">
                <a:solidFill>
                  <a:schemeClr val="bg1"/>
                </a:solidFill>
                <a:ea typeface="+mj-lt"/>
                <a:cs typeface="+mj-lt"/>
              </a:rPr>
              <a:t> </a:t>
            </a:r>
            <a:br>
              <a:rPr lang="en-US" sz="2000" dirty="0">
                <a:ea typeface="+mj-lt"/>
                <a:cs typeface="+mj-lt"/>
              </a:rPr>
            </a:br>
            <a:r>
              <a:rPr lang="en-US" sz="2000" err="1">
                <a:solidFill>
                  <a:schemeClr val="bg1"/>
                </a:solidFill>
                <a:ea typeface="+mj-lt"/>
                <a:cs typeface="+mj-lt"/>
              </a:rPr>
              <a:t>ინერციული</a:t>
            </a:r>
            <a:r>
              <a:rPr lang="en-US" sz="2000" dirty="0">
                <a:solidFill>
                  <a:schemeClr val="bg1"/>
                </a:solidFill>
                <a:ea typeface="+mj-lt"/>
                <a:cs typeface="+mj-lt"/>
              </a:rPr>
              <a:t> </a:t>
            </a:r>
            <a:r>
              <a:rPr lang="en-US" sz="2000" err="1">
                <a:solidFill>
                  <a:schemeClr val="bg1"/>
                </a:solidFill>
                <a:ea typeface="+mj-lt"/>
                <a:cs typeface="+mj-lt"/>
              </a:rPr>
              <a:t>მოძრაობით</a:t>
            </a:r>
            <a:r>
              <a:rPr lang="en-US" sz="2000" dirty="0">
                <a:solidFill>
                  <a:schemeClr val="bg1"/>
                </a:solidFill>
                <a:ea typeface="+mj-lt"/>
                <a:cs typeface="+mj-lt"/>
              </a:rPr>
              <a:t> </a:t>
            </a:r>
            <a:r>
              <a:rPr lang="en-US" sz="2000" err="1">
                <a:solidFill>
                  <a:schemeClr val="bg1"/>
                </a:solidFill>
                <a:ea typeface="+mj-lt"/>
                <a:cs typeface="+mj-lt"/>
              </a:rPr>
              <a:t>ხაზების</a:t>
            </a:r>
            <a:r>
              <a:rPr lang="en-US" sz="2000" dirty="0">
                <a:solidFill>
                  <a:schemeClr val="bg1"/>
                </a:solidFill>
                <a:ea typeface="+mj-lt"/>
                <a:cs typeface="+mj-lt"/>
              </a:rPr>
              <a:t> </a:t>
            </a:r>
            <a:r>
              <a:rPr lang="en-US" sz="2000" err="1">
                <a:solidFill>
                  <a:schemeClr val="bg1"/>
                </a:solidFill>
                <a:ea typeface="+mj-lt"/>
                <a:cs typeface="+mj-lt"/>
              </a:rPr>
              <a:t>გასწვრივ</a:t>
            </a:r>
            <a:r>
              <a:rPr lang="en-US" sz="2000" dirty="0">
                <a:solidFill>
                  <a:schemeClr val="bg1"/>
                </a:solidFill>
                <a:ea typeface="+mj-lt"/>
                <a:cs typeface="+mj-lt"/>
              </a:rPr>
              <a:t> </a:t>
            </a:r>
            <a:r>
              <a:rPr lang="en-US" sz="2000" err="1">
                <a:solidFill>
                  <a:schemeClr val="bg1"/>
                </a:solidFill>
                <a:ea typeface="+mj-lt"/>
                <a:cs typeface="+mj-lt"/>
              </a:rPr>
              <a:t>რომელიც</a:t>
            </a:r>
            <a:r>
              <a:rPr lang="en-US" sz="2000" dirty="0">
                <a:solidFill>
                  <a:schemeClr val="bg1"/>
                </a:solidFill>
                <a:ea typeface="+mj-lt"/>
                <a:cs typeface="+mj-lt"/>
              </a:rPr>
              <a:t> </a:t>
            </a:r>
            <a:r>
              <a:rPr lang="en-US" sz="2000" err="1">
                <a:solidFill>
                  <a:schemeClr val="bg1"/>
                </a:solidFill>
                <a:ea typeface="+mj-lt"/>
                <a:cs typeface="+mj-lt"/>
              </a:rPr>
              <a:t>ერთმანეთს</a:t>
            </a:r>
            <a:r>
              <a:rPr lang="en-US" sz="2000" dirty="0">
                <a:solidFill>
                  <a:schemeClr val="bg1"/>
                </a:solidFill>
                <a:ea typeface="+mj-lt"/>
                <a:cs typeface="+mj-lt"/>
              </a:rPr>
              <a:t> </a:t>
            </a:r>
            <a:br>
              <a:rPr lang="en-US" sz="2000" dirty="0">
                <a:ea typeface="+mj-lt"/>
                <a:cs typeface="+mj-lt"/>
              </a:rPr>
            </a:br>
            <a:r>
              <a:rPr lang="en-US" sz="2000" err="1">
                <a:solidFill>
                  <a:schemeClr val="bg1"/>
                </a:solidFill>
                <a:ea typeface="+mj-lt"/>
                <a:cs typeface="+mj-lt"/>
              </a:rPr>
              <a:t>არ</a:t>
            </a:r>
            <a:r>
              <a:rPr lang="en-US" sz="2000">
                <a:solidFill>
                  <a:schemeClr val="bg1"/>
                </a:solidFill>
                <a:ea typeface="+mj-lt"/>
                <a:cs typeface="+mj-lt"/>
              </a:rPr>
              <a:t> </a:t>
            </a:r>
            <a:r>
              <a:rPr lang="en-US" sz="2000" err="1">
                <a:solidFill>
                  <a:schemeClr val="bg1"/>
                </a:solidFill>
                <a:ea typeface="+mj-lt"/>
                <a:cs typeface="+mj-lt"/>
              </a:rPr>
              <a:t>კვეთენ</a:t>
            </a:r>
            <a:r>
              <a:rPr lang="en-US" sz="2000">
                <a:solidFill>
                  <a:schemeClr val="bg1"/>
                </a:solidFill>
                <a:ea typeface="+mj-lt"/>
                <a:cs typeface="+mj-lt"/>
              </a:rPr>
              <a:t> განივი </a:t>
            </a:r>
            <a:r>
              <a:rPr lang="en-US" sz="2000" err="1">
                <a:solidFill>
                  <a:schemeClr val="bg1"/>
                </a:solidFill>
                <a:ea typeface="+mj-lt"/>
                <a:cs typeface="+mj-lt"/>
              </a:rPr>
              <a:t>დოპლერის</a:t>
            </a:r>
            <a:r>
              <a:rPr lang="en-US" sz="2000">
                <a:solidFill>
                  <a:schemeClr val="bg1"/>
                </a:solidFill>
                <a:ea typeface="+mj-lt"/>
                <a:cs typeface="+mj-lt"/>
              </a:rPr>
              <a:t> </a:t>
            </a:r>
            <a:r>
              <a:rPr lang="en-US" sz="2000" err="1">
                <a:solidFill>
                  <a:schemeClr val="bg1"/>
                </a:solidFill>
                <a:ea typeface="+mj-lt"/>
                <a:cs typeface="+mj-lt"/>
              </a:rPr>
              <a:t>ეფექტი</a:t>
            </a:r>
            <a:r>
              <a:rPr lang="en-US" sz="2000">
                <a:solidFill>
                  <a:schemeClr val="bg1"/>
                </a:solidFill>
                <a:ea typeface="+mj-lt"/>
                <a:cs typeface="+mj-lt"/>
              </a:rPr>
              <a:t> </a:t>
            </a:r>
            <a:r>
              <a:rPr lang="en-US" sz="2000" err="1">
                <a:solidFill>
                  <a:schemeClr val="bg1"/>
                </a:solidFill>
                <a:ea typeface="+mj-lt"/>
                <a:cs typeface="+mj-lt"/>
              </a:rPr>
              <a:t>ესაა</a:t>
            </a:r>
            <a:r>
              <a:rPr lang="en-US" sz="2000">
                <a:solidFill>
                  <a:schemeClr val="bg1"/>
                </a:solidFill>
                <a:ea typeface="+mj-lt"/>
                <a:cs typeface="+mj-lt"/>
              </a:rPr>
              <a:t> </a:t>
            </a:r>
            <a:r>
              <a:rPr lang="en-US" sz="2000" err="1">
                <a:solidFill>
                  <a:schemeClr val="bg1"/>
                </a:solidFill>
                <a:ea typeface="+mj-lt"/>
                <a:cs typeface="+mj-lt"/>
              </a:rPr>
              <a:t>ლურჯი</a:t>
            </a:r>
            <a:br>
              <a:rPr lang="en-US" sz="2000" dirty="0">
                <a:ea typeface="+mj-lt"/>
                <a:cs typeface="+mj-lt"/>
              </a:rPr>
            </a:br>
            <a:r>
              <a:rPr lang="en-US" sz="2000" err="1">
                <a:solidFill>
                  <a:schemeClr val="bg1"/>
                </a:solidFill>
                <a:ea typeface="+mj-lt"/>
                <a:cs typeface="+mj-lt"/>
              </a:rPr>
              <a:t>წანაცვლება</a:t>
            </a:r>
            <a:r>
              <a:rPr lang="en-US" sz="2000">
                <a:solidFill>
                  <a:schemeClr val="bg1"/>
                </a:solidFill>
                <a:ea typeface="+mj-lt"/>
                <a:cs typeface="+mj-lt"/>
              </a:rPr>
              <a:t> </a:t>
            </a:r>
            <a:r>
              <a:rPr lang="en-US" sz="2000" err="1">
                <a:solidFill>
                  <a:schemeClr val="bg1"/>
                </a:solidFill>
                <a:ea typeface="+mj-lt"/>
                <a:cs typeface="+mj-lt"/>
              </a:rPr>
              <a:t>რომელსაც</a:t>
            </a:r>
            <a:br>
              <a:rPr lang="en-US" sz="2000" dirty="0">
                <a:ea typeface="+mj-lt"/>
                <a:cs typeface="+mj-lt"/>
              </a:rPr>
            </a:br>
            <a:r>
              <a:rPr lang="en-US" sz="2000" err="1">
                <a:solidFill>
                  <a:schemeClr val="bg1"/>
                </a:solidFill>
                <a:ea typeface="+mj-lt"/>
                <a:cs typeface="+mj-lt"/>
              </a:rPr>
              <a:t>ვღებულობთ</a:t>
            </a:r>
            <a:r>
              <a:rPr lang="en-US" sz="2000">
                <a:solidFill>
                  <a:schemeClr val="bg1"/>
                </a:solidFill>
                <a:ea typeface="+mj-lt"/>
                <a:cs typeface="+mj-lt"/>
              </a:rPr>
              <a:t> </a:t>
            </a:r>
            <a:r>
              <a:rPr lang="en-US" sz="2000" err="1">
                <a:solidFill>
                  <a:schemeClr val="bg1"/>
                </a:solidFill>
                <a:ea typeface="+mj-lt"/>
                <a:cs typeface="+mj-lt"/>
              </a:rPr>
              <a:t>როცა</a:t>
            </a:r>
            <a:r>
              <a:rPr lang="en-US" sz="2000">
                <a:solidFill>
                  <a:schemeClr val="bg1"/>
                </a:solidFill>
                <a:ea typeface="+mj-lt"/>
                <a:cs typeface="+mj-lt"/>
              </a:rPr>
              <a:t> </a:t>
            </a:r>
            <a:r>
              <a:rPr lang="en-US" sz="2000" err="1">
                <a:solidFill>
                  <a:schemeClr val="bg1"/>
                </a:solidFill>
                <a:ea typeface="+mj-lt"/>
                <a:cs typeface="+mj-lt"/>
              </a:rPr>
              <a:t>წყარო</a:t>
            </a:r>
            <a:r>
              <a:rPr lang="en-US" sz="2000">
                <a:solidFill>
                  <a:schemeClr val="bg1"/>
                </a:solidFill>
                <a:ea typeface="+mj-lt"/>
                <a:cs typeface="+mj-lt"/>
              </a:rPr>
              <a:t> </a:t>
            </a:r>
            <a:r>
              <a:rPr lang="en-US" sz="2000" err="1">
                <a:solidFill>
                  <a:schemeClr val="bg1"/>
                </a:solidFill>
                <a:ea typeface="+mj-lt"/>
                <a:cs typeface="+mj-lt"/>
              </a:rPr>
              <a:t>და</a:t>
            </a:r>
            <a:r>
              <a:rPr lang="en-US" sz="2000">
                <a:solidFill>
                  <a:schemeClr val="bg1"/>
                </a:solidFill>
                <a:ea typeface="+mj-lt"/>
                <a:cs typeface="+mj-lt"/>
              </a:rPr>
              <a:t> </a:t>
            </a:r>
            <a:r>
              <a:rPr lang="en-US" sz="2000" err="1">
                <a:solidFill>
                  <a:schemeClr val="bg1"/>
                </a:solidFill>
                <a:ea typeface="+mj-lt"/>
                <a:cs typeface="+mj-lt"/>
              </a:rPr>
              <a:t>მიმღები</a:t>
            </a:r>
            <a:r>
              <a:rPr lang="en-US" sz="2000">
                <a:solidFill>
                  <a:schemeClr val="bg1"/>
                </a:solidFill>
                <a:ea typeface="+mj-lt"/>
                <a:cs typeface="+mj-lt"/>
              </a:rPr>
              <a:t> </a:t>
            </a:r>
            <a:r>
              <a:rPr lang="en-US" sz="2000" err="1">
                <a:solidFill>
                  <a:schemeClr val="bg1"/>
                </a:solidFill>
                <a:ea typeface="+mj-lt"/>
                <a:cs typeface="+mj-lt"/>
              </a:rPr>
              <a:t>ერთმანეთთან</a:t>
            </a:r>
            <a:r>
              <a:rPr lang="en-US" sz="2000">
                <a:solidFill>
                  <a:schemeClr val="bg1"/>
                </a:solidFill>
                <a:ea typeface="+mj-lt"/>
                <a:cs typeface="+mj-lt"/>
              </a:rPr>
              <a:t> </a:t>
            </a:r>
            <a:r>
              <a:rPr lang="en-US" sz="2000" err="1">
                <a:solidFill>
                  <a:schemeClr val="bg1"/>
                </a:solidFill>
                <a:ea typeface="+mj-lt"/>
                <a:cs typeface="+mj-lt"/>
              </a:rPr>
              <a:t>ყველაზე</a:t>
            </a:r>
            <a:r>
              <a:rPr lang="en-US" sz="2000">
                <a:solidFill>
                  <a:schemeClr val="bg1"/>
                </a:solidFill>
                <a:ea typeface="+mj-lt"/>
                <a:cs typeface="+mj-lt"/>
              </a:rPr>
              <a:t> </a:t>
            </a:r>
            <a:r>
              <a:rPr lang="en-US" sz="2000" err="1">
                <a:solidFill>
                  <a:schemeClr val="bg1"/>
                </a:solidFill>
                <a:ea typeface="+mj-lt"/>
                <a:cs typeface="+mj-lt"/>
              </a:rPr>
              <a:t>ახლოსაა</a:t>
            </a:r>
            <a:r>
              <a:rPr lang="en-US" sz="2000">
                <a:solidFill>
                  <a:schemeClr val="bg1"/>
                </a:solidFill>
                <a:ea typeface="+mj-lt"/>
                <a:cs typeface="+mj-lt"/>
              </a:rPr>
              <a:t> </a:t>
            </a:r>
            <a:br>
              <a:rPr lang="en-US" sz="2000" dirty="0">
                <a:ea typeface="+mj-lt"/>
                <a:cs typeface="+mj-lt"/>
              </a:rPr>
            </a:br>
            <a:r>
              <a:rPr lang="en-US" sz="2000" err="1">
                <a:solidFill>
                  <a:schemeClr val="bg1"/>
                </a:solidFill>
                <a:ea typeface="+mj-lt"/>
                <a:cs typeface="+mj-lt"/>
              </a:rPr>
              <a:t>ან</a:t>
            </a:r>
            <a:r>
              <a:rPr lang="en-US" sz="2000">
                <a:solidFill>
                  <a:schemeClr val="bg1"/>
                </a:solidFill>
                <a:ea typeface="+mj-lt"/>
                <a:cs typeface="+mj-lt"/>
              </a:rPr>
              <a:t> </a:t>
            </a:r>
            <a:r>
              <a:rPr lang="en-US" sz="2000" err="1">
                <a:solidFill>
                  <a:schemeClr val="bg1"/>
                </a:solidFill>
                <a:ea typeface="+mj-lt"/>
                <a:cs typeface="+mj-lt"/>
              </a:rPr>
              <a:t>წითელი</a:t>
            </a:r>
            <a:r>
              <a:rPr lang="en-US" sz="2000">
                <a:solidFill>
                  <a:schemeClr val="bg1"/>
                </a:solidFill>
                <a:ea typeface="+mj-lt"/>
                <a:cs typeface="+mj-lt"/>
              </a:rPr>
              <a:t> </a:t>
            </a:r>
            <a:r>
              <a:rPr lang="en-US" sz="2000" err="1">
                <a:solidFill>
                  <a:schemeClr val="bg1"/>
                </a:solidFill>
                <a:ea typeface="+mj-lt"/>
                <a:cs typeface="+mj-lt"/>
              </a:rPr>
              <a:t>წანაცვლება</a:t>
            </a:r>
            <a:r>
              <a:rPr lang="en-US" sz="2000">
                <a:solidFill>
                  <a:schemeClr val="bg1"/>
                </a:solidFill>
                <a:ea typeface="+mj-lt"/>
                <a:cs typeface="+mj-lt"/>
              </a:rPr>
              <a:t> </a:t>
            </a:r>
            <a:r>
              <a:rPr lang="en-US" sz="2000" err="1">
                <a:solidFill>
                  <a:schemeClr val="bg1"/>
                </a:solidFill>
                <a:ea typeface="+mj-lt"/>
                <a:cs typeface="+mj-lt"/>
              </a:rPr>
              <a:t>როცა</a:t>
            </a:r>
            <a:r>
              <a:rPr lang="en-US" sz="2000">
                <a:solidFill>
                  <a:schemeClr val="bg1"/>
                </a:solidFill>
                <a:ea typeface="+mj-lt"/>
                <a:cs typeface="+mj-lt"/>
              </a:rPr>
              <a:t> </a:t>
            </a:r>
            <a:r>
              <a:rPr lang="en-US" sz="2000" err="1">
                <a:solidFill>
                  <a:schemeClr val="bg1"/>
                </a:solidFill>
                <a:ea typeface="+mj-lt"/>
                <a:cs typeface="+mj-lt"/>
              </a:rPr>
              <a:t>მიმღები</a:t>
            </a:r>
            <a:r>
              <a:rPr lang="en-US" sz="2000">
                <a:solidFill>
                  <a:schemeClr val="bg1"/>
                </a:solidFill>
                <a:ea typeface="+mj-lt"/>
                <a:cs typeface="+mj-lt"/>
              </a:rPr>
              <a:t> </a:t>
            </a:r>
            <a:r>
              <a:rPr lang="en-US" sz="2000" err="1">
                <a:solidFill>
                  <a:schemeClr val="bg1"/>
                </a:solidFill>
                <a:ea typeface="+mj-lt"/>
                <a:cs typeface="+mj-lt"/>
              </a:rPr>
              <a:t>ხედავს</a:t>
            </a:r>
            <a:r>
              <a:rPr lang="en-US" sz="2000">
                <a:solidFill>
                  <a:schemeClr val="bg1"/>
                </a:solidFill>
                <a:ea typeface="+mj-lt"/>
                <a:cs typeface="+mj-lt"/>
              </a:rPr>
              <a:t> </a:t>
            </a:r>
            <a:r>
              <a:rPr lang="en-US" sz="2000" err="1">
                <a:solidFill>
                  <a:schemeClr val="bg1"/>
                </a:solidFill>
                <a:ea typeface="+mj-lt"/>
                <a:cs typeface="+mj-lt"/>
              </a:rPr>
              <a:t>წყაროს</a:t>
            </a:r>
            <a:r>
              <a:rPr lang="en-US" sz="2000">
                <a:solidFill>
                  <a:schemeClr val="bg1"/>
                </a:solidFill>
                <a:ea typeface="+mj-lt"/>
                <a:cs typeface="+mj-lt"/>
              </a:rPr>
              <a:t> </a:t>
            </a:r>
            <a:br>
              <a:rPr lang="en-US" sz="2000" dirty="0">
                <a:ea typeface="+mj-lt"/>
                <a:cs typeface="+mj-lt"/>
              </a:rPr>
            </a:br>
            <a:r>
              <a:rPr lang="en-US" sz="2000" err="1">
                <a:solidFill>
                  <a:schemeClr val="bg1"/>
                </a:solidFill>
                <a:ea typeface="+mj-lt"/>
                <a:cs typeface="+mj-lt"/>
              </a:rPr>
              <a:t>როგორც</a:t>
            </a:r>
            <a:r>
              <a:rPr lang="en-US" sz="2000">
                <a:solidFill>
                  <a:schemeClr val="bg1"/>
                </a:solidFill>
                <a:ea typeface="+mj-lt"/>
                <a:cs typeface="+mj-lt"/>
              </a:rPr>
              <a:t> </a:t>
            </a:r>
            <a:r>
              <a:rPr lang="en-US" sz="2000" err="1">
                <a:solidFill>
                  <a:schemeClr val="bg1"/>
                </a:solidFill>
                <a:ea typeface="+mj-lt"/>
                <a:cs typeface="+mj-lt"/>
              </a:rPr>
              <a:t>ყველაზე</a:t>
            </a:r>
            <a:r>
              <a:rPr lang="en-US" sz="2000">
                <a:solidFill>
                  <a:schemeClr val="bg1"/>
                </a:solidFill>
                <a:ea typeface="+mj-lt"/>
                <a:cs typeface="+mj-lt"/>
              </a:rPr>
              <a:t> </a:t>
            </a:r>
            <a:r>
              <a:rPr lang="en-US" sz="2000" err="1">
                <a:solidFill>
                  <a:schemeClr val="bg1"/>
                </a:solidFill>
                <a:ea typeface="+mj-lt"/>
                <a:cs typeface="+mj-lt"/>
              </a:rPr>
              <a:t>ახლო</a:t>
            </a:r>
            <a:r>
              <a:rPr lang="en-US" sz="2000">
                <a:solidFill>
                  <a:schemeClr val="bg1"/>
                </a:solidFill>
                <a:ea typeface="+mj-lt"/>
                <a:cs typeface="+mj-lt"/>
              </a:rPr>
              <a:t> </a:t>
            </a:r>
            <a:r>
              <a:rPr lang="en-US" sz="2000" err="1">
                <a:solidFill>
                  <a:schemeClr val="bg1"/>
                </a:solidFill>
                <a:ea typeface="+mj-lt"/>
                <a:cs typeface="+mj-lt"/>
              </a:rPr>
              <a:t>მყოფ</a:t>
            </a:r>
            <a:r>
              <a:rPr lang="en-US" sz="2000">
                <a:solidFill>
                  <a:schemeClr val="bg1"/>
                </a:solidFill>
                <a:ea typeface="+mj-lt"/>
                <a:cs typeface="+mj-lt"/>
              </a:rPr>
              <a:t> </a:t>
            </a:r>
            <a:r>
              <a:rPr lang="en-US" sz="2000" err="1">
                <a:solidFill>
                  <a:schemeClr val="bg1"/>
                </a:solidFill>
                <a:ea typeface="+mj-lt"/>
                <a:cs typeface="+mj-lt"/>
              </a:rPr>
              <a:t>მომენტს</a:t>
            </a:r>
            <a:br>
              <a:rPr lang="en-US" sz="1800" dirty="0"/>
            </a:br>
            <a:r>
              <a:rPr lang="en-US" sz="2000" err="1">
                <a:solidFill>
                  <a:schemeClr val="bg1"/>
                </a:solidFill>
              </a:rPr>
              <a:t>როგორც</a:t>
            </a:r>
            <a:r>
              <a:rPr lang="en-US" sz="2000">
                <a:solidFill>
                  <a:schemeClr val="bg1"/>
                </a:solidFill>
              </a:rPr>
              <a:t> </a:t>
            </a:r>
            <a:r>
              <a:rPr lang="en-US" sz="2000" err="1">
                <a:solidFill>
                  <a:schemeClr val="bg1"/>
                </a:solidFill>
              </a:rPr>
              <a:t>აქედან</a:t>
            </a:r>
            <a:r>
              <a:rPr lang="en-US" sz="2000">
                <a:solidFill>
                  <a:schemeClr val="bg1"/>
                </a:solidFill>
              </a:rPr>
              <a:t> </a:t>
            </a:r>
            <a:r>
              <a:rPr lang="en-US" sz="2000" err="1">
                <a:solidFill>
                  <a:schemeClr val="bg1"/>
                </a:solidFill>
              </a:rPr>
              <a:t>ჩანს</a:t>
            </a:r>
            <a:r>
              <a:rPr lang="en-US" sz="2000">
                <a:solidFill>
                  <a:schemeClr val="bg1"/>
                </a:solidFill>
              </a:rPr>
              <a:t> </a:t>
            </a:r>
            <a:r>
              <a:rPr lang="en-US" sz="2000" err="1">
                <a:solidFill>
                  <a:schemeClr val="bg1"/>
                </a:solidFill>
              </a:rPr>
              <a:t>მიმღები</a:t>
            </a:r>
            <a:r>
              <a:rPr lang="en-US" sz="2000">
                <a:solidFill>
                  <a:schemeClr val="bg1"/>
                </a:solidFill>
              </a:rPr>
              <a:t> </a:t>
            </a:r>
            <a:r>
              <a:rPr lang="en-US" sz="2000" err="1">
                <a:solidFill>
                  <a:schemeClr val="bg1"/>
                </a:solidFill>
              </a:rPr>
              <a:t>ხედავს</a:t>
            </a:r>
            <a:r>
              <a:rPr lang="en-US" sz="2000">
                <a:solidFill>
                  <a:schemeClr val="bg1"/>
                </a:solidFill>
              </a:rPr>
              <a:t> </a:t>
            </a:r>
            <a:r>
              <a:rPr lang="en-US" sz="2000" err="1">
                <a:solidFill>
                  <a:schemeClr val="bg1"/>
                </a:solidFill>
              </a:rPr>
              <a:t>წითელ</a:t>
            </a:r>
            <a:r>
              <a:rPr lang="en-US" sz="2000">
                <a:solidFill>
                  <a:schemeClr val="bg1"/>
                </a:solidFill>
              </a:rPr>
              <a:t> </a:t>
            </a:r>
            <a:r>
              <a:rPr lang="en-US" sz="2000" err="1">
                <a:solidFill>
                  <a:schemeClr val="bg1"/>
                </a:solidFill>
              </a:rPr>
              <a:t>თუ</a:t>
            </a:r>
            <a:r>
              <a:rPr lang="en-US" sz="2000">
                <a:solidFill>
                  <a:schemeClr val="bg1"/>
                </a:solidFill>
              </a:rPr>
              <a:t> </a:t>
            </a:r>
            <a:r>
              <a:rPr lang="en-US" sz="2000" err="1">
                <a:solidFill>
                  <a:schemeClr val="bg1"/>
                </a:solidFill>
              </a:rPr>
              <a:t>ლურჯ</a:t>
            </a:r>
            <a:r>
              <a:rPr lang="en-US" sz="2000">
                <a:solidFill>
                  <a:schemeClr val="bg1"/>
                </a:solidFill>
              </a:rPr>
              <a:t> </a:t>
            </a:r>
            <a:r>
              <a:rPr lang="en-US" sz="2000" err="1">
                <a:solidFill>
                  <a:schemeClr val="bg1"/>
                </a:solidFill>
              </a:rPr>
              <a:t>წანაცვლებას</a:t>
            </a:r>
            <a:br>
              <a:rPr lang="en-US" sz="2000" dirty="0"/>
            </a:br>
            <a:r>
              <a:rPr lang="en-US" sz="2000">
                <a:solidFill>
                  <a:schemeClr val="bg1"/>
                </a:solidFill>
              </a:rPr>
              <a:t> </a:t>
            </a:r>
            <a:r>
              <a:rPr lang="en-US" sz="2000" err="1">
                <a:solidFill>
                  <a:schemeClr val="bg1"/>
                </a:solidFill>
              </a:rPr>
              <a:t>დამოკიდებულია</a:t>
            </a:r>
            <a:r>
              <a:rPr lang="en-US" sz="2000">
                <a:solidFill>
                  <a:schemeClr val="bg1"/>
                </a:solidFill>
              </a:rPr>
              <a:t> </a:t>
            </a:r>
            <a:r>
              <a:rPr lang="en-US" sz="2000" err="1">
                <a:solidFill>
                  <a:schemeClr val="bg1"/>
                </a:solidFill>
              </a:rPr>
              <a:t>ექსპერიმენტს</a:t>
            </a:r>
            <a:r>
              <a:rPr lang="en-US" sz="2000">
                <a:solidFill>
                  <a:schemeClr val="bg1"/>
                </a:solidFill>
              </a:rPr>
              <a:t> </a:t>
            </a:r>
            <a:r>
              <a:rPr lang="en-US" sz="2000" err="1">
                <a:solidFill>
                  <a:schemeClr val="bg1"/>
                </a:solidFill>
              </a:rPr>
              <a:t>როგორ</a:t>
            </a:r>
            <a:r>
              <a:rPr lang="en-US" sz="2000">
                <a:solidFill>
                  <a:schemeClr val="bg1"/>
                </a:solidFill>
              </a:rPr>
              <a:t> </a:t>
            </a:r>
            <a:r>
              <a:rPr lang="en-US" sz="2000" err="1">
                <a:solidFill>
                  <a:schemeClr val="bg1"/>
                </a:solidFill>
              </a:rPr>
              <a:t>განვიხილავთ</a:t>
            </a:r>
            <a:r>
              <a:rPr lang="en-US" sz="2000">
                <a:solidFill>
                  <a:schemeClr val="bg1"/>
                </a:solidFill>
              </a:rPr>
              <a:t> 1)</a:t>
            </a:r>
            <a:r>
              <a:rPr lang="en-US" sz="2000" err="1">
                <a:solidFill>
                  <a:schemeClr val="bg1"/>
                </a:solidFill>
              </a:rPr>
              <a:t>როცა</a:t>
            </a:r>
            <a:r>
              <a:rPr lang="en-US" sz="2000">
                <a:solidFill>
                  <a:schemeClr val="bg1"/>
                </a:solidFill>
              </a:rPr>
              <a:t>  </a:t>
            </a:r>
            <a:r>
              <a:rPr lang="en-US" sz="2000" err="1">
                <a:solidFill>
                  <a:schemeClr val="bg1"/>
                </a:solidFill>
              </a:rPr>
              <a:t>წყარო</a:t>
            </a:r>
            <a:r>
              <a:rPr lang="en-US" sz="2000">
                <a:solidFill>
                  <a:schemeClr val="bg1"/>
                </a:solidFill>
              </a:rPr>
              <a:t> </a:t>
            </a:r>
            <a:r>
              <a:rPr lang="en-US" sz="2000" err="1">
                <a:solidFill>
                  <a:schemeClr val="bg1"/>
                </a:solidFill>
              </a:rPr>
              <a:t>და</a:t>
            </a:r>
            <a:r>
              <a:rPr lang="en-US" sz="2000">
                <a:solidFill>
                  <a:schemeClr val="bg1"/>
                </a:solidFill>
              </a:rPr>
              <a:t> </a:t>
            </a:r>
            <a:r>
              <a:rPr lang="en-US" sz="2000" err="1">
                <a:solidFill>
                  <a:schemeClr val="bg1"/>
                </a:solidFill>
              </a:rPr>
              <a:t>მიმღები</a:t>
            </a:r>
            <a:r>
              <a:rPr lang="en-US" sz="2000">
                <a:solidFill>
                  <a:schemeClr val="bg1"/>
                </a:solidFill>
              </a:rPr>
              <a:t> </a:t>
            </a:r>
            <a:r>
              <a:rPr lang="en-US" sz="2000" err="1">
                <a:solidFill>
                  <a:schemeClr val="bg1"/>
                </a:solidFill>
              </a:rPr>
              <a:t>ერთმანეთთან</a:t>
            </a:r>
            <a:r>
              <a:rPr lang="en-US" sz="2000">
                <a:solidFill>
                  <a:schemeClr val="bg1"/>
                </a:solidFill>
              </a:rPr>
              <a:t> </a:t>
            </a:r>
            <a:r>
              <a:rPr lang="en-US" sz="2000" err="1">
                <a:solidFill>
                  <a:schemeClr val="bg1"/>
                </a:solidFill>
              </a:rPr>
              <a:t>ყველაზე</a:t>
            </a:r>
            <a:r>
              <a:rPr lang="en-US" sz="2000">
                <a:solidFill>
                  <a:schemeClr val="bg1"/>
                </a:solidFill>
              </a:rPr>
              <a:t> </a:t>
            </a:r>
            <a:r>
              <a:rPr lang="en-US" sz="2000" err="1">
                <a:solidFill>
                  <a:schemeClr val="bg1"/>
                </a:solidFill>
              </a:rPr>
              <a:t>ახლოსაა</a:t>
            </a:r>
            <a:r>
              <a:rPr lang="en-US" sz="2000">
                <a:solidFill>
                  <a:schemeClr val="bg1"/>
                </a:solidFill>
              </a:rPr>
              <a:t> </a:t>
            </a:r>
            <a:br>
              <a:rPr lang="en-US" sz="2000" dirty="0"/>
            </a:br>
            <a:r>
              <a:rPr lang="en-US" sz="2000">
                <a:solidFill>
                  <a:schemeClr val="bg1"/>
                </a:solidFill>
              </a:rPr>
              <a:t>2) </a:t>
            </a:r>
            <a:r>
              <a:rPr lang="en-US" sz="2000" err="1">
                <a:solidFill>
                  <a:schemeClr val="bg1"/>
                </a:solidFill>
              </a:rPr>
              <a:t>როცა</a:t>
            </a:r>
            <a:r>
              <a:rPr lang="en-US" sz="2000">
                <a:solidFill>
                  <a:schemeClr val="bg1"/>
                </a:solidFill>
              </a:rPr>
              <a:t> </a:t>
            </a:r>
            <a:r>
              <a:rPr lang="en-US" sz="2000" err="1">
                <a:solidFill>
                  <a:schemeClr val="bg1"/>
                </a:solidFill>
              </a:rPr>
              <a:t>მიმღები</a:t>
            </a:r>
            <a:r>
              <a:rPr lang="en-US" sz="2000">
                <a:solidFill>
                  <a:schemeClr val="bg1"/>
                </a:solidFill>
              </a:rPr>
              <a:t> </a:t>
            </a:r>
            <a:r>
              <a:rPr lang="en-US" sz="2000" err="1">
                <a:solidFill>
                  <a:schemeClr val="bg1"/>
                </a:solidFill>
              </a:rPr>
              <a:t>ხედავს</a:t>
            </a:r>
            <a:r>
              <a:rPr lang="en-US" sz="2000">
                <a:solidFill>
                  <a:schemeClr val="bg1"/>
                </a:solidFill>
              </a:rPr>
              <a:t> </a:t>
            </a:r>
            <a:r>
              <a:rPr lang="en-US" sz="2000" err="1">
                <a:solidFill>
                  <a:schemeClr val="bg1"/>
                </a:solidFill>
              </a:rPr>
              <a:t>წყაროს</a:t>
            </a:r>
            <a:r>
              <a:rPr lang="en-US" sz="2000">
                <a:solidFill>
                  <a:schemeClr val="bg1"/>
                </a:solidFill>
              </a:rPr>
              <a:t> </a:t>
            </a:r>
            <a:br>
              <a:rPr lang="en-US" sz="2000" dirty="0"/>
            </a:br>
            <a:r>
              <a:rPr lang="en-US" sz="2000" err="1">
                <a:solidFill>
                  <a:schemeClr val="bg1"/>
                </a:solidFill>
              </a:rPr>
              <a:t>როგორც</a:t>
            </a:r>
            <a:r>
              <a:rPr lang="en-US" sz="2000">
                <a:solidFill>
                  <a:schemeClr val="bg1"/>
                </a:solidFill>
              </a:rPr>
              <a:t> </a:t>
            </a:r>
            <a:r>
              <a:rPr lang="en-US" sz="2000" err="1">
                <a:solidFill>
                  <a:schemeClr val="bg1"/>
                </a:solidFill>
              </a:rPr>
              <a:t>ყველაზე</a:t>
            </a:r>
            <a:r>
              <a:rPr lang="en-US" sz="2000">
                <a:solidFill>
                  <a:schemeClr val="bg1"/>
                </a:solidFill>
              </a:rPr>
              <a:t> </a:t>
            </a:r>
            <a:r>
              <a:rPr lang="en-US" sz="2000" err="1">
                <a:solidFill>
                  <a:schemeClr val="bg1"/>
                </a:solidFill>
              </a:rPr>
              <a:t>ახლო</a:t>
            </a:r>
            <a:r>
              <a:rPr lang="en-US" sz="2000">
                <a:solidFill>
                  <a:schemeClr val="bg1"/>
                </a:solidFill>
              </a:rPr>
              <a:t> </a:t>
            </a:r>
            <a:r>
              <a:rPr lang="en-US" sz="2000" err="1">
                <a:solidFill>
                  <a:schemeClr val="bg1"/>
                </a:solidFill>
              </a:rPr>
              <a:t>მყოფ</a:t>
            </a:r>
            <a:r>
              <a:rPr lang="en-US" sz="2000">
                <a:solidFill>
                  <a:schemeClr val="bg1"/>
                </a:solidFill>
              </a:rPr>
              <a:t> </a:t>
            </a:r>
            <a:r>
              <a:rPr lang="en-US" sz="2000" err="1">
                <a:solidFill>
                  <a:schemeClr val="bg1"/>
                </a:solidFill>
              </a:rPr>
              <a:t>მომენტს</a:t>
            </a:r>
            <a:br>
              <a:rPr lang="en-US" sz="2000" dirty="0"/>
            </a:br>
            <a:r>
              <a:rPr lang="en-US" sz="2000">
                <a:solidFill>
                  <a:schemeClr val="bg1"/>
                </a:solidFill>
              </a:rPr>
              <a:t>3)</a:t>
            </a:r>
            <a:r>
              <a:rPr lang="en-US" sz="2000" err="1">
                <a:solidFill>
                  <a:schemeClr val="bg1"/>
                </a:solidFill>
              </a:rPr>
              <a:t>როცა</a:t>
            </a:r>
            <a:r>
              <a:rPr lang="en-US" sz="2000">
                <a:solidFill>
                  <a:schemeClr val="bg1"/>
                </a:solidFill>
              </a:rPr>
              <a:t> </a:t>
            </a:r>
            <a:r>
              <a:rPr lang="en-US" sz="2000" err="1">
                <a:solidFill>
                  <a:schemeClr val="bg1"/>
                </a:solidFill>
              </a:rPr>
              <a:t>განვიხილავთ</a:t>
            </a:r>
            <a:r>
              <a:rPr lang="en-US" sz="2000">
                <a:solidFill>
                  <a:schemeClr val="bg1"/>
                </a:solidFill>
              </a:rPr>
              <a:t> </a:t>
            </a:r>
            <a:r>
              <a:rPr lang="en-US" sz="2000" err="1">
                <a:solidFill>
                  <a:schemeClr val="bg1"/>
                </a:solidFill>
              </a:rPr>
              <a:t>სისტემას</a:t>
            </a:r>
            <a:r>
              <a:rPr lang="en-US" sz="2000">
                <a:solidFill>
                  <a:schemeClr val="bg1"/>
                </a:solidFill>
              </a:rPr>
              <a:t> </a:t>
            </a:r>
            <a:r>
              <a:rPr lang="en-US" sz="2000" err="1">
                <a:solidFill>
                  <a:schemeClr val="bg1"/>
                </a:solidFill>
              </a:rPr>
              <a:t>სადაც</a:t>
            </a:r>
            <a:r>
              <a:rPr lang="en-US" sz="2000">
                <a:solidFill>
                  <a:schemeClr val="bg1"/>
                </a:solidFill>
              </a:rPr>
              <a:t> </a:t>
            </a:r>
            <a:r>
              <a:rPr lang="en-US" sz="2000" err="1">
                <a:solidFill>
                  <a:schemeClr val="bg1"/>
                </a:solidFill>
              </a:rPr>
              <a:t>წყაროს</a:t>
            </a:r>
            <a:r>
              <a:rPr lang="en-US" sz="2000">
                <a:solidFill>
                  <a:schemeClr val="bg1"/>
                </a:solidFill>
              </a:rPr>
              <a:t> </a:t>
            </a:r>
            <a:r>
              <a:rPr lang="en-US" sz="2000" err="1">
                <a:solidFill>
                  <a:schemeClr val="bg1"/>
                </a:solidFill>
              </a:rPr>
              <a:t>და</a:t>
            </a:r>
            <a:r>
              <a:rPr lang="en-US" sz="2000">
                <a:solidFill>
                  <a:schemeClr val="bg1"/>
                </a:solidFill>
              </a:rPr>
              <a:t> </a:t>
            </a:r>
            <a:r>
              <a:rPr lang="en-US" sz="2000" err="1">
                <a:solidFill>
                  <a:schemeClr val="bg1"/>
                </a:solidFill>
              </a:rPr>
              <a:t>მიმღებს</a:t>
            </a:r>
            <a:br>
              <a:rPr lang="en-US" sz="2000" dirty="0"/>
            </a:br>
            <a:r>
              <a:rPr lang="en-US" sz="2000">
                <a:solidFill>
                  <a:schemeClr val="bg1"/>
                </a:solidFill>
              </a:rPr>
              <a:t> </a:t>
            </a:r>
            <a:r>
              <a:rPr lang="en-US" sz="2000" err="1">
                <a:solidFill>
                  <a:schemeClr val="bg1"/>
                </a:solidFill>
              </a:rPr>
              <a:t>ერთიდაიგივე</a:t>
            </a:r>
            <a:r>
              <a:rPr lang="en-US" sz="2000">
                <a:solidFill>
                  <a:schemeClr val="bg1"/>
                </a:solidFill>
              </a:rPr>
              <a:t> </a:t>
            </a:r>
            <a:r>
              <a:rPr lang="en-US" sz="2000" err="1">
                <a:solidFill>
                  <a:schemeClr val="bg1"/>
                </a:solidFill>
              </a:rPr>
              <a:t>სიჩქარე</a:t>
            </a:r>
            <a:r>
              <a:rPr lang="en-US" sz="2000">
                <a:solidFill>
                  <a:schemeClr val="bg1"/>
                </a:solidFill>
              </a:rPr>
              <a:t> </a:t>
            </a:r>
            <a:r>
              <a:rPr lang="en-US" sz="2000" err="1">
                <a:solidFill>
                  <a:schemeClr val="bg1"/>
                </a:solidFill>
              </a:rPr>
              <a:t>აქვთ</a:t>
            </a:r>
            <a:r>
              <a:rPr lang="en-US" sz="2000">
                <a:solidFill>
                  <a:schemeClr val="bg1"/>
                </a:solidFill>
              </a:rPr>
              <a:t> </a:t>
            </a:r>
            <a:r>
              <a:rPr lang="en-US" sz="2000" err="1">
                <a:solidFill>
                  <a:schemeClr val="bg1"/>
                </a:solidFill>
              </a:rPr>
              <a:t>და</a:t>
            </a:r>
            <a:r>
              <a:rPr lang="en-US" sz="2000">
                <a:solidFill>
                  <a:schemeClr val="bg1"/>
                </a:solidFill>
              </a:rPr>
              <a:t> </a:t>
            </a:r>
            <a:r>
              <a:rPr lang="en-US" sz="2000" err="1">
                <a:solidFill>
                  <a:schemeClr val="bg1"/>
                </a:solidFill>
              </a:rPr>
              <a:t>მათი</a:t>
            </a:r>
            <a:r>
              <a:rPr lang="en-US" sz="2000">
                <a:solidFill>
                  <a:schemeClr val="bg1"/>
                </a:solidFill>
              </a:rPr>
              <a:t> </a:t>
            </a:r>
            <a:r>
              <a:rPr lang="en-US" sz="2000" err="1">
                <a:solidFill>
                  <a:schemeClr val="bg1"/>
                </a:solidFill>
              </a:rPr>
              <a:t>გზები</a:t>
            </a:r>
            <a:r>
              <a:rPr lang="en-US" sz="2000">
                <a:solidFill>
                  <a:schemeClr val="bg1"/>
                </a:solidFill>
              </a:rPr>
              <a:t> </a:t>
            </a:r>
            <a:r>
              <a:rPr lang="en-US" sz="2000" err="1">
                <a:solidFill>
                  <a:schemeClr val="bg1"/>
                </a:solidFill>
              </a:rPr>
              <a:t>ერთმანეთის</a:t>
            </a:r>
            <a:br>
              <a:rPr lang="en-US" dirty="0"/>
            </a:br>
            <a:r>
              <a:rPr lang="en-US" sz="2000">
                <a:solidFill>
                  <a:schemeClr val="bg1"/>
                </a:solidFill>
              </a:rPr>
              <a:t> </a:t>
            </a:r>
            <a:r>
              <a:rPr lang="en-US" sz="2000" err="1">
                <a:solidFill>
                  <a:schemeClr val="bg1"/>
                </a:solidFill>
              </a:rPr>
              <a:t>პერპენდიკულარულია</a:t>
            </a:r>
            <a:r>
              <a:rPr lang="en-US" sz="2000">
                <a:solidFill>
                  <a:schemeClr val="bg1"/>
                </a:solidFill>
              </a:rPr>
              <a:t> </a:t>
            </a:r>
            <a:r>
              <a:rPr lang="en-US" sz="2000" err="1">
                <a:solidFill>
                  <a:schemeClr val="bg1"/>
                </a:solidFill>
              </a:rPr>
              <a:t>არ</a:t>
            </a:r>
            <a:r>
              <a:rPr lang="en-US" sz="2000">
                <a:solidFill>
                  <a:schemeClr val="bg1"/>
                </a:solidFill>
              </a:rPr>
              <a:t> </a:t>
            </a:r>
            <a:r>
              <a:rPr lang="en-US" sz="2000" err="1">
                <a:solidFill>
                  <a:schemeClr val="bg1"/>
                </a:solidFill>
              </a:rPr>
              <a:t>გვექნება</a:t>
            </a:r>
            <a:br>
              <a:rPr lang="en-US" sz="2000" dirty="0"/>
            </a:br>
            <a:r>
              <a:rPr lang="en-US" sz="2000">
                <a:solidFill>
                  <a:schemeClr val="bg1"/>
                </a:solidFill>
              </a:rPr>
              <a:t> </a:t>
            </a:r>
            <a:r>
              <a:rPr lang="en-US" sz="2000" err="1">
                <a:solidFill>
                  <a:schemeClr val="bg1"/>
                </a:solidFill>
              </a:rPr>
              <a:t>არც</a:t>
            </a:r>
            <a:r>
              <a:rPr lang="en-US" sz="2000">
                <a:solidFill>
                  <a:schemeClr val="bg1"/>
                </a:solidFill>
              </a:rPr>
              <a:t> </a:t>
            </a:r>
            <a:r>
              <a:rPr lang="en-US" sz="2000" err="1">
                <a:solidFill>
                  <a:schemeClr val="bg1"/>
                </a:solidFill>
              </a:rPr>
              <a:t>ლურჯი</a:t>
            </a:r>
            <a:r>
              <a:rPr lang="en-US" sz="2000">
                <a:solidFill>
                  <a:schemeClr val="bg1"/>
                </a:solidFill>
              </a:rPr>
              <a:t> </a:t>
            </a:r>
            <a:r>
              <a:rPr lang="en-US" sz="2000" err="1">
                <a:solidFill>
                  <a:schemeClr val="bg1"/>
                </a:solidFill>
              </a:rPr>
              <a:t>და</a:t>
            </a:r>
            <a:r>
              <a:rPr lang="en-US" sz="2000">
                <a:solidFill>
                  <a:schemeClr val="bg1"/>
                </a:solidFill>
              </a:rPr>
              <a:t> </a:t>
            </a:r>
            <a:r>
              <a:rPr lang="en-US" sz="2000" err="1">
                <a:solidFill>
                  <a:schemeClr val="bg1"/>
                </a:solidFill>
              </a:rPr>
              <a:t>არც</a:t>
            </a:r>
            <a:r>
              <a:rPr lang="en-US" sz="2000">
                <a:solidFill>
                  <a:schemeClr val="bg1"/>
                </a:solidFill>
              </a:rPr>
              <a:t> </a:t>
            </a:r>
            <a:r>
              <a:rPr lang="en-US" sz="2000" err="1">
                <a:solidFill>
                  <a:schemeClr val="bg1"/>
                </a:solidFill>
              </a:rPr>
              <a:t>წითელი</a:t>
            </a:r>
            <a:r>
              <a:rPr lang="en-US" sz="2000">
                <a:solidFill>
                  <a:schemeClr val="bg1"/>
                </a:solidFill>
              </a:rPr>
              <a:t> </a:t>
            </a:r>
            <a:r>
              <a:rPr lang="en-US" sz="2000" err="1">
                <a:solidFill>
                  <a:schemeClr val="bg1"/>
                </a:solidFill>
              </a:rPr>
              <a:t>წანაცვლება</a:t>
            </a:r>
            <a:br>
              <a:rPr lang="en-US" dirty="0"/>
            </a:br>
            <a:endParaRPr lang="en-US" sz="1800">
              <a:ea typeface="+mj-lt"/>
              <a:cs typeface="+mj-lt"/>
            </a:endParaRPr>
          </a:p>
        </p:txBody>
      </p:sp>
      <p:pic>
        <p:nvPicPr>
          <p:cNvPr id="4" name="Picture 4" descr="A picture containing text, flower, plant, vector graphics&#10;&#10;Description automatically generated">
            <a:extLst>
              <a:ext uri="{FF2B5EF4-FFF2-40B4-BE49-F238E27FC236}">
                <a16:creationId xmlns:a16="http://schemas.microsoft.com/office/drawing/2014/main" id="{B335AAF1-708D-49D4-0EA2-51736A4B0C4B}"/>
              </a:ext>
            </a:extLst>
          </p:cNvPr>
          <p:cNvPicPr>
            <a:picLocks noGrp="1" noChangeAspect="1"/>
          </p:cNvPicPr>
          <p:nvPr>
            <p:ph idx="1"/>
          </p:nvPr>
        </p:nvPicPr>
        <p:blipFill>
          <a:blip r:embed="rId2"/>
          <a:stretch>
            <a:fillRect/>
          </a:stretch>
        </p:blipFill>
        <p:spPr>
          <a:xfrm>
            <a:off x="8651927" y="445426"/>
            <a:ext cx="2824447" cy="1521097"/>
          </a:xfrm>
        </p:spPr>
      </p:pic>
      <p:pic>
        <p:nvPicPr>
          <p:cNvPr id="3" name="Picture 4" descr="A picture containing text, opener, cable, connector&#10;&#10;Description automatically generated">
            <a:extLst>
              <a:ext uri="{FF2B5EF4-FFF2-40B4-BE49-F238E27FC236}">
                <a16:creationId xmlns:a16="http://schemas.microsoft.com/office/drawing/2014/main" id="{E51680D9-8DEB-2C0F-183B-A89534B179A7}"/>
              </a:ext>
            </a:extLst>
          </p:cNvPr>
          <p:cNvPicPr>
            <a:picLocks noChangeAspect="1"/>
          </p:cNvPicPr>
          <p:nvPr/>
        </p:nvPicPr>
        <p:blipFill>
          <a:blip r:embed="rId3"/>
          <a:stretch>
            <a:fillRect/>
          </a:stretch>
        </p:blipFill>
        <p:spPr>
          <a:xfrm>
            <a:off x="9138250" y="2346097"/>
            <a:ext cx="2139352" cy="1720108"/>
          </a:xfrm>
          <a:prstGeom prst="rect">
            <a:avLst/>
          </a:prstGeom>
        </p:spPr>
      </p:pic>
      <p:pic>
        <p:nvPicPr>
          <p:cNvPr id="5" name="Picture 5" descr="A picture containing logo&#10;&#10;Description automatically generated">
            <a:extLst>
              <a:ext uri="{FF2B5EF4-FFF2-40B4-BE49-F238E27FC236}">
                <a16:creationId xmlns:a16="http://schemas.microsoft.com/office/drawing/2014/main" id="{B9500BE6-7A16-406D-3CFE-31427862D3D0}"/>
              </a:ext>
            </a:extLst>
          </p:cNvPr>
          <p:cNvPicPr>
            <a:picLocks noChangeAspect="1"/>
          </p:cNvPicPr>
          <p:nvPr/>
        </p:nvPicPr>
        <p:blipFill>
          <a:blip r:embed="rId4"/>
          <a:stretch>
            <a:fillRect/>
          </a:stretch>
        </p:blipFill>
        <p:spPr>
          <a:xfrm>
            <a:off x="7873042" y="4451871"/>
            <a:ext cx="3404558" cy="1519844"/>
          </a:xfrm>
          <a:prstGeom prst="rect">
            <a:avLst/>
          </a:prstGeom>
        </p:spPr>
      </p:pic>
    </p:spTree>
    <p:extLst>
      <p:ext uri="{BB962C8B-B14F-4D97-AF65-F5344CB8AC3E}">
        <p14:creationId xmlns:p14="http://schemas.microsoft.com/office/powerpoint/2010/main" val="42290502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0F0A21-3AB5-A97B-C3F0-E2BEB3886085}"/>
              </a:ext>
            </a:extLst>
          </p:cNvPr>
          <p:cNvSpPr>
            <a:spLocks noGrp="1"/>
          </p:cNvSpPr>
          <p:nvPr>
            <p:ph type="title"/>
          </p:nvPr>
        </p:nvSpPr>
        <p:spPr>
          <a:xfrm>
            <a:off x="550862" y="549275"/>
            <a:ext cx="11091600" cy="5788981"/>
          </a:xfrm>
        </p:spPr>
        <p:txBody>
          <a:bodyPr>
            <a:normAutofit/>
          </a:bodyPr>
          <a:lstStyle/>
          <a:p>
            <a:r>
              <a:rPr lang="en-US" sz="2400" dirty="0">
                <a:solidFill>
                  <a:schemeClr val="bg1"/>
                </a:solidFill>
              </a:rPr>
              <a:t>4)</a:t>
            </a:r>
            <a:r>
              <a:rPr lang="en-US" sz="2400" dirty="0" err="1">
                <a:solidFill>
                  <a:schemeClr val="bg1"/>
                </a:solidFill>
              </a:rPr>
              <a:t>ერთი</a:t>
            </a:r>
            <a:r>
              <a:rPr lang="en-US" sz="2400" dirty="0">
                <a:solidFill>
                  <a:schemeClr val="bg1"/>
                </a:solidFill>
              </a:rPr>
              <a:t> </a:t>
            </a:r>
            <a:r>
              <a:rPr lang="en-US" sz="2400" dirty="0" err="1">
                <a:solidFill>
                  <a:schemeClr val="bg1"/>
                </a:solidFill>
              </a:rPr>
              <a:t>ობიექტი</a:t>
            </a:r>
            <a:r>
              <a:rPr lang="en-US" sz="2400" dirty="0">
                <a:solidFill>
                  <a:schemeClr val="bg1"/>
                </a:solidFill>
              </a:rPr>
              <a:t> </a:t>
            </a:r>
            <a:r>
              <a:rPr lang="en-US" sz="2400" dirty="0" err="1">
                <a:solidFill>
                  <a:schemeClr val="bg1"/>
                </a:solidFill>
              </a:rPr>
              <a:t>მეორეს</a:t>
            </a:r>
            <a:r>
              <a:rPr lang="en-US" sz="2400" dirty="0">
                <a:solidFill>
                  <a:schemeClr val="bg1"/>
                </a:solidFill>
              </a:rPr>
              <a:t> </a:t>
            </a:r>
            <a:r>
              <a:rPr lang="en-US" sz="2400" dirty="0" err="1">
                <a:solidFill>
                  <a:schemeClr val="bg1"/>
                </a:solidFill>
              </a:rPr>
              <a:t>გარშემო</a:t>
            </a:r>
            <a:r>
              <a:rPr lang="en-US" sz="2400" dirty="0">
                <a:solidFill>
                  <a:schemeClr val="bg1"/>
                </a:solidFill>
              </a:rPr>
              <a:t> </a:t>
            </a:r>
            <a:r>
              <a:rPr lang="en-US" sz="2400" dirty="0" err="1">
                <a:solidFill>
                  <a:schemeClr val="bg1"/>
                </a:solidFill>
              </a:rPr>
              <a:t>წრეზე</a:t>
            </a:r>
            <a:r>
              <a:rPr lang="en-US" sz="2400" dirty="0">
                <a:solidFill>
                  <a:schemeClr val="bg1"/>
                </a:solidFill>
              </a:rPr>
              <a:t> </a:t>
            </a:r>
            <a:br>
              <a:rPr lang="en-US" sz="2400" dirty="0"/>
            </a:br>
            <a:r>
              <a:rPr lang="en-US" sz="2400" dirty="0" err="1">
                <a:solidFill>
                  <a:schemeClr val="bg1"/>
                </a:solidFill>
              </a:rPr>
              <a:t>მოძრაობს</a:t>
            </a:r>
            <a:r>
              <a:rPr lang="en-US" sz="2400" dirty="0">
                <a:solidFill>
                  <a:schemeClr val="bg1"/>
                </a:solidFill>
              </a:rPr>
              <a:t>  </a:t>
            </a:r>
            <a:r>
              <a:rPr lang="en-US" sz="2400" dirty="0" err="1">
                <a:solidFill>
                  <a:schemeClr val="bg1"/>
                </a:solidFill>
              </a:rPr>
              <a:t>ამ</a:t>
            </a:r>
            <a:r>
              <a:rPr lang="en-US" sz="2400" dirty="0">
                <a:solidFill>
                  <a:schemeClr val="bg1"/>
                </a:solidFill>
              </a:rPr>
              <a:t> </a:t>
            </a:r>
            <a:r>
              <a:rPr lang="en-US" sz="2400" dirty="0" err="1">
                <a:solidFill>
                  <a:schemeClr val="bg1"/>
                </a:solidFill>
              </a:rPr>
              <a:t>შემთხვევაში</a:t>
            </a:r>
            <a:r>
              <a:rPr lang="en-US" sz="2400" dirty="0">
                <a:solidFill>
                  <a:schemeClr val="bg1"/>
                </a:solidFill>
              </a:rPr>
              <a:t> </a:t>
            </a:r>
            <a:r>
              <a:rPr lang="en-US" sz="2400" dirty="0" err="1">
                <a:solidFill>
                  <a:schemeClr val="bg1"/>
                </a:solidFill>
              </a:rPr>
              <a:t>გვავს</a:t>
            </a:r>
            <a:r>
              <a:rPr lang="en-US" sz="2400" dirty="0">
                <a:solidFill>
                  <a:schemeClr val="bg1"/>
                </a:solidFill>
              </a:rPr>
              <a:t> </a:t>
            </a:r>
            <a:r>
              <a:rPr lang="en-US" sz="2400" dirty="0" err="1">
                <a:solidFill>
                  <a:schemeClr val="bg1"/>
                </a:solidFill>
              </a:rPr>
              <a:t>აჩქარებული</a:t>
            </a:r>
            <a:r>
              <a:rPr lang="en-US" sz="2400" dirty="0">
                <a:solidFill>
                  <a:schemeClr val="bg1"/>
                </a:solidFill>
              </a:rPr>
              <a:t> </a:t>
            </a:r>
            <a:br>
              <a:rPr lang="en-US" sz="2400" dirty="0"/>
            </a:br>
            <a:r>
              <a:rPr lang="en-US" sz="2400" dirty="0" err="1">
                <a:solidFill>
                  <a:schemeClr val="bg1"/>
                </a:solidFill>
              </a:rPr>
              <a:t>და</a:t>
            </a:r>
            <a:r>
              <a:rPr lang="en-US" sz="2400" dirty="0">
                <a:solidFill>
                  <a:schemeClr val="bg1"/>
                </a:solidFill>
              </a:rPr>
              <a:t> </a:t>
            </a:r>
            <a:r>
              <a:rPr lang="en-US" sz="2400" dirty="0" err="1">
                <a:solidFill>
                  <a:schemeClr val="bg1"/>
                </a:solidFill>
              </a:rPr>
              <a:t>უნდა</a:t>
            </a:r>
            <a:r>
              <a:rPr lang="en-US" sz="2400" dirty="0">
                <a:solidFill>
                  <a:schemeClr val="bg1"/>
                </a:solidFill>
              </a:rPr>
              <a:t> </a:t>
            </a:r>
            <a:r>
              <a:rPr lang="en-US" sz="2400" dirty="0" err="1">
                <a:solidFill>
                  <a:schemeClr val="bg1"/>
                </a:solidFill>
              </a:rPr>
              <a:t>განვიხილოთ</a:t>
            </a:r>
            <a:r>
              <a:rPr lang="en-US" sz="2400" dirty="0">
                <a:solidFill>
                  <a:schemeClr val="bg1"/>
                </a:solidFill>
              </a:rPr>
              <a:t> </a:t>
            </a:r>
            <a:r>
              <a:rPr lang="en-US" sz="2400" dirty="0" err="1">
                <a:solidFill>
                  <a:schemeClr val="bg1"/>
                </a:solidFill>
              </a:rPr>
              <a:t>ინერციული</a:t>
            </a:r>
            <a:r>
              <a:rPr lang="en-US" sz="2400" dirty="0">
                <a:solidFill>
                  <a:schemeClr val="bg1"/>
                </a:solidFill>
              </a:rPr>
              <a:t> </a:t>
            </a:r>
            <a:r>
              <a:rPr lang="en-US" sz="2400" dirty="0" err="1">
                <a:solidFill>
                  <a:schemeClr val="bg1"/>
                </a:solidFill>
              </a:rPr>
              <a:t>სისტემა</a:t>
            </a:r>
            <a:br>
              <a:rPr lang="en-US" sz="2400" dirty="0"/>
            </a:br>
            <a:r>
              <a:rPr lang="en-US" sz="2400" dirty="0">
                <a:solidFill>
                  <a:schemeClr val="bg1"/>
                </a:solidFill>
              </a:rPr>
              <a:t> </a:t>
            </a:r>
            <a:r>
              <a:rPr lang="en-US" sz="2400" dirty="0" err="1">
                <a:solidFill>
                  <a:schemeClr val="bg1"/>
                </a:solidFill>
              </a:rPr>
              <a:t>რომელიც</a:t>
            </a:r>
            <a:r>
              <a:rPr lang="en-US" sz="2400" dirty="0">
                <a:solidFill>
                  <a:schemeClr val="bg1"/>
                </a:solidFill>
              </a:rPr>
              <a:t> </a:t>
            </a:r>
            <a:r>
              <a:rPr lang="en-US" sz="2400" dirty="0" err="1">
                <a:solidFill>
                  <a:schemeClr val="bg1"/>
                </a:solidFill>
              </a:rPr>
              <a:t>დროებით</a:t>
            </a:r>
            <a:r>
              <a:rPr lang="en-US" sz="2400" dirty="0">
                <a:solidFill>
                  <a:schemeClr val="bg1"/>
                </a:solidFill>
              </a:rPr>
              <a:t> </a:t>
            </a:r>
            <a:r>
              <a:rPr lang="en-US" sz="2400" dirty="0" err="1">
                <a:solidFill>
                  <a:schemeClr val="bg1"/>
                </a:solidFill>
              </a:rPr>
              <a:t>მოძრაობს</a:t>
            </a:r>
            <a:r>
              <a:rPr lang="en-US" sz="2400" dirty="0">
                <a:solidFill>
                  <a:schemeClr val="bg1"/>
                </a:solidFill>
              </a:rPr>
              <a:t> </a:t>
            </a:r>
            <a:r>
              <a:rPr lang="en-US" sz="2400" dirty="0" err="1">
                <a:solidFill>
                  <a:schemeClr val="bg1"/>
                </a:solidFill>
              </a:rPr>
              <a:t>ნაწილაკთან</a:t>
            </a:r>
            <a:br>
              <a:rPr lang="en-US" sz="2400" dirty="0"/>
            </a:br>
            <a:r>
              <a:rPr lang="en-US" sz="2400" dirty="0">
                <a:solidFill>
                  <a:schemeClr val="bg1"/>
                </a:solidFill>
              </a:rPr>
              <a:t> </a:t>
            </a:r>
            <a:r>
              <a:rPr lang="en-US" sz="2400" dirty="0" err="1">
                <a:solidFill>
                  <a:schemeClr val="bg1"/>
                </a:solidFill>
              </a:rPr>
              <a:t>ერთად</a:t>
            </a:r>
            <a:r>
              <a:rPr lang="en-US" sz="2400" dirty="0">
                <a:solidFill>
                  <a:schemeClr val="bg1"/>
                </a:solidFill>
              </a:rPr>
              <a:t> </a:t>
            </a:r>
            <a:r>
              <a:rPr lang="en-US" sz="2400" err="1">
                <a:solidFill>
                  <a:schemeClr val="bg1"/>
                </a:solidFill>
              </a:rPr>
              <a:t>და</a:t>
            </a:r>
            <a:r>
              <a:rPr lang="en-US" sz="2400">
                <a:solidFill>
                  <a:schemeClr val="bg1"/>
                </a:solidFill>
              </a:rPr>
              <a:t> </a:t>
            </a:r>
            <a:r>
              <a:rPr lang="en-US" sz="2400" err="1">
                <a:solidFill>
                  <a:schemeClr val="bg1"/>
                </a:solidFill>
              </a:rPr>
              <a:t>ამის</a:t>
            </a:r>
            <a:r>
              <a:rPr lang="en-US" sz="2400" dirty="0">
                <a:solidFill>
                  <a:schemeClr val="bg1"/>
                </a:solidFill>
              </a:rPr>
              <a:t> </a:t>
            </a:r>
            <a:r>
              <a:rPr lang="en-US" sz="2400" dirty="0" err="1">
                <a:solidFill>
                  <a:schemeClr val="bg1"/>
                </a:solidFill>
              </a:rPr>
              <a:t>გამოყენებით</a:t>
            </a:r>
            <a:r>
              <a:rPr lang="en-US" sz="2400" dirty="0">
                <a:solidFill>
                  <a:schemeClr val="bg1"/>
                </a:solidFill>
              </a:rPr>
              <a:t> </a:t>
            </a:r>
            <a:r>
              <a:rPr lang="en-US" sz="2400" dirty="0" err="1">
                <a:solidFill>
                  <a:schemeClr val="bg1"/>
                </a:solidFill>
              </a:rPr>
              <a:t>გამოვითვლით</a:t>
            </a:r>
            <a:br>
              <a:rPr lang="en-US" sz="2400" dirty="0"/>
            </a:br>
            <a:r>
              <a:rPr lang="en-US" sz="2400" dirty="0">
                <a:solidFill>
                  <a:schemeClr val="bg1"/>
                </a:solidFill>
              </a:rPr>
              <a:t> </a:t>
            </a:r>
            <a:r>
              <a:rPr lang="en-US" sz="2400" dirty="0" err="1">
                <a:solidFill>
                  <a:schemeClr val="bg1"/>
                </a:solidFill>
              </a:rPr>
              <a:t>წანაცვლებას</a:t>
            </a:r>
            <a:r>
              <a:rPr lang="en-US" sz="2400" dirty="0">
                <a:solidFill>
                  <a:schemeClr val="bg1"/>
                </a:solidFill>
              </a:rPr>
              <a:t> </a:t>
            </a:r>
            <a:r>
              <a:rPr lang="en-US" sz="2400" dirty="0" err="1">
                <a:solidFill>
                  <a:schemeClr val="bg1"/>
                </a:solidFill>
              </a:rPr>
              <a:t>ორი</a:t>
            </a:r>
            <a:r>
              <a:rPr lang="en-US" sz="2400" dirty="0">
                <a:solidFill>
                  <a:schemeClr val="bg1"/>
                </a:solidFill>
              </a:rPr>
              <a:t> </a:t>
            </a:r>
            <a:r>
              <a:rPr lang="en-US" sz="2400" dirty="0" err="1">
                <a:solidFill>
                  <a:schemeClr val="bg1"/>
                </a:solidFill>
              </a:rPr>
              <a:t>შემთხვევისთვის</a:t>
            </a:r>
            <a:br>
              <a:rPr lang="en-US" sz="2400" dirty="0"/>
            </a:br>
            <a:r>
              <a:rPr lang="en-US" sz="2400" dirty="0">
                <a:solidFill>
                  <a:schemeClr val="bg1"/>
                </a:solidFill>
              </a:rPr>
              <a:t>5)</a:t>
            </a:r>
            <a:r>
              <a:rPr lang="en-US" sz="2400" dirty="0" err="1">
                <a:solidFill>
                  <a:schemeClr val="bg1"/>
                </a:solidFill>
              </a:rPr>
              <a:t>იმ</a:t>
            </a:r>
            <a:r>
              <a:rPr lang="en-US" sz="2400" dirty="0">
                <a:solidFill>
                  <a:schemeClr val="bg1"/>
                </a:solidFill>
              </a:rPr>
              <a:t> </a:t>
            </a:r>
            <a:r>
              <a:rPr lang="en-US" sz="2400" dirty="0" err="1">
                <a:solidFill>
                  <a:schemeClr val="bg1"/>
                </a:solidFill>
              </a:rPr>
              <a:t>შემთხვევაში</a:t>
            </a:r>
            <a:r>
              <a:rPr lang="en-US" sz="2400" dirty="0">
                <a:solidFill>
                  <a:schemeClr val="bg1"/>
                </a:solidFill>
              </a:rPr>
              <a:t> </a:t>
            </a:r>
            <a:r>
              <a:rPr lang="en-US" sz="2400" dirty="0" err="1">
                <a:solidFill>
                  <a:schemeClr val="bg1"/>
                </a:solidFill>
              </a:rPr>
              <a:t>როცა</a:t>
            </a:r>
            <a:r>
              <a:rPr lang="en-US" sz="2400" dirty="0">
                <a:solidFill>
                  <a:schemeClr val="bg1"/>
                </a:solidFill>
              </a:rPr>
              <a:t> </a:t>
            </a:r>
            <a:r>
              <a:rPr lang="en-US" sz="2400" dirty="0" err="1">
                <a:solidFill>
                  <a:schemeClr val="bg1"/>
                </a:solidFill>
              </a:rPr>
              <a:t>ორივე</a:t>
            </a:r>
            <a:r>
              <a:rPr lang="en-US" sz="2400" dirty="0">
                <a:solidFill>
                  <a:schemeClr val="bg1"/>
                </a:solidFill>
              </a:rPr>
              <a:t> </a:t>
            </a:r>
            <a:r>
              <a:rPr lang="en-US" sz="2400" dirty="0" err="1">
                <a:solidFill>
                  <a:schemeClr val="bg1"/>
                </a:solidFill>
              </a:rPr>
              <a:t>წყარო</a:t>
            </a:r>
            <a:r>
              <a:rPr lang="en-US" sz="2400" dirty="0">
                <a:solidFill>
                  <a:schemeClr val="bg1"/>
                </a:solidFill>
              </a:rPr>
              <a:t> </a:t>
            </a:r>
            <a:r>
              <a:rPr lang="en-US" sz="2400" dirty="0" err="1">
                <a:solidFill>
                  <a:schemeClr val="bg1"/>
                </a:solidFill>
              </a:rPr>
              <a:t>და</a:t>
            </a:r>
            <a:r>
              <a:rPr lang="en-US" sz="2400" dirty="0">
                <a:solidFill>
                  <a:schemeClr val="bg1"/>
                </a:solidFill>
              </a:rPr>
              <a:t> </a:t>
            </a:r>
            <a:r>
              <a:rPr lang="en-US" sz="2400" dirty="0" err="1">
                <a:solidFill>
                  <a:schemeClr val="bg1"/>
                </a:solidFill>
              </a:rPr>
              <a:t>მკიმღები</a:t>
            </a:r>
            <a:r>
              <a:rPr lang="en-US" sz="2400" dirty="0">
                <a:solidFill>
                  <a:schemeClr val="bg1"/>
                </a:solidFill>
              </a:rPr>
              <a:t> </a:t>
            </a:r>
            <a:r>
              <a:rPr lang="en-US" sz="2400" dirty="0" err="1">
                <a:solidFill>
                  <a:schemeClr val="bg1"/>
                </a:solidFill>
              </a:rPr>
              <a:t>აჩქარებულათ</a:t>
            </a:r>
            <a:r>
              <a:rPr lang="en-US" sz="2400" dirty="0">
                <a:solidFill>
                  <a:schemeClr val="bg1"/>
                </a:solidFill>
              </a:rPr>
              <a:t> </a:t>
            </a:r>
            <a:r>
              <a:rPr lang="en-US" sz="2400" dirty="0" err="1">
                <a:solidFill>
                  <a:schemeClr val="bg1"/>
                </a:solidFill>
              </a:rPr>
              <a:t>მოძრაობენ</a:t>
            </a:r>
            <a:r>
              <a:rPr lang="en-US" sz="2400" dirty="0">
                <a:solidFill>
                  <a:schemeClr val="bg1"/>
                </a:solidFill>
              </a:rPr>
              <a:t> </a:t>
            </a:r>
            <a:r>
              <a:rPr lang="en-US" sz="2400" dirty="0" err="1">
                <a:solidFill>
                  <a:schemeClr val="bg1"/>
                </a:solidFill>
              </a:rPr>
              <a:t>გამოთვლები</a:t>
            </a:r>
            <a:r>
              <a:rPr lang="en-US" sz="2400" dirty="0">
                <a:solidFill>
                  <a:schemeClr val="bg1"/>
                </a:solidFill>
              </a:rPr>
              <a:t> </a:t>
            </a:r>
            <a:r>
              <a:rPr lang="en-US" sz="2400" dirty="0" err="1">
                <a:solidFill>
                  <a:schemeClr val="bg1"/>
                </a:solidFill>
              </a:rPr>
              <a:t>საკმაოდ</a:t>
            </a:r>
            <a:r>
              <a:rPr lang="en-US" sz="2400" dirty="0">
                <a:solidFill>
                  <a:schemeClr val="bg1"/>
                </a:solidFill>
              </a:rPr>
              <a:t> </a:t>
            </a:r>
            <a:r>
              <a:rPr lang="en-US" sz="2400" dirty="0" err="1">
                <a:solidFill>
                  <a:schemeClr val="bg1"/>
                </a:solidFill>
              </a:rPr>
              <a:t>რთულდება</a:t>
            </a:r>
            <a:r>
              <a:rPr lang="en-US" sz="2400" dirty="0">
                <a:solidFill>
                  <a:schemeClr val="bg1"/>
                </a:solidFill>
              </a:rPr>
              <a:t> </a:t>
            </a:r>
            <a:r>
              <a:rPr lang="en-US" sz="2400" dirty="0" err="1">
                <a:solidFill>
                  <a:schemeClr val="bg1"/>
                </a:solidFill>
              </a:rPr>
              <a:t>მაგრამ</a:t>
            </a:r>
            <a:r>
              <a:rPr lang="en-US" sz="2400" dirty="0">
                <a:solidFill>
                  <a:schemeClr val="bg1"/>
                </a:solidFill>
              </a:rPr>
              <a:t> </a:t>
            </a:r>
            <a:r>
              <a:rPr lang="en-US" sz="2400" dirty="0" err="1">
                <a:solidFill>
                  <a:schemeClr val="bg1"/>
                </a:solidFill>
              </a:rPr>
              <a:t>ერთერთი</a:t>
            </a:r>
            <a:r>
              <a:rPr lang="en-US" sz="2400" dirty="0">
                <a:solidFill>
                  <a:schemeClr val="bg1"/>
                </a:solidFill>
              </a:rPr>
              <a:t> </a:t>
            </a:r>
            <a:r>
              <a:rPr lang="en-US" sz="2400" dirty="0" err="1">
                <a:solidFill>
                  <a:schemeClr val="bg1"/>
                </a:solidFill>
              </a:rPr>
              <a:t>მარტივი</a:t>
            </a:r>
            <a:r>
              <a:rPr lang="en-US" sz="2400" dirty="0">
                <a:solidFill>
                  <a:schemeClr val="bg1"/>
                </a:solidFill>
              </a:rPr>
              <a:t> </a:t>
            </a:r>
            <a:r>
              <a:rPr lang="en-US" sz="2400" dirty="0" err="1">
                <a:solidFill>
                  <a:schemeClr val="bg1"/>
                </a:solidFill>
              </a:rPr>
              <a:t>მაგალითია</a:t>
            </a:r>
            <a:r>
              <a:rPr lang="en-US" sz="2400" dirty="0">
                <a:solidFill>
                  <a:schemeClr val="bg1"/>
                </a:solidFill>
              </a:rPr>
              <a:t> </a:t>
            </a:r>
            <a:r>
              <a:rPr lang="en-US" sz="2400" dirty="0" err="1">
                <a:solidFill>
                  <a:schemeClr val="bg1"/>
                </a:solidFill>
              </a:rPr>
              <a:t>როცა</a:t>
            </a:r>
            <a:r>
              <a:rPr lang="en-US" sz="2400" dirty="0">
                <a:solidFill>
                  <a:schemeClr val="bg1"/>
                </a:solidFill>
              </a:rPr>
              <a:t> </a:t>
            </a:r>
            <a:r>
              <a:rPr lang="en-US" sz="2400" dirty="0" err="1">
                <a:solidFill>
                  <a:schemeClr val="bg1"/>
                </a:solidFill>
              </a:rPr>
              <a:t>წყარო</a:t>
            </a:r>
            <a:r>
              <a:rPr lang="en-US" sz="2400" dirty="0">
                <a:solidFill>
                  <a:schemeClr val="bg1"/>
                </a:solidFill>
              </a:rPr>
              <a:t> </a:t>
            </a:r>
            <a:r>
              <a:rPr lang="en-US" sz="2400" dirty="0" err="1">
                <a:solidFill>
                  <a:schemeClr val="bg1"/>
                </a:solidFill>
              </a:rPr>
              <a:t>და</a:t>
            </a:r>
            <a:r>
              <a:rPr lang="en-US" sz="2400" dirty="0">
                <a:solidFill>
                  <a:schemeClr val="bg1"/>
                </a:solidFill>
              </a:rPr>
              <a:t> </a:t>
            </a:r>
            <a:r>
              <a:rPr lang="en-US" sz="2400" dirty="0" err="1">
                <a:solidFill>
                  <a:schemeClr val="bg1"/>
                </a:solidFill>
              </a:rPr>
              <a:t>დამკვირვრბელი</a:t>
            </a:r>
            <a:r>
              <a:rPr lang="en-US" sz="2400" dirty="0">
                <a:solidFill>
                  <a:schemeClr val="bg1"/>
                </a:solidFill>
              </a:rPr>
              <a:t> </a:t>
            </a:r>
            <a:r>
              <a:rPr lang="en-US" sz="2400" dirty="0" err="1">
                <a:solidFill>
                  <a:schemeClr val="bg1"/>
                </a:solidFill>
              </a:rPr>
              <a:t>ერთი</a:t>
            </a:r>
            <a:r>
              <a:rPr lang="en-US" sz="2400" dirty="0">
                <a:solidFill>
                  <a:schemeClr val="bg1"/>
                </a:solidFill>
              </a:rPr>
              <a:t> </a:t>
            </a:r>
            <a:r>
              <a:rPr lang="en-US" sz="2400" dirty="0" err="1">
                <a:solidFill>
                  <a:schemeClr val="bg1"/>
                </a:solidFill>
              </a:rPr>
              <a:t>წერტილის</a:t>
            </a:r>
            <a:r>
              <a:rPr lang="en-US" sz="2400" dirty="0">
                <a:solidFill>
                  <a:schemeClr val="bg1"/>
                </a:solidFill>
              </a:rPr>
              <a:t> </a:t>
            </a:r>
            <a:r>
              <a:rPr lang="en-US" sz="2400" dirty="0" err="1">
                <a:solidFill>
                  <a:schemeClr val="bg1"/>
                </a:solidFill>
              </a:rPr>
              <a:t>გარშემო</a:t>
            </a:r>
            <a:r>
              <a:rPr lang="en-US" sz="2400" dirty="0">
                <a:solidFill>
                  <a:schemeClr val="bg1"/>
                </a:solidFill>
              </a:rPr>
              <a:t> </a:t>
            </a:r>
            <a:r>
              <a:rPr lang="en-US" sz="2400" dirty="0" err="1">
                <a:solidFill>
                  <a:schemeClr val="bg1"/>
                </a:solidFill>
              </a:rPr>
              <a:t>მოძრაობენ</a:t>
            </a:r>
            <a:r>
              <a:rPr lang="en-US" sz="2400" dirty="0">
                <a:solidFill>
                  <a:schemeClr val="bg1"/>
                </a:solidFill>
              </a:rPr>
              <a:t> </a:t>
            </a:r>
            <a:r>
              <a:rPr lang="en-US" sz="2400" dirty="0" err="1">
                <a:solidFill>
                  <a:schemeClr val="bg1"/>
                </a:solidFill>
              </a:rPr>
              <a:t>თანაბარი</a:t>
            </a:r>
            <a:r>
              <a:rPr lang="en-US" sz="2400" dirty="0">
                <a:solidFill>
                  <a:schemeClr val="bg1"/>
                </a:solidFill>
              </a:rPr>
              <a:t> </a:t>
            </a:r>
            <a:r>
              <a:rPr lang="en-US" sz="2400" dirty="0" err="1">
                <a:solidFill>
                  <a:schemeClr val="bg1"/>
                </a:solidFill>
              </a:rPr>
              <a:t>დაშორებით</a:t>
            </a:r>
            <a:r>
              <a:rPr lang="en-US" sz="2400" dirty="0">
                <a:solidFill>
                  <a:schemeClr val="bg1"/>
                </a:solidFill>
              </a:rPr>
              <a:t> </a:t>
            </a:r>
            <a:r>
              <a:rPr lang="en-US" sz="2400" dirty="0" err="1">
                <a:solidFill>
                  <a:schemeClr val="bg1"/>
                </a:solidFill>
              </a:rPr>
              <a:t>და</a:t>
            </a:r>
            <a:r>
              <a:rPr lang="en-US" sz="2400" dirty="0">
                <a:solidFill>
                  <a:schemeClr val="bg1"/>
                </a:solidFill>
              </a:rPr>
              <a:t> </a:t>
            </a:r>
            <a:r>
              <a:rPr lang="en-US" sz="2400" dirty="0" err="1">
                <a:solidFill>
                  <a:schemeClr val="bg1"/>
                </a:solidFill>
              </a:rPr>
              <a:t>კუთხური</a:t>
            </a:r>
            <a:r>
              <a:rPr lang="en-US" sz="2400" dirty="0">
                <a:solidFill>
                  <a:schemeClr val="bg1"/>
                </a:solidFill>
              </a:rPr>
              <a:t> </a:t>
            </a:r>
            <a:r>
              <a:rPr lang="en-US" sz="2400" dirty="0" err="1">
                <a:solidFill>
                  <a:schemeClr val="bg1"/>
                </a:solidFill>
              </a:rPr>
              <a:t>აჩქრებით</a:t>
            </a:r>
            <a:r>
              <a:rPr lang="en-US" sz="2400" dirty="0">
                <a:solidFill>
                  <a:schemeClr val="bg1"/>
                </a:solidFill>
              </a:rPr>
              <a:t> </a:t>
            </a:r>
            <a:r>
              <a:rPr lang="en-US" sz="2400" dirty="0" err="1">
                <a:solidFill>
                  <a:schemeClr val="bg1"/>
                </a:solidFill>
              </a:rPr>
              <a:t>მაშინ</a:t>
            </a:r>
            <a:r>
              <a:rPr lang="en-US" sz="2400" dirty="0">
                <a:solidFill>
                  <a:schemeClr val="bg1"/>
                </a:solidFill>
              </a:rPr>
              <a:t> </a:t>
            </a:r>
            <a:r>
              <a:rPr lang="en-US" sz="2400" dirty="0" err="1">
                <a:solidFill>
                  <a:schemeClr val="bg1"/>
                </a:solidFill>
              </a:rPr>
              <a:t>არ</a:t>
            </a:r>
            <a:r>
              <a:rPr lang="en-US" sz="2400" dirty="0">
                <a:solidFill>
                  <a:schemeClr val="bg1"/>
                </a:solidFill>
              </a:rPr>
              <a:t> </a:t>
            </a:r>
            <a:r>
              <a:rPr lang="en-US" sz="2400" dirty="0" err="1">
                <a:solidFill>
                  <a:schemeClr val="bg1"/>
                </a:solidFill>
              </a:rPr>
              <a:t>დაიკვირვება</a:t>
            </a:r>
            <a:r>
              <a:rPr lang="en-US" sz="2400" dirty="0">
                <a:solidFill>
                  <a:schemeClr val="bg1"/>
                </a:solidFill>
              </a:rPr>
              <a:t> </a:t>
            </a:r>
            <a:r>
              <a:rPr lang="en-US" sz="2400" dirty="0" err="1">
                <a:solidFill>
                  <a:schemeClr val="bg1"/>
                </a:solidFill>
              </a:rPr>
              <a:t>წანაცვლება</a:t>
            </a:r>
            <a:endParaRPr lang="en-US" sz="2400" dirty="0">
              <a:solidFill>
                <a:schemeClr val="bg1"/>
              </a:solidFill>
            </a:endParaRPr>
          </a:p>
        </p:txBody>
      </p:sp>
      <p:pic>
        <p:nvPicPr>
          <p:cNvPr id="4" name="Picture 4" descr="A picture containing text, device, gauge&#10;&#10;Description automatically generated">
            <a:extLst>
              <a:ext uri="{FF2B5EF4-FFF2-40B4-BE49-F238E27FC236}">
                <a16:creationId xmlns:a16="http://schemas.microsoft.com/office/drawing/2014/main" id="{80D8E36F-DB10-C971-E2D8-369B97BEBB49}"/>
              </a:ext>
            </a:extLst>
          </p:cNvPr>
          <p:cNvPicPr>
            <a:picLocks noGrp="1" noChangeAspect="1"/>
          </p:cNvPicPr>
          <p:nvPr>
            <p:ph idx="1"/>
          </p:nvPr>
        </p:nvPicPr>
        <p:blipFill>
          <a:blip r:embed="rId2"/>
          <a:stretch>
            <a:fillRect/>
          </a:stretch>
        </p:blipFill>
        <p:spPr>
          <a:xfrm>
            <a:off x="6900143" y="555668"/>
            <a:ext cx="5019675" cy="2235140"/>
          </a:xfrm>
        </p:spPr>
      </p:pic>
      <p:pic>
        <p:nvPicPr>
          <p:cNvPr id="5" name="Picture 5" descr="A picture containing plant&#10;&#10;Description automatically generated">
            <a:extLst>
              <a:ext uri="{FF2B5EF4-FFF2-40B4-BE49-F238E27FC236}">
                <a16:creationId xmlns:a16="http://schemas.microsoft.com/office/drawing/2014/main" id="{D8312695-A1E2-D8E4-B7F2-8DF8DFB7422C}"/>
              </a:ext>
            </a:extLst>
          </p:cNvPr>
          <p:cNvPicPr>
            <a:picLocks noChangeAspect="1"/>
          </p:cNvPicPr>
          <p:nvPr/>
        </p:nvPicPr>
        <p:blipFill>
          <a:blip r:embed="rId3"/>
          <a:stretch>
            <a:fillRect/>
          </a:stretch>
        </p:blipFill>
        <p:spPr>
          <a:xfrm>
            <a:off x="8984861" y="4284273"/>
            <a:ext cx="2733675" cy="2228850"/>
          </a:xfrm>
          <a:prstGeom prst="rect">
            <a:avLst/>
          </a:prstGeom>
        </p:spPr>
      </p:pic>
    </p:spTree>
    <p:extLst>
      <p:ext uri="{BB962C8B-B14F-4D97-AF65-F5344CB8AC3E}">
        <p14:creationId xmlns:p14="http://schemas.microsoft.com/office/powerpoint/2010/main" val="22196259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47859-4B52-2845-336A-61F30DA12959}"/>
              </a:ext>
            </a:extLst>
          </p:cNvPr>
          <p:cNvSpPr>
            <a:spLocks noGrp="1"/>
          </p:cNvSpPr>
          <p:nvPr>
            <p:ph type="title"/>
          </p:nvPr>
        </p:nvSpPr>
        <p:spPr>
          <a:xfrm>
            <a:off x="651504" y="434256"/>
            <a:ext cx="11091600" cy="4883207"/>
          </a:xfrm>
        </p:spPr>
        <p:txBody>
          <a:bodyPr>
            <a:normAutofit/>
          </a:bodyPr>
          <a:lstStyle/>
          <a:p>
            <a:r>
              <a:rPr lang="en-US" b="1" err="1">
                <a:solidFill>
                  <a:schemeClr val="bg1"/>
                </a:solidFill>
              </a:rPr>
              <a:t>კოსმოლოგია</a:t>
            </a:r>
            <a:br>
              <a:rPr lang="en-US" b="1" dirty="0"/>
            </a:br>
            <a:r>
              <a:rPr lang="en-US" sz="2400" b="1" err="1">
                <a:solidFill>
                  <a:schemeClr val="bg1"/>
                </a:solidFill>
              </a:rPr>
              <a:t>თუ</a:t>
            </a:r>
            <a:r>
              <a:rPr lang="en-US" sz="2400" b="1" dirty="0">
                <a:solidFill>
                  <a:schemeClr val="bg1"/>
                </a:solidFill>
              </a:rPr>
              <a:t> </a:t>
            </a:r>
            <a:r>
              <a:rPr lang="en-US" sz="2400" b="1" err="1">
                <a:solidFill>
                  <a:schemeClr val="bg1"/>
                </a:solidFill>
              </a:rPr>
              <a:t>ვიცით</a:t>
            </a:r>
            <a:r>
              <a:rPr lang="en-US" sz="2400" b="1" dirty="0">
                <a:solidFill>
                  <a:schemeClr val="bg1"/>
                </a:solidFill>
              </a:rPr>
              <a:t> </a:t>
            </a:r>
            <a:r>
              <a:rPr lang="en-US" sz="2400" b="1" err="1">
                <a:solidFill>
                  <a:schemeClr val="bg1"/>
                </a:solidFill>
              </a:rPr>
              <a:t>რაიმე</a:t>
            </a:r>
            <a:r>
              <a:rPr lang="en-US" sz="2400" b="1" dirty="0">
                <a:solidFill>
                  <a:schemeClr val="bg1"/>
                </a:solidFill>
              </a:rPr>
              <a:t> </a:t>
            </a:r>
            <a:r>
              <a:rPr lang="en-US" sz="2400" b="1" err="1">
                <a:solidFill>
                  <a:schemeClr val="bg1"/>
                </a:solidFill>
              </a:rPr>
              <a:t>ობიექტის</a:t>
            </a:r>
            <a:r>
              <a:rPr lang="en-US" sz="2400" b="1" dirty="0">
                <a:solidFill>
                  <a:schemeClr val="bg1"/>
                </a:solidFill>
              </a:rPr>
              <a:t> </a:t>
            </a:r>
            <a:r>
              <a:rPr lang="en-US" sz="2400" b="1" err="1">
                <a:solidFill>
                  <a:schemeClr val="bg1"/>
                </a:solidFill>
              </a:rPr>
              <a:t>გამოსხივების</a:t>
            </a:r>
            <a:r>
              <a:rPr lang="en-US" sz="2400" b="1" dirty="0">
                <a:solidFill>
                  <a:schemeClr val="bg1"/>
                </a:solidFill>
              </a:rPr>
              <a:t> </a:t>
            </a:r>
            <a:r>
              <a:rPr lang="en-US" sz="2400" b="1" err="1">
                <a:solidFill>
                  <a:schemeClr val="bg1"/>
                </a:solidFill>
              </a:rPr>
              <a:t>სპექტული</a:t>
            </a:r>
            <a:r>
              <a:rPr lang="en-US" sz="2400" b="1" dirty="0">
                <a:solidFill>
                  <a:schemeClr val="bg1"/>
                </a:solidFill>
              </a:rPr>
              <a:t> </a:t>
            </a:r>
            <a:r>
              <a:rPr lang="en-US" sz="2400" b="1" err="1">
                <a:solidFill>
                  <a:schemeClr val="bg1"/>
                </a:solidFill>
              </a:rPr>
              <a:t>ხაზები</a:t>
            </a:r>
            <a:r>
              <a:rPr lang="en-US" sz="2400" b="1" dirty="0">
                <a:solidFill>
                  <a:schemeClr val="bg1"/>
                </a:solidFill>
              </a:rPr>
              <a:t>, </a:t>
            </a:r>
            <a:r>
              <a:rPr lang="en-US" sz="2400" b="1" err="1">
                <a:solidFill>
                  <a:schemeClr val="bg1"/>
                </a:solidFill>
              </a:rPr>
              <a:t>მისი</a:t>
            </a:r>
            <a:r>
              <a:rPr lang="en-US" sz="2400" b="1" dirty="0">
                <a:solidFill>
                  <a:schemeClr val="bg1"/>
                </a:solidFill>
              </a:rPr>
              <a:t> </a:t>
            </a:r>
            <a:r>
              <a:rPr lang="en-US" sz="2400" b="1" err="1">
                <a:solidFill>
                  <a:schemeClr val="bg1"/>
                </a:solidFill>
              </a:rPr>
              <a:t>ტალღის</a:t>
            </a:r>
            <a:r>
              <a:rPr lang="en-US" sz="2400" b="1" dirty="0">
                <a:solidFill>
                  <a:schemeClr val="bg1"/>
                </a:solidFill>
              </a:rPr>
              <a:t> </a:t>
            </a:r>
            <a:r>
              <a:rPr lang="en-US" sz="2400" b="1" err="1">
                <a:solidFill>
                  <a:schemeClr val="bg1"/>
                </a:solidFill>
              </a:rPr>
              <a:t>წანაცვლებაზე</a:t>
            </a:r>
            <a:r>
              <a:rPr lang="en-US" sz="2400" b="1" dirty="0">
                <a:solidFill>
                  <a:schemeClr val="bg1"/>
                </a:solidFill>
              </a:rPr>
              <a:t> </a:t>
            </a:r>
            <a:r>
              <a:rPr lang="en-US" sz="2400" b="1" err="1">
                <a:solidFill>
                  <a:schemeClr val="bg1"/>
                </a:solidFill>
              </a:rPr>
              <a:t>დაკვირვებით</a:t>
            </a:r>
            <a:r>
              <a:rPr lang="en-US" sz="2400" b="1" dirty="0">
                <a:solidFill>
                  <a:schemeClr val="bg1"/>
                </a:solidFill>
              </a:rPr>
              <a:t> </a:t>
            </a:r>
            <a:r>
              <a:rPr lang="en-US" sz="2400" b="1" err="1">
                <a:solidFill>
                  <a:schemeClr val="bg1"/>
                </a:solidFill>
              </a:rPr>
              <a:t>შეგვიძლია</a:t>
            </a:r>
            <a:r>
              <a:rPr lang="en-US" sz="2400" b="1" dirty="0">
                <a:solidFill>
                  <a:schemeClr val="bg1"/>
                </a:solidFill>
              </a:rPr>
              <a:t> </a:t>
            </a:r>
            <a:r>
              <a:rPr lang="en-US" sz="2400" b="1" err="1">
                <a:solidFill>
                  <a:schemeClr val="bg1"/>
                </a:solidFill>
              </a:rPr>
              <a:t>ვიპოვოთ</a:t>
            </a:r>
            <a:r>
              <a:rPr lang="en-US" sz="2400" b="1" dirty="0">
                <a:solidFill>
                  <a:schemeClr val="bg1"/>
                </a:solidFill>
              </a:rPr>
              <a:t> </a:t>
            </a:r>
            <a:r>
              <a:rPr lang="en-US" sz="2400" b="1" err="1">
                <a:solidFill>
                  <a:schemeClr val="bg1"/>
                </a:solidFill>
              </a:rPr>
              <a:t>ამ</a:t>
            </a:r>
            <a:r>
              <a:rPr lang="en-US" sz="2400" b="1" dirty="0">
                <a:solidFill>
                  <a:schemeClr val="bg1"/>
                </a:solidFill>
              </a:rPr>
              <a:t> </a:t>
            </a:r>
            <a:r>
              <a:rPr lang="en-US" sz="2400" b="1" err="1">
                <a:solidFill>
                  <a:schemeClr val="bg1"/>
                </a:solidFill>
              </a:rPr>
              <a:t>ობიექტის</a:t>
            </a:r>
            <a:r>
              <a:rPr lang="en-US" sz="2400" b="1" dirty="0">
                <a:solidFill>
                  <a:schemeClr val="bg1"/>
                </a:solidFill>
              </a:rPr>
              <a:t> </a:t>
            </a:r>
            <a:r>
              <a:rPr lang="en-US" sz="2400" b="1" err="1">
                <a:solidFill>
                  <a:schemeClr val="bg1"/>
                </a:solidFill>
              </a:rPr>
              <a:t>მდებარეობა</a:t>
            </a:r>
            <a:r>
              <a:rPr lang="en-US" sz="2400" b="1" dirty="0">
                <a:solidFill>
                  <a:schemeClr val="bg1"/>
                </a:solidFill>
              </a:rPr>
              <a:t> </a:t>
            </a:r>
            <a:r>
              <a:rPr lang="en-US" sz="2400" b="1" err="1">
                <a:solidFill>
                  <a:schemeClr val="bg1"/>
                </a:solidFill>
              </a:rPr>
              <a:t>და</a:t>
            </a:r>
            <a:r>
              <a:rPr lang="en-US" sz="2400" b="1" dirty="0">
                <a:solidFill>
                  <a:schemeClr val="bg1"/>
                </a:solidFill>
              </a:rPr>
              <a:t> </a:t>
            </a:r>
            <a:r>
              <a:rPr lang="en-US" sz="2400" b="1" err="1">
                <a:solidFill>
                  <a:schemeClr val="bg1"/>
                </a:solidFill>
              </a:rPr>
              <a:t>სიჩქარე</a:t>
            </a:r>
            <a:r>
              <a:rPr lang="en-US" sz="2400" b="1" dirty="0">
                <a:solidFill>
                  <a:schemeClr val="bg1"/>
                </a:solidFill>
              </a:rPr>
              <a:t>. </a:t>
            </a:r>
            <a:r>
              <a:rPr lang="en-US" sz="2400" b="1" err="1">
                <a:solidFill>
                  <a:schemeClr val="bg1"/>
                </a:solidFill>
              </a:rPr>
              <a:t>სწორედ</a:t>
            </a:r>
            <a:r>
              <a:rPr lang="en-US" sz="2400" b="1" dirty="0">
                <a:solidFill>
                  <a:schemeClr val="bg1"/>
                </a:solidFill>
              </a:rPr>
              <a:t> </a:t>
            </a:r>
            <a:r>
              <a:rPr lang="en-US" sz="2400" b="1" err="1">
                <a:solidFill>
                  <a:schemeClr val="bg1"/>
                </a:solidFill>
              </a:rPr>
              <a:t>წითელ</a:t>
            </a:r>
            <a:r>
              <a:rPr lang="en-US" sz="2400" b="1" dirty="0">
                <a:solidFill>
                  <a:schemeClr val="bg1"/>
                </a:solidFill>
              </a:rPr>
              <a:t> </a:t>
            </a:r>
            <a:r>
              <a:rPr lang="en-US" sz="2400" b="1" err="1">
                <a:solidFill>
                  <a:schemeClr val="bg1"/>
                </a:solidFill>
              </a:rPr>
              <a:t>წანაცვლებაზე</a:t>
            </a:r>
            <a:r>
              <a:rPr lang="en-US" sz="2400" b="1" dirty="0">
                <a:solidFill>
                  <a:schemeClr val="bg1"/>
                </a:solidFill>
              </a:rPr>
              <a:t> </a:t>
            </a:r>
            <a:r>
              <a:rPr lang="en-US" sz="2400" b="1" err="1">
                <a:solidFill>
                  <a:schemeClr val="bg1"/>
                </a:solidFill>
              </a:rPr>
              <a:t>დაკვირვებით</a:t>
            </a:r>
            <a:r>
              <a:rPr lang="en-US" sz="2400" b="1" dirty="0">
                <a:solidFill>
                  <a:schemeClr val="bg1"/>
                </a:solidFill>
              </a:rPr>
              <a:t> 1929 </a:t>
            </a:r>
            <a:r>
              <a:rPr lang="en-US" sz="2400" b="1" err="1">
                <a:solidFill>
                  <a:schemeClr val="bg1"/>
                </a:solidFill>
              </a:rPr>
              <a:t>წელს</a:t>
            </a:r>
            <a:r>
              <a:rPr lang="en-US" sz="2400" b="1">
                <a:solidFill>
                  <a:schemeClr val="bg1"/>
                </a:solidFill>
              </a:rPr>
              <a:t> </a:t>
            </a:r>
            <a:r>
              <a:rPr lang="en-US" sz="2400" b="1" err="1">
                <a:solidFill>
                  <a:schemeClr val="bg1"/>
                </a:solidFill>
              </a:rPr>
              <a:t>ედვინ</a:t>
            </a:r>
            <a:r>
              <a:rPr lang="en-US" sz="2400" b="1">
                <a:solidFill>
                  <a:schemeClr val="bg1"/>
                </a:solidFill>
              </a:rPr>
              <a:t> </a:t>
            </a:r>
            <a:r>
              <a:rPr lang="en-US" sz="2400" b="1" err="1">
                <a:solidFill>
                  <a:schemeClr val="bg1"/>
                </a:solidFill>
              </a:rPr>
              <a:t>ჰაბლმა</a:t>
            </a:r>
            <a:r>
              <a:rPr lang="en-US" sz="2400" b="1">
                <a:solidFill>
                  <a:schemeClr val="bg1"/>
                </a:solidFill>
              </a:rPr>
              <a:t> </a:t>
            </a:r>
            <a:r>
              <a:rPr lang="en-US" sz="2400" b="1" err="1">
                <a:solidFill>
                  <a:schemeClr val="bg1"/>
                </a:solidFill>
              </a:rPr>
              <a:t>დაასკვნა</a:t>
            </a:r>
            <a:r>
              <a:rPr lang="en-US" sz="2400" b="1">
                <a:solidFill>
                  <a:schemeClr val="bg1"/>
                </a:solidFill>
              </a:rPr>
              <a:t> </a:t>
            </a:r>
            <a:r>
              <a:rPr lang="en-US" sz="2400" b="1" err="1">
                <a:solidFill>
                  <a:schemeClr val="bg1"/>
                </a:solidFill>
              </a:rPr>
              <a:t>რომ</a:t>
            </a:r>
            <a:r>
              <a:rPr lang="en-US" sz="2400" b="1">
                <a:solidFill>
                  <a:schemeClr val="bg1"/>
                </a:solidFill>
              </a:rPr>
              <a:t> </a:t>
            </a:r>
            <a:r>
              <a:rPr lang="en-US" sz="2400" b="1" err="1">
                <a:solidFill>
                  <a:schemeClr val="bg1"/>
                </a:solidFill>
              </a:rPr>
              <a:t>გალაქტიკები</a:t>
            </a:r>
            <a:r>
              <a:rPr lang="en-US" sz="2400" b="1">
                <a:solidFill>
                  <a:schemeClr val="bg1"/>
                </a:solidFill>
              </a:rPr>
              <a:t> </a:t>
            </a:r>
            <a:r>
              <a:rPr lang="en-US" sz="2400" b="1" err="1">
                <a:solidFill>
                  <a:schemeClr val="bg1"/>
                </a:solidFill>
              </a:rPr>
              <a:t>ერთმანეთს</a:t>
            </a:r>
            <a:r>
              <a:rPr lang="en-US" sz="2400" b="1">
                <a:solidFill>
                  <a:schemeClr val="bg1"/>
                </a:solidFill>
              </a:rPr>
              <a:t> </a:t>
            </a:r>
            <a:r>
              <a:rPr lang="en-US" sz="2400" b="1" err="1">
                <a:solidFill>
                  <a:schemeClr val="bg1"/>
                </a:solidFill>
              </a:rPr>
              <a:t>შორდებიან</a:t>
            </a:r>
            <a:r>
              <a:rPr lang="en-US" sz="2400" b="1">
                <a:solidFill>
                  <a:schemeClr val="bg1"/>
                </a:solidFill>
              </a:rPr>
              <a:t> </a:t>
            </a:r>
            <a:r>
              <a:rPr lang="en-US" sz="2400" b="1" err="1">
                <a:solidFill>
                  <a:schemeClr val="bg1"/>
                </a:solidFill>
              </a:rPr>
              <a:t>და</a:t>
            </a:r>
            <a:r>
              <a:rPr lang="en-US" sz="2400" b="1">
                <a:solidFill>
                  <a:schemeClr val="bg1"/>
                </a:solidFill>
              </a:rPr>
              <a:t> </a:t>
            </a:r>
            <a:r>
              <a:rPr lang="en-US" sz="2400" b="1" err="1">
                <a:solidFill>
                  <a:schemeClr val="bg1"/>
                </a:solidFill>
              </a:rPr>
              <a:t>რაც</a:t>
            </a:r>
            <a:r>
              <a:rPr lang="en-US" sz="2400" b="1">
                <a:solidFill>
                  <a:schemeClr val="bg1"/>
                </a:solidFill>
              </a:rPr>
              <a:t> </a:t>
            </a:r>
            <a:r>
              <a:rPr lang="en-US" sz="2400" b="1" err="1">
                <a:solidFill>
                  <a:schemeClr val="bg1"/>
                </a:solidFill>
              </a:rPr>
              <a:t>უფრო</a:t>
            </a:r>
            <a:r>
              <a:rPr lang="en-US" sz="2400" b="1">
                <a:solidFill>
                  <a:schemeClr val="bg1"/>
                </a:solidFill>
              </a:rPr>
              <a:t> </a:t>
            </a:r>
            <a:r>
              <a:rPr lang="en-US" sz="2400" b="1" err="1">
                <a:solidFill>
                  <a:schemeClr val="bg1"/>
                </a:solidFill>
              </a:rPr>
              <a:t>შორს</a:t>
            </a:r>
            <a:r>
              <a:rPr lang="en-US" sz="2400" b="1">
                <a:solidFill>
                  <a:schemeClr val="bg1"/>
                </a:solidFill>
              </a:rPr>
              <a:t> </a:t>
            </a:r>
            <a:r>
              <a:rPr lang="en-US" sz="2400" b="1" err="1">
                <a:solidFill>
                  <a:schemeClr val="bg1"/>
                </a:solidFill>
              </a:rPr>
              <a:t>არიან</a:t>
            </a:r>
            <a:r>
              <a:rPr lang="en-US" sz="2400" b="1">
                <a:solidFill>
                  <a:schemeClr val="bg1"/>
                </a:solidFill>
              </a:rPr>
              <a:t> </a:t>
            </a:r>
            <a:r>
              <a:rPr lang="en-US" sz="2400" b="1" err="1">
                <a:solidFill>
                  <a:schemeClr val="bg1"/>
                </a:solidFill>
              </a:rPr>
              <a:t>ისინი</a:t>
            </a:r>
            <a:r>
              <a:rPr lang="en-US" sz="2400" b="1">
                <a:solidFill>
                  <a:schemeClr val="bg1"/>
                </a:solidFill>
              </a:rPr>
              <a:t> </a:t>
            </a:r>
            <a:r>
              <a:rPr lang="en-US" sz="2400" b="1" err="1">
                <a:solidFill>
                  <a:schemeClr val="bg1"/>
                </a:solidFill>
              </a:rPr>
              <a:t>ერთმანეთისგან</a:t>
            </a:r>
            <a:r>
              <a:rPr lang="en-US" sz="2400" b="1">
                <a:solidFill>
                  <a:schemeClr val="bg1"/>
                </a:solidFill>
              </a:rPr>
              <a:t> </a:t>
            </a:r>
            <a:r>
              <a:rPr lang="en-US" sz="2400" b="1" err="1">
                <a:solidFill>
                  <a:schemeClr val="bg1"/>
                </a:solidFill>
              </a:rPr>
              <a:t>ეს</a:t>
            </a:r>
            <a:r>
              <a:rPr lang="en-US" sz="2400" b="1">
                <a:solidFill>
                  <a:schemeClr val="bg1"/>
                </a:solidFill>
              </a:rPr>
              <a:t> </a:t>
            </a:r>
            <a:r>
              <a:rPr lang="en-US" sz="2400" b="1" err="1">
                <a:solidFill>
                  <a:schemeClr val="bg1"/>
                </a:solidFill>
              </a:rPr>
              <a:t>პროცესი</a:t>
            </a:r>
            <a:r>
              <a:rPr lang="en-US" sz="2400" b="1">
                <a:solidFill>
                  <a:schemeClr val="bg1"/>
                </a:solidFill>
              </a:rPr>
              <a:t> </a:t>
            </a:r>
            <a:r>
              <a:rPr lang="en-US" sz="2400" b="1" err="1">
                <a:solidFill>
                  <a:schemeClr val="bg1"/>
                </a:solidFill>
              </a:rPr>
              <a:t>უფრო</a:t>
            </a:r>
            <a:r>
              <a:rPr lang="en-US" sz="2400" b="1">
                <a:solidFill>
                  <a:schemeClr val="bg1"/>
                </a:solidFill>
              </a:rPr>
              <a:t> </a:t>
            </a:r>
            <a:r>
              <a:rPr lang="en-US" sz="2400" b="1" err="1">
                <a:solidFill>
                  <a:schemeClr val="bg1"/>
                </a:solidFill>
              </a:rPr>
              <a:t>სწრაფად</a:t>
            </a:r>
            <a:r>
              <a:rPr lang="en-US" sz="2400" b="1">
                <a:solidFill>
                  <a:schemeClr val="bg1"/>
                </a:solidFill>
              </a:rPr>
              <a:t> </a:t>
            </a:r>
            <a:r>
              <a:rPr lang="en-US" sz="2400" b="1" err="1">
                <a:solidFill>
                  <a:schemeClr val="bg1"/>
                </a:solidFill>
              </a:rPr>
              <a:t>მიმდინარეობს</a:t>
            </a:r>
            <a:br>
              <a:rPr lang="en-US" sz="2400" b="1" dirty="0">
                <a:solidFill>
                  <a:schemeClr val="bg1"/>
                </a:solidFill>
              </a:rPr>
            </a:br>
            <a:br>
              <a:rPr lang="en-US" b="1" dirty="0"/>
            </a:br>
            <a:br>
              <a:rPr lang="en-US" sz="2400" b="1" dirty="0"/>
            </a:br>
            <a:endParaRPr lang="en-US" sz="2200" b="1">
              <a:solidFill>
                <a:schemeClr val="bg1"/>
              </a:solidFill>
            </a:endParaRPr>
          </a:p>
          <a:p>
            <a:endParaRPr lang="en-US" b="1"/>
          </a:p>
          <a:p>
            <a:endParaRPr lang="en-US" b="1"/>
          </a:p>
        </p:txBody>
      </p:sp>
      <p:pic>
        <p:nvPicPr>
          <p:cNvPr id="3" name="Picture 3">
            <a:extLst>
              <a:ext uri="{FF2B5EF4-FFF2-40B4-BE49-F238E27FC236}">
                <a16:creationId xmlns:a16="http://schemas.microsoft.com/office/drawing/2014/main" id="{6F87B996-B2DC-E495-CFE5-70743584209B}"/>
              </a:ext>
            </a:extLst>
          </p:cNvPr>
          <p:cNvPicPr>
            <a:picLocks noChangeAspect="1"/>
          </p:cNvPicPr>
          <p:nvPr/>
        </p:nvPicPr>
        <p:blipFill>
          <a:blip r:embed="rId2"/>
          <a:stretch>
            <a:fillRect/>
          </a:stretch>
        </p:blipFill>
        <p:spPr>
          <a:xfrm>
            <a:off x="6032740" y="3422904"/>
            <a:ext cx="5345501" cy="3002682"/>
          </a:xfrm>
          <a:prstGeom prst="rect">
            <a:avLst/>
          </a:prstGeom>
        </p:spPr>
      </p:pic>
    </p:spTree>
    <p:extLst>
      <p:ext uri="{BB962C8B-B14F-4D97-AF65-F5344CB8AC3E}">
        <p14:creationId xmlns:p14="http://schemas.microsoft.com/office/powerpoint/2010/main" val="17884274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6FD9D1-A68D-D703-1DD7-6F40EC272EF0}"/>
              </a:ext>
            </a:extLst>
          </p:cNvPr>
          <p:cNvSpPr>
            <a:spLocks noGrp="1"/>
          </p:cNvSpPr>
          <p:nvPr>
            <p:ph type="title"/>
          </p:nvPr>
        </p:nvSpPr>
        <p:spPr/>
        <p:txBody>
          <a:bodyPr/>
          <a:lstStyle/>
          <a:p>
            <a:r>
              <a:rPr lang="en-US" err="1">
                <a:solidFill>
                  <a:schemeClr val="bg1"/>
                </a:solidFill>
              </a:rPr>
              <a:t>გამოყენებული</a:t>
            </a:r>
            <a:r>
              <a:rPr lang="en-US">
                <a:solidFill>
                  <a:schemeClr val="bg1"/>
                </a:solidFill>
              </a:rPr>
              <a:t> </a:t>
            </a:r>
            <a:r>
              <a:rPr lang="en-US" err="1">
                <a:solidFill>
                  <a:schemeClr val="bg1"/>
                </a:solidFill>
              </a:rPr>
              <a:t>ლიტერატურა</a:t>
            </a:r>
            <a:endParaRPr lang="en-US">
              <a:solidFill>
                <a:schemeClr val="bg1"/>
              </a:solidFill>
            </a:endParaRPr>
          </a:p>
        </p:txBody>
      </p:sp>
      <p:sp>
        <p:nvSpPr>
          <p:cNvPr id="3" name="Content Placeholder 2">
            <a:extLst>
              <a:ext uri="{FF2B5EF4-FFF2-40B4-BE49-F238E27FC236}">
                <a16:creationId xmlns:a16="http://schemas.microsoft.com/office/drawing/2014/main" id="{DA132F65-8761-826A-7035-8CB659D075D6}"/>
              </a:ext>
            </a:extLst>
          </p:cNvPr>
          <p:cNvSpPr>
            <a:spLocks noGrp="1"/>
          </p:cNvSpPr>
          <p:nvPr>
            <p:ph idx="1"/>
          </p:nvPr>
        </p:nvSpPr>
        <p:spPr/>
        <p:txBody>
          <a:bodyPr vert="horz" wrap="square" lIns="0" tIns="0" rIns="0" bIns="0" rtlCol="0" anchor="t">
            <a:normAutofit/>
          </a:bodyPr>
          <a:lstStyle/>
          <a:p>
            <a:r>
              <a:rPr lang="en-US" dirty="0">
                <a:solidFill>
                  <a:schemeClr val="bg1"/>
                </a:solidFill>
                <a:ea typeface="+mn-lt"/>
                <a:cs typeface="+mn-lt"/>
              </a:rPr>
              <a:t>https://galileo.phys.virginia.edu/classes/152.mf1i.spring02/DopplerEffect.htm</a:t>
            </a:r>
          </a:p>
          <a:p>
            <a:r>
              <a:rPr lang="en-US" dirty="0">
                <a:solidFill>
                  <a:schemeClr val="bg1"/>
                </a:solidFill>
                <a:ea typeface="+mn-lt"/>
                <a:cs typeface="+mn-lt"/>
              </a:rPr>
              <a:t>https://en.wikipedia.org/wiki/Doppler_effect</a:t>
            </a:r>
          </a:p>
          <a:p>
            <a:r>
              <a:rPr lang="en-US" dirty="0">
                <a:solidFill>
                  <a:schemeClr val="bg1"/>
                </a:solidFill>
                <a:ea typeface="+mn-lt"/>
                <a:cs typeface="+mn-lt"/>
              </a:rPr>
              <a:t>https://byjus.com/physics/doppler-effect/</a:t>
            </a:r>
          </a:p>
          <a:p>
            <a:r>
              <a:rPr lang="en-US" dirty="0">
                <a:solidFill>
                  <a:schemeClr val="bg1"/>
                </a:solidFill>
                <a:ea typeface="+mn-lt"/>
                <a:cs typeface="+mn-lt"/>
              </a:rPr>
              <a:t>https://en.wikipedia.org/wiki/Relativistic_Doppler_effect</a:t>
            </a:r>
          </a:p>
          <a:p>
            <a:r>
              <a:rPr lang="en-US" dirty="0">
                <a:solidFill>
                  <a:schemeClr val="bg1"/>
                </a:solidFill>
                <a:ea typeface="+mn-lt"/>
                <a:cs typeface="+mn-lt"/>
              </a:rPr>
              <a:t>https://www.space.com/25732-redshift-blueshift.html</a:t>
            </a:r>
          </a:p>
        </p:txBody>
      </p:sp>
    </p:spTree>
    <p:extLst>
      <p:ext uri="{BB962C8B-B14F-4D97-AF65-F5344CB8AC3E}">
        <p14:creationId xmlns:p14="http://schemas.microsoft.com/office/powerpoint/2010/main" val="25929531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82184FF4-7029-4ED7-813A-192E606087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612445" y="481888"/>
            <a:ext cx="1080000" cy="1262947"/>
          </a:xfrm>
          <a:custGeom>
            <a:avLst/>
            <a:gdLst/>
            <a:ahLst/>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600000" scaled="0"/>
          </a:gradFill>
          <a:ln>
            <a:noFill/>
          </a:ln>
          <a:effectLst>
            <a:innerShdw blurRad="254000" dist="101600" dir="2700000">
              <a:schemeClr val="accent1">
                <a:lumMod val="60000"/>
                <a:lumOff val="4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3" name="Oval 12">
            <a:extLst>
              <a:ext uri="{FF2B5EF4-FFF2-40B4-BE49-F238E27FC236}">
                <a16:creationId xmlns:a16="http://schemas.microsoft.com/office/drawing/2014/main" id="{AAA7AB09-557C-41AD-9113-FF9F68FA10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8100000">
            <a:off x="626845" y="828962"/>
            <a:ext cx="540000" cy="1080000"/>
          </a:xfrm>
          <a:prstGeom prst="ellipse">
            <a:avLst/>
          </a:prstGeom>
          <a:gradFill>
            <a:gsLst>
              <a:gs pos="100000">
                <a:schemeClr val="bg2">
                  <a:lumMod val="90000"/>
                  <a:lumOff val="10000"/>
                </a:schemeClr>
              </a:gs>
              <a:gs pos="50000">
                <a:schemeClr val="bg2">
                  <a:lumMod val="95000"/>
                  <a:lumOff val="5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5" name="Oval 14">
            <a:extLst>
              <a:ext uri="{FF2B5EF4-FFF2-40B4-BE49-F238E27FC236}">
                <a16:creationId xmlns:a16="http://schemas.microsoft.com/office/drawing/2014/main" id="{EF99ECAA-1F11-4937-BBA6-51935AB44C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00802" y="2472855"/>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nvGrpSpPr>
          <p:cNvPr id="17" name="Group 16">
            <a:extLst>
              <a:ext uri="{FF2B5EF4-FFF2-40B4-BE49-F238E27FC236}">
                <a16:creationId xmlns:a16="http://schemas.microsoft.com/office/drawing/2014/main" id="{79DE9FAB-6BBA-4CFE-B67D-77B47F01ECA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329952" y="4524379"/>
            <a:ext cx="1980001" cy="1363916"/>
            <a:chOff x="4879602" y="3781429"/>
            <a:chExt cx="1980001" cy="1363916"/>
          </a:xfrm>
        </p:grpSpPr>
        <p:sp>
          <p:nvSpPr>
            <p:cNvPr id="18" name="Freeform: Shape 17">
              <a:extLst>
                <a:ext uri="{FF2B5EF4-FFF2-40B4-BE49-F238E27FC236}">
                  <a16:creationId xmlns:a16="http://schemas.microsoft.com/office/drawing/2014/main" id="{79FAC916-D9BB-4794-81B4-7C47C67E850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8900000" flipV="1">
              <a:off x="5005634" y="4191206"/>
              <a:ext cx="1853969" cy="926985"/>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solidFill>
            <a:ln>
              <a:noFill/>
            </a:ln>
            <a:effectLst>
              <a:innerShdw blurRad="254000" dist="50800" dir="16200000">
                <a:schemeClr val="accent1">
                  <a:lumMod val="40000"/>
                  <a:lumOff val="6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B5CA2231-7A65-4D16-8400-A210CC41DB7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8900000" flipV="1">
              <a:off x="4957101" y="4052255"/>
              <a:ext cx="1853969" cy="1093090"/>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lumMod val="50000"/>
                <a:lumOff val="50000"/>
                <a:alpha val="40000"/>
              </a:schemeClr>
            </a:solidFill>
            <a:ln>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0" name="Oval 19">
              <a:extLst>
                <a:ext uri="{FF2B5EF4-FFF2-40B4-BE49-F238E27FC236}">
                  <a16:creationId xmlns:a16="http://schemas.microsoft.com/office/drawing/2014/main" id="{4B089C8C-B82B-4704-88E2-E857A5E21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3500000" flipV="1">
              <a:off x="6040374" y="3601683"/>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1" name="Oval 20">
              <a:extLst>
                <a:ext uri="{FF2B5EF4-FFF2-40B4-BE49-F238E27FC236}">
                  <a16:creationId xmlns:a16="http://schemas.microsoft.com/office/drawing/2014/main" id="{434B90C8-5B4D-456E-AD99-80EF748FDD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3500000" flipV="1">
              <a:off x="5059348" y="4582709"/>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useBgFill="1">
        <p:nvSpPr>
          <p:cNvPr id="23" name="Rectangle 22">
            <a:extLst>
              <a:ext uri="{FF2B5EF4-FFF2-40B4-BE49-F238E27FC236}">
                <a16:creationId xmlns:a16="http://schemas.microsoft.com/office/drawing/2014/main" id="{1DB043B4-68C6-45B9-82AC-A5800EADB8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6" descr="A picture containing web, device, fan&#10;&#10;Description automatically generated">
            <a:extLst>
              <a:ext uri="{FF2B5EF4-FFF2-40B4-BE49-F238E27FC236}">
                <a16:creationId xmlns:a16="http://schemas.microsoft.com/office/drawing/2014/main" id="{167BCB32-66AB-529D-E632-4C6E79329D9D}"/>
              </a:ext>
            </a:extLst>
          </p:cNvPr>
          <p:cNvPicPr>
            <a:picLocks noGrp="1" noChangeAspect="1"/>
          </p:cNvPicPr>
          <p:nvPr>
            <p:ph idx="1"/>
          </p:nvPr>
        </p:nvPicPr>
        <p:blipFill rotWithShape="1">
          <a:blip r:embed="rId2"/>
          <a:srcRect/>
          <a:stretch/>
        </p:blipFill>
        <p:spPr>
          <a:xfrm>
            <a:off x="20" y="1"/>
            <a:ext cx="12191980" cy="6858000"/>
          </a:xfrm>
          <a:custGeom>
            <a:avLst/>
            <a:gdLst/>
            <a:ahLst/>
            <a:cxnLst/>
            <a:rect l="l" t="t" r="r" b="b"/>
            <a:pathLst>
              <a:path w="12192000" h="6858000">
                <a:moveTo>
                  <a:pt x="0" y="0"/>
                </a:moveTo>
                <a:lnTo>
                  <a:pt x="12192000" y="0"/>
                </a:lnTo>
                <a:lnTo>
                  <a:pt x="12192000" y="6858000"/>
                </a:lnTo>
                <a:lnTo>
                  <a:pt x="0" y="6858000"/>
                </a:lnTo>
                <a:close/>
              </a:path>
            </a:pathLst>
          </a:custGeom>
        </p:spPr>
      </p:pic>
      <p:sp>
        <p:nvSpPr>
          <p:cNvPr id="25" name="Rectangle 24">
            <a:extLst>
              <a:ext uri="{FF2B5EF4-FFF2-40B4-BE49-F238E27FC236}">
                <a16:creationId xmlns:a16="http://schemas.microsoft.com/office/drawing/2014/main" id="{3C64A91D-E535-4C24-A0E3-96A3810E3FD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773729"/>
            <a:ext cx="12192000" cy="1084271"/>
          </a:xfrm>
          <a:prstGeom prst="rect">
            <a:avLst/>
          </a:prstGeom>
          <a:gradFill flip="none" rotWithShape="1">
            <a:gsLst>
              <a:gs pos="90000">
                <a:schemeClr val="bg2">
                  <a:alpha val="60000"/>
                </a:schemeClr>
              </a:gs>
              <a:gs pos="28000">
                <a:schemeClr val="bg2">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26FC4867-BA3E-4F8E-AB23-684F34DF3D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3"/>
            <a:ext cx="9000000" cy="6857998"/>
          </a:xfrm>
          <a:prstGeom prst="rect">
            <a:avLst/>
          </a:prstGeom>
          <a:gradFill flip="none" rotWithShape="1">
            <a:gsLst>
              <a:gs pos="50000">
                <a:schemeClr val="bg2">
                  <a:alpha val="60000"/>
                </a:schemeClr>
              </a:gs>
              <a:gs pos="0">
                <a:schemeClr val="bg2">
                  <a:alpha val="0"/>
                </a:scheme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AF59B4A-AC29-0A49-7951-50B812DA15DB}"/>
              </a:ext>
            </a:extLst>
          </p:cNvPr>
          <p:cNvSpPr>
            <a:spLocks noGrp="1"/>
          </p:cNvSpPr>
          <p:nvPr>
            <p:ph type="title"/>
          </p:nvPr>
        </p:nvSpPr>
        <p:spPr>
          <a:xfrm>
            <a:off x="550863" y="549275"/>
            <a:ext cx="5437187" cy="2986234"/>
          </a:xfrm>
        </p:spPr>
        <p:txBody>
          <a:bodyPr vert="horz" wrap="square" lIns="0" tIns="0" rIns="0" bIns="0" rtlCol="0" anchor="b" anchorCtr="0">
            <a:normAutofit/>
          </a:bodyPr>
          <a:lstStyle/>
          <a:p>
            <a:r>
              <a:rPr lang="en-US" sz="5000" kern="1200">
                <a:solidFill>
                  <a:schemeClr val="tx1"/>
                </a:solidFill>
                <a:latin typeface="+mj-lt"/>
                <a:ea typeface="+mj-ea"/>
                <a:cs typeface="+mj-cs"/>
              </a:rPr>
              <a:t>გმადლობთ ყურადღებისთვის</a:t>
            </a:r>
          </a:p>
        </p:txBody>
      </p:sp>
    </p:spTree>
    <p:extLst>
      <p:ext uri="{BB962C8B-B14F-4D97-AF65-F5344CB8AC3E}">
        <p14:creationId xmlns:p14="http://schemas.microsoft.com/office/powerpoint/2010/main" val="4270792729"/>
      </p:ext>
    </p:extLst>
  </p:cSld>
  <p:clrMapOvr>
    <a:masterClrMapping/>
  </p:clrMapOvr>
</p:sld>
</file>

<file path=ppt/theme/theme1.xml><?xml version="1.0" encoding="utf-8"?>
<a:theme xmlns:a="http://schemas.openxmlformats.org/drawingml/2006/main" name="3DFloatVTI">
  <a:themeElements>
    <a:clrScheme name="Float">
      <a:dk1>
        <a:sysClr val="windowText" lastClr="000000"/>
      </a:dk1>
      <a:lt1>
        <a:sysClr val="window" lastClr="FFFFFF"/>
      </a:lt1>
      <a:dk2>
        <a:srgbClr val="1B192E"/>
      </a:dk2>
      <a:lt2>
        <a:srgbClr val="EAE5EB"/>
      </a:lt2>
      <a:accent1>
        <a:srgbClr val="13BE89"/>
      </a:accent1>
      <a:accent2>
        <a:srgbClr val="12B1BF"/>
      </a:accent2>
      <a:accent3>
        <a:srgbClr val="D40AA8"/>
      </a:accent3>
      <a:accent4>
        <a:srgbClr val="B86E62"/>
      </a:accent4>
      <a:accent5>
        <a:srgbClr val="A3A3C1"/>
      </a:accent5>
      <a:accent6>
        <a:srgbClr val="37335B"/>
      </a:accent6>
      <a:hlink>
        <a:srgbClr val="0066FF"/>
      </a:hlink>
      <a:folHlink>
        <a:srgbClr val="666699"/>
      </a:folHlink>
    </a:clrScheme>
    <a:fontScheme name="Float">
      <a:majorFont>
        <a:latin typeface="Sitka Heading"/>
        <a:ea typeface=""/>
        <a:cs typeface=""/>
      </a:majorFont>
      <a:minorFont>
        <a:latin typeface="Source Sans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3DFloatVTI" id="{F59BA300-ED19-4B39-9AE3-7882B1DE8B78}" vid="{0FEC63E3-719F-4F50-9F1E-5B8BAF39109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11</Slides>
  <Notes>0</Notes>
  <HiddenSlides>0</HiddenSlide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3DFloatVTI</vt:lpstr>
      <vt:lpstr>დოპლერის ეფექტი</vt:lpstr>
      <vt:lpstr>ტალღის სიხშირის ცვლილება დამკვივრბლის მიმართ როცა ტალღის წყარო და დამკვირვებელი ერთმანეთის მიმართ მოძრაობენ, ცნობილია დოპლერის ეფექტის სახელწოდებით,ავსტრიელი ფიზიკოსი ქრისტიან დოპლერის საპატივსაცემოთ რომელმაც ეს ეფექტი 1842 წელს აღწერა . </vt:lpstr>
      <vt:lpstr>კლასიკურ ფიზიკაში სადაც წყაროს დამკვირვებლის სიჩქარე მედიუმის მიმართ  ნაკლებია ტალღის სიჩქარეზე მედიუმში დამოკიდებულება დამკვირვებლის მიერ აღქმულ სიხშირეს f და წყაროს მიერ გამოცემულ სიხშირეს f0  შორის მოიცემა ფორმულით:                                                    სადაც                                                     c ესაა ტალღის გავრცელების სიჩქარე მედიუმში                                                     vr - დამკვირვებლის სიჩქარე მედიუმის მიმართ ემატება                                                    c-ს თუ  მოძრაობს ტალღის  წყაროსკენ საინააღმდეგო შემთხვევაში აკლდება vs -  წყაროს სიჩქარე მედიუმის მიმართ ემატება c-ს თუ  მოძრაობს დამკვირვებლისკენ საინააღმდეგო შემთხვევაში აკლდება  როცა დამკვირვებელი ახლოსაა წყაროსთან მაღალი სიხშირიდან დაბალზე გადასვლა ხდება უცებ  ხოლო როცა დამკვირვებელი შორსაა სიხშირე ეტაპობრივად გადადის მაღლიდან დაბალში</vt:lpstr>
      <vt:lpstr>რელატივისთური დოპლერის ეფექტი ესაა ტალღის  სიხშირის ცვლილება რომელიც გამოწვეულია წყაროს და დამკვირვებლის ერთმანეთის მიმართ მოძრაობით თუ ვითვალისწინებთ ფარდობითოსბის სპეციალურ თეორემას  ეს ეფექტი განსხვავდება მისი კლასიკური ვარიანტისგან იმით რომ მასში  გათვალისწინებულია დროის შენელებას და არ განიხილავს მედიუმს  დოპლერის ეფექტი იწვევეს ლურჯ ან წითელ წანაცვლებას იმის მიხედვით თუ რორგორ მოძრაობენ სხეულები</vt:lpstr>
      <vt:lpstr>წითელი და ლურჯი წანაცვლება ესაა ელექრომაგნიტური ტალღის სიგძის გაზრდა (შემცირება) შესაბამისი სიხშირის და ფოტონის ენერგიის შემცირება (გაზრდა)  ჩვენ ვიცით წანაცვლების სამი მთავარი მიზეზი  1) რელატივისტური დოპლერის ეფექტი 2) გრავიტაციული წანაცვლება  3) კოსმოლოგიური წანაცვლება</vt:lpstr>
      <vt:lpstr>განვიხილოთ შემთხვევა როცა წყარო და მიმღები ერთმანეთს შორდებიან ან უახლოვდებიან ერთი ხაზის გასწვრივ ამ შემთხვევაში დოპლერის ეფექტს გამითვლიან როგორც კლასიკურ შემთხვევას და შემდეგ დროის შენელების გათვალისწინებით ხდება  მიღებული შედეგის შეცვლა ჯერ განვიხილოთ მთელ სისტემა წყაროს ათვლის სისტემაში რადგან ტალღა მოძრაობს c სიჩქრით ხოლო მიმღები რაღაც V სიჩქრით        მიღებული შედეგი გადაგვყავს მიმღების  ათვლის სისთემაში და ვღებულობთ:  </vt:lpstr>
      <vt:lpstr>ვთქავთ წყარო და მიმღები უახლოვდებიან ერთმანეთს თანაბარი  ინერციული მოძრაობით ხაზების გასწვრივ რომელიც ერთმანეთს  არ კვეთენ განივი დოპლერის ეფექტი ესაა ლურჯი წანაცვლება რომელსაც ვღებულობთ როცა წყარო და მიმღები ერთმანეთთან ყველაზე ახლოსაა  ან წითელი წანაცვლება როცა მიმღები ხედავს წყაროს  როგორც ყველაზე ახლო მყოფ მომენტს როგორც აქედან ჩანს მიმღები ხედავს წითელ თუ ლურჯ წანაცვლებას  დამოკიდებულია ექსპერიმენტს როგორ განვიხილავთ 1)როცა  წყარო და მიმღები ერთმანეთთან ყველაზე ახლოსაა  2) როცა მიმღები ხედავს წყაროს  როგორც ყველაზე ახლო მყოფ მომენტს 3)როცა განვიხილავთ სისტემას სადაც წყაროს და მიმღებს  ერთიდაიგივე სიჩქარე აქვთ და მათი გზები ერთმანეთის  პერპენდიკულარულია არ გვექნება  არც ლურჯი და არც წითელი წანაცვლება </vt:lpstr>
      <vt:lpstr>4)ერთი ობიექტი მეორეს გარშემო წრეზე  მოძრაობს  ამ შემთხვევაში გვავს აჩქარებული  და უნდა განვიხილოთ ინერციული სისტემა  რომელიც დროებით მოძრაობს ნაწილაკთან  ერთად და ამის გამოყენებით გამოვითვლით  წანაცვლებას ორი შემთხვევისთვის 5)იმ შემთხვევაში როცა ორივე წყარო და მკიმღები აჩქარებულათ მოძრაობენ გამოთვლები საკმაოდ რთულდება მაგრამ ერთერთი მარტივი მაგალითია როცა წყარო და დამკვირვრბელი ერთი წერტილის გარშემო მოძრაობენ თანაბარი დაშორებით და კუთხური აჩქრებით მაშინ არ დაიკვირვება წანაცვლება</vt:lpstr>
      <vt:lpstr>კოსმოლოგია თუ ვიცით რაიმე ობიექტის გამოსხივების სპექტული ხაზები, მისი ტალღის წანაცვლებაზე დაკვირვებით შეგვიძლია ვიპოვოთ ამ ობიექტის მდებარეობა და სიჩქარე. სწორედ წითელ წანაცვლებაზე დაკვირვებით 1929 წელს ედვინ ჰაბლმა დაასკვნა რომ გალაქტიკები ერთმანეთს შორდებიან და რაც უფრო შორს არიან ისინი ერთმანეთისგან ეს პროცესი უფრო სწრაფად მიმდინარეობს     </vt:lpstr>
      <vt:lpstr>გამოყენებული ლიტერატურა</vt:lpstr>
      <vt:lpstr>გმადლობთ ყურადღებისთვის</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revision>102</cp:revision>
  <dcterms:created xsi:type="dcterms:W3CDTF">2022-05-08T15:46:51Z</dcterms:created>
  <dcterms:modified xsi:type="dcterms:W3CDTF">2022-06-05T19:43:18Z</dcterms:modified>
</cp:coreProperties>
</file>