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quickStyle3.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1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027070-FF68-4049-848E-CEE6E2AE517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310282B6-D45F-4DE9-B231-DE790D91DED8}">
      <dgm:prSet phldrT="[Text]"/>
      <dgm:spPr/>
      <dgm:t>
        <a:bodyPr/>
        <a:lstStyle/>
        <a:p>
          <a:r>
            <a:rPr lang="ka-GE" dirty="0" smtClean="0"/>
            <a:t>1937 წ.</a:t>
          </a:r>
          <a:endParaRPr lang="en-US" dirty="0"/>
        </a:p>
      </dgm:t>
    </dgm:pt>
    <dgm:pt modelId="{AF6FF7EA-FF4A-4B00-A1B7-34134DB56EA2}" type="parTrans" cxnId="{19F30214-6D65-4258-A52D-5F7782D1A158}">
      <dgm:prSet/>
      <dgm:spPr/>
      <dgm:t>
        <a:bodyPr/>
        <a:lstStyle/>
        <a:p>
          <a:endParaRPr lang="en-US"/>
        </a:p>
      </dgm:t>
    </dgm:pt>
    <dgm:pt modelId="{288C239F-3857-4A79-921B-78EE6162D6B5}" type="sibTrans" cxnId="{19F30214-6D65-4258-A52D-5F7782D1A158}">
      <dgm:prSet/>
      <dgm:spPr/>
      <dgm:t>
        <a:bodyPr/>
        <a:lstStyle/>
        <a:p>
          <a:endParaRPr lang="en-US"/>
        </a:p>
      </dgm:t>
    </dgm:pt>
    <dgm:pt modelId="{7D63FF7A-01D7-450C-8135-324982327CB9}">
      <dgm:prSet phldrT="[Text]"/>
      <dgm:spPr/>
      <dgm:t>
        <a:bodyPr/>
        <a:lstStyle/>
        <a:p>
          <a:r>
            <a:rPr lang="ka-GE" b="0" i="0" dirty="0" smtClean="0"/>
            <a:t>კოსმოსურ სხივებში აღმოჩენილი იქნა 207 ელექტრონული მასის მქონე ნაწილაკი და ეწოდათ </a:t>
          </a:r>
          <a:r>
            <a:rPr lang="ka-GE" b="1" i="1" dirty="0" smtClean="0"/>
            <a:t>მიუმეზონები</a:t>
          </a:r>
          <a:r>
            <a:rPr lang="ka-GE" b="0" i="0" dirty="0" smtClean="0"/>
            <a:t> (</a:t>
          </a:r>
          <a:r>
            <a:rPr lang="el-GR" b="1" i="0" dirty="0" smtClean="0"/>
            <a:t>μ-</a:t>
          </a:r>
          <a:r>
            <a:rPr lang="ka-GE" b="1" i="0" dirty="0" smtClean="0"/>
            <a:t>მეზონი</a:t>
          </a:r>
          <a:r>
            <a:rPr lang="ka-GE" b="0" i="0" dirty="0" smtClean="0"/>
            <a:t>)</a:t>
          </a:r>
          <a:endParaRPr lang="en-US" dirty="0"/>
        </a:p>
      </dgm:t>
    </dgm:pt>
    <dgm:pt modelId="{4154BC86-B4EC-481F-9739-B102283F8ADA}" type="parTrans" cxnId="{CD61F6C4-4568-4BAE-98D0-AB2D8413E1C1}">
      <dgm:prSet/>
      <dgm:spPr/>
      <dgm:t>
        <a:bodyPr/>
        <a:lstStyle/>
        <a:p>
          <a:endParaRPr lang="en-US"/>
        </a:p>
      </dgm:t>
    </dgm:pt>
    <dgm:pt modelId="{72170645-064C-463C-9F5D-28B1648854CC}" type="sibTrans" cxnId="{CD61F6C4-4568-4BAE-98D0-AB2D8413E1C1}">
      <dgm:prSet/>
      <dgm:spPr/>
      <dgm:t>
        <a:bodyPr/>
        <a:lstStyle/>
        <a:p>
          <a:endParaRPr lang="en-US"/>
        </a:p>
      </dgm:t>
    </dgm:pt>
    <dgm:pt modelId="{981132BB-2FA8-4739-8858-3ABEC8097337}">
      <dgm:prSet phldrT="[Text]"/>
      <dgm:spPr/>
      <dgm:t>
        <a:bodyPr/>
        <a:lstStyle/>
        <a:p>
          <a:r>
            <a:rPr lang="ka-GE" dirty="0" smtClean="0"/>
            <a:t>1947-1950 წწ.</a:t>
          </a:r>
          <a:endParaRPr lang="en-US" dirty="0"/>
        </a:p>
      </dgm:t>
    </dgm:pt>
    <dgm:pt modelId="{C2B02D61-4D4C-4574-91C6-ED0A6838D228}" type="parTrans" cxnId="{3E4DC175-A0CF-4D32-9939-A33CC3FA2AD5}">
      <dgm:prSet/>
      <dgm:spPr/>
      <dgm:t>
        <a:bodyPr/>
        <a:lstStyle/>
        <a:p>
          <a:endParaRPr lang="en-US"/>
        </a:p>
      </dgm:t>
    </dgm:pt>
    <dgm:pt modelId="{6F106CA0-6441-4DA4-8DF1-430F0CB8E9BD}" type="sibTrans" cxnId="{3E4DC175-A0CF-4D32-9939-A33CC3FA2AD5}">
      <dgm:prSet/>
      <dgm:spPr/>
      <dgm:t>
        <a:bodyPr/>
        <a:lstStyle/>
        <a:p>
          <a:endParaRPr lang="en-US"/>
        </a:p>
      </dgm:t>
    </dgm:pt>
    <dgm:pt modelId="{5742414E-5E0C-4112-94CC-4681FA8417F2}">
      <dgm:prSet phldrT="[Text]"/>
      <dgm:spPr/>
      <dgm:t>
        <a:bodyPr/>
        <a:lstStyle/>
        <a:p>
          <a:r>
            <a:rPr lang="ka-GE" b="0" i="0" dirty="0" smtClean="0"/>
            <a:t>აღმოჩენილ იქნა </a:t>
          </a:r>
          <a:r>
            <a:rPr lang="ka-GE" b="1" i="1" dirty="0" smtClean="0"/>
            <a:t>პიონები </a:t>
          </a:r>
          <a:r>
            <a:rPr lang="ka-GE" b="0" i="0" dirty="0" smtClean="0"/>
            <a:t>(ანუ </a:t>
          </a:r>
          <a:r>
            <a:rPr lang="el-GR" b="1" i="0" dirty="0" smtClean="0"/>
            <a:t>π-</a:t>
          </a:r>
          <a:r>
            <a:rPr lang="ka-GE" b="1" i="0" dirty="0" smtClean="0"/>
            <a:t>მეზონები</a:t>
          </a:r>
          <a:r>
            <a:rPr lang="ka-GE" b="0" i="0" dirty="0" smtClean="0"/>
            <a:t>), რომლებიც, თანამედროვე ხედვით, ბირთვებში ნუკლონებს შორის ურთიერთქმედებას ახდენენ.</a:t>
          </a:r>
          <a:endParaRPr lang="en-US" dirty="0"/>
        </a:p>
      </dgm:t>
    </dgm:pt>
    <dgm:pt modelId="{A0214062-D997-44D8-9D14-7F43E5890D41}" type="parTrans" cxnId="{397F5FD9-5B8A-4064-B217-EB5EA7D544C2}">
      <dgm:prSet/>
      <dgm:spPr/>
      <dgm:t>
        <a:bodyPr/>
        <a:lstStyle/>
        <a:p>
          <a:endParaRPr lang="en-US"/>
        </a:p>
      </dgm:t>
    </dgm:pt>
    <dgm:pt modelId="{C61265B9-26D8-4266-9CE3-A670AF0BE57B}" type="sibTrans" cxnId="{397F5FD9-5B8A-4064-B217-EB5EA7D544C2}">
      <dgm:prSet/>
      <dgm:spPr/>
      <dgm:t>
        <a:bodyPr/>
        <a:lstStyle/>
        <a:p>
          <a:endParaRPr lang="en-US"/>
        </a:p>
      </dgm:t>
    </dgm:pt>
    <dgm:pt modelId="{D301AD4C-D22B-4235-9E86-24A952F62204}" type="pres">
      <dgm:prSet presAssocID="{78027070-FF68-4049-848E-CEE6E2AE517F}" presName="Name0" presStyleCnt="0">
        <dgm:presLayoutVars>
          <dgm:dir/>
          <dgm:animLvl val="lvl"/>
          <dgm:resizeHandles/>
        </dgm:presLayoutVars>
      </dgm:prSet>
      <dgm:spPr/>
    </dgm:pt>
    <dgm:pt modelId="{1BCF8120-70CE-47EE-B68A-90475EFECAEF}" type="pres">
      <dgm:prSet presAssocID="{310282B6-D45F-4DE9-B231-DE790D91DED8}" presName="linNode" presStyleCnt="0"/>
      <dgm:spPr/>
    </dgm:pt>
    <dgm:pt modelId="{587DA109-7E87-41A2-A48C-BDCDA0EF6E57}" type="pres">
      <dgm:prSet presAssocID="{310282B6-D45F-4DE9-B231-DE790D91DED8}" presName="parentShp" presStyleLbl="node1" presStyleIdx="0" presStyleCnt="2">
        <dgm:presLayoutVars>
          <dgm:bulletEnabled val="1"/>
        </dgm:presLayoutVars>
      </dgm:prSet>
      <dgm:spPr/>
      <dgm:t>
        <a:bodyPr/>
        <a:lstStyle/>
        <a:p>
          <a:endParaRPr lang="en-US"/>
        </a:p>
      </dgm:t>
    </dgm:pt>
    <dgm:pt modelId="{BF541D37-E857-4D96-AC7F-52C4010E6E7C}" type="pres">
      <dgm:prSet presAssocID="{310282B6-D45F-4DE9-B231-DE790D91DED8}" presName="childShp" presStyleLbl="bgAccFollowNode1" presStyleIdx="0" presStyleCnt="2">
        <dgm:presLayoutVars>
          <dgm:bulletEnabled val="1"/>
        </dgm:presLayoutVars>
      </dgm:prSet>
      <dgm:spPr/>
      <dgm:t>
        <a:bodyPr/>
        <a:lstStyle/>
        <a:p>
          <a:endParaRPr lang="en-US"/>
        </a:p>
      </dgm:t>
    </dgm:pt>
    <dgm:pt modelId="{2AA73AD3-73E8-4447-A820-0C426F9A07A6}" type="pres">
      <dgm:prSet presAssocID="{288C239F-3857-4A79-921B-78EE6162D6B5}" presName="spacing" presStyleCnt="0"/>
      <dgm:spPr/>
    </dgm:pt>
    <dgm:pt modelId="{77DC2258-C938-4310-BC84-F497C41E6EA1}" type="pres">
      <dgm:prSet presAssocID="{981132BB-2FA8-4739-8858-3ABEC8097337}" presName="linNode" presStyleCnt="0"/>
      <dgm:spPr/>
    </dgm:pt>
    <dgm:pt modelId="{08158FE3-BB4D-4837-A597-049D92D17D6D}" type="pres">
      <dgm:prSet presAssocID="{981132BB-2FA8-4739-8858-3ABEC8097337}" presName="parentShp" presStyleLbl="node1" presStyleIdx="1" presStyleCnt="2">
        <dgm:presLayoutVars>
          <dgm:bulletEnabled val="1"/>
        </dgm:presLayoutVars>
      </dgm:prSet>
      <dgm:spPr/>
    </dgm:pt>
    <dgm:pt modelId="{1C0CD3CA-08F2-4FAC-99F8-DF17BE753599}" type="pres">
      <dgm:prSet presAssocID="{981132BB-2FA8-4739-8858-3ABEC8097337}" presName="childShp" presStyleLbl="bgAccFollowNode1" presStyleIdx="1" presStyleCnt="2">
        <dgm:presLayoutVars>
          <dgm:bulletEnabled val="1"/>
        </dgm:presLayoutVars>
      </dgm:prSet>
      <dgm:spPr/>
      <dgm:t>
        <a:bodyPr/>
        <a:lstStyle/>
        <a:p>
          <a:endParaRPr lang="en-US"/>
        </a:p>
      </dgm:t>
    </dgm:pt>
  </dgm:ptLst>
  <dgm:cxnLst>
    <dgm:cxn modelId="{1EA007DD-3E4C-4D54-9B81-D6624395A32D}" type="presOf" srcId="{7D63FF7A-01D7-450C-8135-324982327CB9}" destId="{BF541D37-E857-4D96-AC7F-52C4010E6E7C}" srcOrd="0" destOrd="0" presId="urn:microsoft.com/office/officeart/2005/8/layout/vList6"/>
    <dgm:cxn modelId="{19F30214-6D65-4258-A52D-5F7782D1A158}" srcId="{78027070-FF68-4049-848E-CEE6E2AE517F}" destId="{310282B6-D45F-4DE9-B231-DE790D91DED8}" srcOrd="0" destOrd="0" parTransId="{AF6FF7EA-FF4A-4B00-A1B7-34134DB56EA2}" sibTransId="{288C239F-3857-4A79-921B-78EE6162D6B5}"/>
    <dgm:cxn modelId="{5B97805F-8649-4B82-9A12-3C99E09F24BC}" type="presOf" srcId="{981132BB-2FA8-4739-8858-3ABEC8097337}" destId="{08158FE3-BB4D-4837-A597-049D92D17D6D}" srcOrd="0" destOrd="0" presId="urn:microsoft.com/office/officeart/2005/8/layout/vList6"/>
    <dgm:cxn modelId="{CD61F6C4-4568-4BAE-98D0-AB2D8413E1C1}" srcId="{310282B6-D45F-4DE9-B231-DE790D91DED8}" destId="{7D63FF7A-01D7-450C-8135-324982327CB9}" srcOrd="0" destOrd="0" parTransId="{4154BC86-B4EC-481F-9739-B102283F8ADA}" sibTransId="{72170645-064C-463C-9F5D-28B1648854CC}"/>
    <dgm:cxn modelId="{20D0BBB6-F69D-418C-B6FE-57FE37116702}" type="presOf" srcId="{310282B6-D45F-4DE9-B231-DE790D91DED8}" destId="{587DA109-7E87-41A2-A48C-BDCDA0EF6E57}" srcOrd="0" destOrd="0" presId="urn:microsoft.com/office/officeart/2005/8/layout/vList6"/>
    <dgm:cxn modelId="{D2913BD1-BAFA-496A-9518-F930DEED15DB}" type="presOf" srcId="{78027070-FF68-4049-848E-CEE6E2AE517F}" destId="{D301AD4C-D22B-4235-9E86-24A952F62204}" srcOrd="0" destOrd="0" presId="urn:microsoft.com/office/officeart/2005/8/layout/vList6"/>
    <dgm:cxn modelId="{3E4DC175-A0CF-4D32-9939-A33CC3FA2AD5}" srcId="{78027070-FF68-4049-848E-CEE6E2AE517F}" destId="{981132BB-2FA8-4739-8858-3ABEC8097337}" srcOrd="1" destOrd="0" parTransId="{C2B02D61-4D4C-4574-91C6-ED0A6838D228}" sibTransId="{6F106CA0-6441-4DA4-8DF1-430F0CB8E9BD}"/>
    <dgm:cxn modelId="{0E8C0441-F992-46E7-9B75-5C51AD43E4D7}" type="presOf" srcId="{5742414E-5E0C-4112-94CC-4681FA8417F2}" destId="{1C0CD3CA-08F2-4FAC-99F8-DF17BE753599}" srcOrd="0" destOrd="0" presId="urn:microsoft.com/office/officeart/2005/8/layout/vList6"/>
    <dgm:cxn modelId="{397F5FD9-5B8A-4064-B217-EB5EA7D544C2}" srcId="{981132BB-2FA8-4739-8858-3ABEC8097337}" destId="{5742414E-5E0C-4112-94CC-4681FA8417F2}" srcOrd="0" destOrd="0" parTransId="{A0214062-D997-44D8-9D14-7F43E5890D41}" sibTransId="{C61265B9-26D8-4266-9CE3-A670AF0BE57B}"/>
    <dgm:cxn modelId="{85984F41-F3E5-4E10-A45B-CE0DC806B2EF}" type="presParOf" srcId="{D301AD4C-D22B-4235-9E86-24A952F62204}" destId="{1BCF8120-70CE-47EE-B68A-90475EFECAEF}" srcOrd="0" destOrd="0" presId="urn:microsoft.com/office/officeart/2005/8/layout/vList6"/>
    <dgm:cxn modelId="{6BB4EF0C-3CA1-4698-B2F8-5DF1359F6E26}" type="presParOf" srcId="{1BCF8120-70CE-47EE-B68A-90475EFECAEF}" destId="{587DA109-7E87-41A2-A48C-BDCDA0EF6E57}" srcOrd="0" destOrd="0" presId="urn:microsoft.com/office/officeart/2005/8/layout/vList6"/>
    <dgm:cxn modelId="{2D4CF6F1-AC60-404B-A244-86F317FC1D56}" type="presParOf" srcId="{1BCF8120-70CE-47EE-B68A-90475EFECAEF}" destId="{BF541D37-E857-4D96-AC7F-52C4010E6E7C}" srcOrd="1" destOrd="0" presId="urn:microsoft.com/office/officeart/2005/8/layout/vList6"/>
    <dgm:cxn modelId="{E71D392C-34A1-4F44-BE56-C6A9267A1386}" type="presParOf" srcId="{D301AD4C-D22B-4235-9E86-24A952F62204}" destId="{2AA73AD3-73E8-4447-A820-0C426F9A07A6}" srcOrd="1" destOrd="0" presId="urn:microsoft.com/office/officeart/2005/8/layout/vList6"/>
    <dgm:cxn modelId="{44D3247F-06C7-4C0F-B68C-EFE0022D73C5}" type="presParOf" srcId="{D301AD4C-D22B-4235-9E86-24A952F62204}" destId="{77DC2258-C938-4310-BC84-F497C41E6EA1}" srcOrd="2" destOrd="0" presId="urn:microsoft.com/office/officeart/2005/8/layout/vList6"/>
    <dgm:cxn modelId="{AFE0249D-7BF0-451C-8714-942809EB6A23}" type="presParOf" srcId="{77DC2258-C938-4310-BC84-F497C41E6EA1}" destId="{08158FE3-BB4D-4837-A597-049D92D17D6D}" srcOrd="0" destOrd="0" presId="urn:microsoft.com/office/officeart/2005/8/layout/vList6"/>
    <dgm:cxn modelId="{740C8C76-0363-4D58-9D06-777A364C2D66}" type="presParOf" srcId="{77DC2258-C938-4310-BC84-F497C41E6EA1}" destId="{1C0CD3CA-08F2-4FAC-99F8-DF17BE753599}" srcOrd="1" destOrd="0" presId="urn:microsoft.com/office/officeart/2005/8/layout/vList6"/>
  </dgm:cxnLst>
  <dgm:bg/>
  <dgm:whole/>
</dgm:dataModel>
</file>

<file path=ppt/diagrams/data2.xml><?xml version="1.0" encoding="utf-8"?>
<dgm:dataModel xmlns:dgm="http://schemas.openxmlformats.org/drawingml/2006/diagram" xmlns:a="http://schemas.openxmlformats.org/drawingml/2006/main">
  <dgm:ptLst>
    <dgm:pt modelId="{B6895B66-3D8D-401B-849B-F6B5CE28E0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1E93CC42-D097-490A-A792-71376738E84A}">
      <dgm:prSet phldrT="[Text]"/>
      <dgm:spPr/>
      <dgm:t>
        <a:bodyPr/>
        <a:lstStyle/>
        <a:p>
          <a:r>
            <a:rPr lang="ka-GE" b="1" dirty="0" smtClean="0"/>
            <a:t>ელემენტარული ნაილაკები</a:t>
          </a:r>
          <a:endParaRPr lang="en-US" b="1" dirty="0"/>
        </a:p>
      </dgm:t>
    </dgm:pt>
    <dgm:pt modelId="{CB4F2FE2-7D53-4EC2-BB20-067E5A679861}" type="parTrans" cxnId="{5D21688D-BBD7-424F-859B-A4F73DE6F96A}">
      <dgm:prSet/>
      <dgm:spPr/>
      <dgm:t>
        <a:bodyPr/>
        <a:lstStyle/>
        <a:p>
          <a:endParaRPr lang="en-US"/>
        </a:p>
      </dgm:t>
    </dgm:pt>
    <dgm:pt modelId="{33C617D1-3292-4527-A758-CF7ECB4E81E4}" type="sibTrans" cxnId="{5D21688D-BBD7-424F-859B-A4F73DE6F96A}">
      <dgm:prSet/>
      <dgm:spPr/>
      <dgm:t>
        <a:bodyPr/>
        <a:lstStyle/>
        <a:p>
          <a:endParaRPr lang="en-US"/>
        </a:p>
      </dgm:t>
    </dgm:pt>
    <dgm:pt modelId="{0DEE75C9-F2D7-4A79-86E1-13016619B69D}">
      <dgm:prSet phldrT="[Text]"/>
      <dgm:spPr/>
      <dgm:t>
        <a:bodyPr/>
        <a:lstStyle/>
        <a:p>
          <a:r>
            <a:rPr lang="ka-GE" b="1" dirty="0" smtClean="0"/>
            <a:t>ფოტონები</a:t>
          </a:r>
          <a:endParaRPr lang="en-US" b="1" dirty="0"/>
        </a:p>
      </dgm:t>
    </dgm:pt>
    <dgm:pt modelId="{423DB29A-7FE4-4B84-BC1F-270CE1EBCCFF}" type="parTrans" cxnId="{B09CA4B7-7CB5-4AAB-A9D8-77FDC236308C}">
      <dgm:prSet/>
      <dgm:spPr/>
      <dgm:t>
        <a:bodyPr/>
        <a:lstStyle/>
        <a:p>
          <a:endParaRPr lang="en-US"/>
        </a:p>
      </dgm:t>
    </dgm:pt>
    <dgm:pt modelId="{D9AD8AEB-8C72-40D8-B2D8-F7ED47C6547A}" type="sibTrans" cxnId="{B09CA4B7-7CB5-4AAB-A9D8-77FDC236308C}">
      <dgm:prSet/>
      <dgm:spPr/>
      <dgm:t>
        <a:bodyPr/>
        <a:lstStyle/>
        <a:p>
          <a:endParaRPr lang="en-US"/>
        </a:p>
      </dgm:t>
    </dgm:pt>
    <dgm:pt modelId="{ABCD6976-FF65-40C2-839D-D37791728119}">
      <dgm:prSet phldrT="[Text]"/>
      <dgm:spPr/>
      <dgm:t>
        <a:bodyPr/>
        <a:lstStyle/>
        <a:p>
          <a:r>
            <a:rPr lang="ka-GE" b="1" dirty="0" smtClean="0"/>
            <a:t>ფოტონი</a:t>
          </a:r>
          <a:r>
            <a:rPr lang="ka-GE" dirty="0" smtClean="0"/>
            <a:t>- </a:t>
          </a:r>
          <a:r>
            <a:rPr lang="ka-GE" b="0" i="0" dirty="0" smtClean="0"/>
            <a:t>წარმოადგენს ელექტრომაგნიტური ურთიერთქმედების მატარებელს.</a:t>
          </a:r>
          <a:endParaRPr lang="en-US" dirty="0"/>
        </a:p>
      </dgm:t>
    </dgm:pt>
    <dgm:pt modelId="{6EC9BFB6-F6EB-4347-B9B3-D6753D97E232}" type="parTrans" cxnId="{5B9E9D09-D268-4892-95BB-4FB071540438}">
      <dgm:prSet/>
      <dgm:spPr/>
      <dgm:t>
        <a:bodyPr/>
        <a:lstStyle/>
        <a:p>
          <a:endParaRPr lang="en-US"/>
        </a:p>
      </dgm:t>
    </dgm:pt>
    <dgm:pt modelId="{F0749085-BFB4-4C4F-90E2-BB6308502832}" type="sibTrans" cxnId="{5B9E9D09-D268-4892-95BB-4FB071540438}">
      <dgm:prSet/>
      <dgm:spPr/>
      <dgm:t>
        <a:bodyPr/>
        <a:lstStyle/>
        <a:p>
          <a:endParaRPr lang="en-US"/>
        </a:p>
      </dgm:t>
    </dgm:pt>
    <dgm:pt modelId="{A0DECE8F-319E-48F2-B6EA-05A889A1D47F}">
      <dgm:prSet phldrT="[Text]"/>
      <dgm:spPr/>
      <dgm:t>
        <a:bodyPr/>
        <a:lstStyle/>
        <a:p>
          <a:r>
            <a:rPr lang="ka-GE" b="1" dirty="0" smtClean="0"/>
            <a:t>ადრონები</a:t>
          </a:r>
          <a:endParaRPr lang="en-US" b="1" dirty="0"/>
        </a:p>
      </dgm:t>
    </dgm:pt>
    <dgm:pt modelId="{23914DEF-26A1-4D57-AD4C-EE37E39B9427}" type="parTrans" cxnId="{58E5B414-C4C2-4C14-9215-E32A5EBDE283}">
      <dgm:prSet/>
      <dgm:spPr/>
      <dgm:t>
        <a:bodyPr/>
        <a:lstStyle/>
        <a:p>
          <a:endParaRPr lang="en-US"/>
        </a:p>
      </dgm:t>
    </dgm:pt>
    <dgm:pt modelId="{9F3D1F5E-7640-4BD1-8D97-9C551B493A7E}" type="sibTrans" cxnId="{58E5B414-C4C2-4C14-9215-E32A5EBDE283}">
      <dgm:prSet/>
      <dgm:spPr/>
      <dgm:t>
        <a:bodyPr/>
        <a:lstStyle/>
        <a:p>
          <a:endParaRPr lang="en-US"/>
        </a:p>
      </dgm:t>
    </dgm:pt>
    <dgm:pt modelId="{C43D26DD-5BE1-4729-8207-D61292B41797}">
      <dgm:prSet/>
      <dgm:spPr/>
      <dgm:t>
        <a:bodyPr/>
        <a:lstStyle/>
        <a:p>
          <a:r>
            <a:rPr lang="ka-GE" b="1" dirty="0" smtClean="0"/>
            <a:t>ლეპტონები</a:t>
          </a:r>
          <a:endParaRPr lang="en-US" b="1" dirty="0"/>
        </a:p>
      </dgm:t>
    </dgm:pt>
    <dgm:pt modelId="{C02DD509-E3F1-4611-90ED-C1A690FE708B}" type="parTrans" cxnId="{D38AF263-5150-4945-BC33-3A4CF0C6D600}">
      <dgm:prSet/>
      <dgm:spPr/>
      <dgm:t>
        <a:bodyPr/>
        <a:lstStyle/>
        <a:p>
          <a:endParaRPr lang="en-US"/>
        </a:p>
      </dgm:t>
    </dgm:pt>
    <dgm:pt modelId="{F54959F6-D473-46B7-A8AD-DDA74CD88F9D}" type="sibTrans" cxnId="{D38AF263-5150-4945-BC33-3A4CF0C6D600}">
      <dgm:prSet/>
      <dgm:spPr/>
      <dgm:t>
        <a:bodyPr/>
        <a:lstStyle/>
        <a:p>
          <a:endParaRPr lang="en-US"/>
        </a:p>
      </dgm:t>
    </dgm:pt>
    <dgm:pt modelId="{0244C525-CFE0-4548-9C03-FFDB519406DB}">
      <dgm:prSet/>
      <dgm:spPr/>
      <dgm:t>
        <a:bodyPr/>
        <a:lstStyle/>
        <a:p>
          <a:r>
            <a:rPr lang="ka-GE" b="1" i="1" dirty="0" smtClean="0"/>
            <a:t>ბარიონები </a:t>
          </a:r>
          <a:r>
            <a:rPr lang="ka-GE" b="0" i="0" dirty="0" smtClean="0"/>
            <a:t>– მოიცავს შედარებით მძიმე ნაწილაკებს</a:t>
          </a:r>
          <a:endParaRPr lang="en-US" dirty="0"/>
        </a:p>
      </dgm:t>
    </dgm:pt>
    <dgm:pt modelId="{3F0C119D-15CF-47DB-B791-0077CF6C45AE}" type="sibTrans" cxnId="{9E27A3E9-52CF-4C12-B442-D11578B3DC63}">
      <dgm:prSet/>
      <dgm:spPr/>
      <dgm:t>
        <a:bodyPr/>
        <a:lstStyle/>
        <a:p>
          <a:endParaRPr lang="en-US"/>
        </a:p>
      </dgm:t>
    </dgm:pt>
    <dgm:pt modelId="{843CFFED-BAE1-4C5C-953B-F85D596ED9BB}" type="parTrans" cxnId="{9E27A3E9-52CF-4C12-B442-D11578B3DC63}">
      <dgm:prSet/>
      <dgm:spPr/>
      <dgm:t>
        <a:bodyPr/>
        <a:lstStyle/>
        <a:p>
          <a:endParaRPr lang="en-US"/>
        </a:p>
      </dgm:t>
    </dgm:pt>
    <dgm:pt modelId="{31029DCE-62FC-48E8-AECE-E74B4D329DF5}">
      <dgm:prSet phldrT="[Text]"/>
      <dgm:spPr/>
      <dgm:t>
        <a:bodyPr/>
        <a:lstStyle/>
        <a:p>
          <a:r>
            <a:rPr lang="ka-GE" b="0" i="0" dirty="0" smtClean="0"/>
            <a:t>შედარებით მსუბუქი ნაწილაკები - </a:t>
          </a:r>
          <a:r>
            <a:rPr lang="ka-GE" b="1" i="1" dirty="0" smtClean="0"/>
            <a:t>მეზონები</a:t>
          </a:r>
          <a:endParaRPr lang="en-US" dirty="0"/>
        </a:p>
      </dgm:t>
    </dgm:pt>
    <dgm:pt modelId="{FFD12417-7FE4-4AE6-8705-6AB4E95A0BC7}" type="sibTrans" cxnId="{5803ADD5-5998-49BC-B99B-E27351216160}">
      <dgm:prSet/>
      <dgm:spPr/>
      <dgm:t>
        <a:bodyPr/>
        <a:lstStyle/>
        <a:p>
          <a:endParaRPr lang="en-US"/>
        </a:p>
      </dgm:t>
    </dgm:pt>
    <dgm:pt modelId="{AE134EAA-6073-4B29-990A-09105573683D}" type="parTrans" cxnId="{5803ADD5-5998-49BC-B99B-E27351216160}">
      <dgm:prSet/>
      <dgm:spPr/>
      <dgm:t>
        <a:bodyPr/>
        <a:lstStyle/>
        <a:p>
          <a:endParaRPr lang="en-US"/>
        </a:p>
      </dgm:t>
    </dgm:pt>
    <dgm:pt modelId="{AC7C7306-8811-48FD-9DEF-E53AD2ADA41F}" type="pres">
      <dgm:prSet presAssocID="{B6895B66-3D8D-401B-849B-F6B5CE28E01C}" presName="hierChild1" presStyleCnt="0">
        <dgm:presLayoutVars>
          <dgm:chPref val="1"/>
          <dgm:dir/>
          <dgm:animOne val="branch"/>
          <dgm:animLvl val="lvl"/>
          <dgm:resizeHandles/>
        </dgm:presLayoutVars>
      </dgm:prSet>
      <dgm:spPr/>
    </dgm:pt>
    <dgm:pt modelId="{67E157E6-0286-4E13-8928-778D7C316BDE}" type="pres">
      <dgm:prSet presAssocID="{1E93CC42-D097-490A-A792-71376738E84A}" presName="hierRoot1" presStyleCnt="0"/>
      <dgm:spPr/>
    </dgm:pt>
    <dgm:pt modelId="{6289DBB9-B5C9-41C7-9B48-BE9E588B348A}" type="pres">
      <dgm:prSet presAssocID="{1E93CC42-D097-490A-A792-71376738E84A}" presName="composite" presStyleCnt="0"/>
      <dgm:spPr/>
    </dgm:pt>
    <dgm:pt modelId="{ACDB4911-89F9-4058-A8B2-945FF978753C}" type="pres">
      <dgm:prSet presAssocID="{1E93CC42-D097-490A-A792-71376738E84A}" presName="background" presStyleLbl="node0" presStyleIdx="0" presStyleCnt="1"/>
      <dgm:spPr/>
    </dgm:pt>
    <dgm:pt modelId="{7C64DC53-2932-4144-8F0B-236E4A08F149}" type="pres">
      <dgm:prSet presAssocID="{1E93CC42-D097-490A-A792-71376738E84A}" presName="text" presStyleLbl="fgAcc0" presStyleIdx="0" presStyleCnt="1">
        <dgm:presLayoutVars>
          <dgm:chPref val="3"/>
        </dgm:presLayoutVars>
      </dgm:prSet>
      <dgm:spPr/>
    </dgm:pt>
    <dgm:pt modelId="{699808D1-F8FE-467A-B067-750685006D7C}" type="pres">
      <dgm:prSet presAssocID="{1E93CC42-D097-490A-A792-71376738E84A}" presName="hierChild2" presStyleCnt="0"/>
      <dgm:spPr/>
    </dgm:pt>
    <dgm:pt modelId="{ED63568E-4E1B-4A70-9682-37236B9177A2}" type="pres">
      <dgm:prSet presAssocID="{423DB29A-7FE4-4B84-BC1F-270CE1EBCCFF}" presName="Name10" presStyleLbl="parChTrans1D2" presStyleIdx="0" presStyleCnt="3"/>
      <dgm:spPr/>
    </dgm:pt>
    <dgm:pt modelId="{AB13E182-7C03-4714-B992-83459809D93B}" type="pres">
      <dgm:prSet presAssocID="{0DEE75C9-F2D7-4A79-86E1-13016619B69D}" presName="hierRoot2" presStyleCnt="0"/>
      <dgm:spPr/>
    </dgm:pt>
    <dgm:pt modelId="{9A17D554-098A-4A38-90F5-06478F6967BA}" type="pres">
      <dgm:prSet presAssocID="{0DEE75C9-F2D7-4A79-86E1-13016619B69D}" presName="composite2" presStyleCnt="0"/>
      <dgm:spPr/>
    </dgm:pt>
    <dgm:pt modelId="{C78C3A22-6823-4305-A5DF-6FD4F7F96FA5}" type="pres">
      <dgm:prSet presAssocID="{0DEE75C9-F2D7-4A79-86E1-13016619B69D}" presName="background2" presStyleLbl="node2" presStyleIdx="0" presStyleCnt="3"/>
      <dgm:spPr/>
    </dgm:pt>
    <dgm:pt modelId="{08FA285B-B337-40B8-B775-217D302158E5}" type="pres">
      <dgm:prSet presAssocID="{0DEE75C9-F2D7-4A79-86E1-13016619B69D}" presName="text2" presStyleLbl="fgAcc2" presStyleIdx="0" presStyleCnt="3">
        <dgm:presLayoutVars>
          <dgm:chPref val="3"/>
        </dgm:presLayoutVars>
      </dgm:prSet>
      <dgm:spPr/>
    </dgm:pt>
    <dgm:pt modelId="{3867A24F-48EB-45C2-A551-9C5659E692B3}" type="pres">
      <dgm:prSet presAssocID="{0DEE75C9-F2D7-4A79-86E1-13016619B69D}" presName="hierChild3" presStyleCnt="0"/>
      <dgm:spPr/>
    </dgm:pt>
    <dgm:pt modelId="{F46E0F13-2698-43D4-A85F-BD060DBF9B9B}" type="pres">
      <dgm:prSet presAssocID="{6EC9BFB6-F6EB-4347-B9B3-D6753D97E232}" presName="Name17" presStyleLbl="parChTrans1D3" presStyleIdx="0" presStyleCnt="3"/>
      <dgm:spPr/>
    </dgm:pt>
    <dgm:pt modelId="{578ECFCC-15D8-491E-84B4-5F4AC9441331}" type="pres">
      <dgm:prSet presAssocID="{ABCD6976-FF65-40C2-839D-D37791728119}" presName="hierRoot3" presStyleCnt="0"/>
      <dgm:spPr/>
    </dgm:pt>
    <dgm:pt modelId="{DA0D9C58-65FC-43A8-B698-57B25061DC3E}" type="pres">
      <dgm:prSet presAssocID="{ABCD6976-FF65-40C2-839D-D37791728119}" presName="composite3" presStyleCnt="0"/>
      <dgm:spPr/>
    </dgm:pt>
    <dgm:pt modelId="{8B30FB81-08B9-403D-8583-2757AC864666}" type="pres">
      <dgm:prSet presAssocID="{ABCD6976-FF65-40C2-839D-D37791728119}" presName="background3" presStyleLbl="node3" presStyleIdx="0" presStyleCnt="3"/>
      <dgm:spPr/>
    </dgm:pt>
    <dgm:pt modelId="{E4F8BD9F-C255-4685-9CAF-6B9EF3471055}" type="pres">
      <dgm:prSet presAssocID="{ABCD6976-FF65-40C2-839D-D37791728119}" presName="text3" presStyleLbl="fgAcc3" presStyleIdx="0" presStyleCnt="3">
        <dgm:presLayoutVars>
          <dgm:chPref val="3"/>
        </dgm:presLayoutVars>
      </dgm:prSet>
      <dgm:spPr/>
      <dgm:t>
        <a:bodyPr/>
        <a:lstStyle/>
        <a:p>
          <a:endParaRPr lang="en-US"/>
        </a:p>
      </dgm:t>
    </dgm:pt>
    <dgm:pt modelId="{72591BE1-C449-4F5A-BD6C-41CA557CE89A}" type="pres">
      <dgm:prSet presAssocID="{ABCD6976-FF65-40C2-839D-D37791728119}" presName="hierChild4" presStyleCnt="0"/>
      <dgm:spPr/>
    </dgm:pt>
    <dgm:pt modelId="{76B0304A-C020-4833-ADAD-BC286A321B14}" type="pres">
      <dgm:prSet presAssocID="{23914DEF-26A1-4D57-AD4C-EE37E39B9427}" presName="Name10" presStyleLbl="parChTrans1D2" presStyleIdx="1" presStyleCnt="3"/>
      <dgm:spPr/>
    </dgm:pt>
    <dgm:pt modelId="{A32C8403-3120-4A5F-8637-6290ADB6C3F6}" type="pres">
      <dgm:prSet presAssocID="{A0DECE8F-319E-48F2-B6EA-05A889A1D47F}" presName="hierRoot2" presStyleCnt="0"/>
      <dgm:spPr/>
    </dgm:pt>
    <dgm:pt modelId="{B4F9EC7C-F4A8-4945-80E1-C9DDF80D585E}" type="pres">
      <dgm:prSet presAssocID="{A0DECE8F-319E-48F2-B6EA-05A889A1D47F}" presName="composite2" presStyleCnt="0"/>
      <dgm:spPr/>
    </dgm:pt>
    <dgm:pt modelId="{5C46178D-8D38-40DB-ADC0-60DB69C90BD1}" type="pres">
      <dgm:prSet presAssocID="{A0DECE8F-319E-48F2-B6EA-05A889A1D47F}" presName="background2" presStyleLbl="node2" presStyleIdx="1" presStyleCnt="3"/>
      <dgm:spPr/>
    </dgm:pt>
    <dgm:pt modelId="{93A2E411-FFC1-4752-8C88-54DC48E26702}" type="pres">
      <dgm:prSet presAssocID="{A0DECE8F-319E-48F2-B6EA-05A889A1D47F}" presName="text2" presStyleLbl="fgAcc2" presStyleIdx="1" presStyleCnt="3">
        <dgm:presLayoutVars>
          <dgm:chPref val="3"/>
        </dgm:presLayoutVars>
      </dgm:prSet>
      <dgm:spPr/>
      <dgm:t>
        <a:bodyPr/>
        <a:lstStyle/>
        <a:p>
          <a:endParaRPr lang="en-US"/>
        </a:p>
      </dgm:t>
    </dgm:pt>
    <dgm:pt modelId="{4E96884A-D044-4B54-A2C7-BBBC20486EC1}" type="pres">
      <dgm:prSet presAssocID="{A0DECE8F-319E-48F2-B6EA-05A889A1D47F}" presName="hierChild3" presStyleCnt="0"/>
      <dgm:spPr/>
    </dgm:pt>
    <dgm:pt modelId="{9A661C34-CCD8-43F7-B8B3-D5646DEA8F47}" type="pres">
      <dgm:prSet presAssocID="{AE134EAA-6073-4B29-990A-09105573683D}" presName="Name17" presStyleLbl="parChTrans1D3" presStyleIdx="1" presStyleCnt="3"/>
      <dgm:spPr/>
    </dgm:pt>
    <dgm:pt modelId="{806D4F00-40DB-4BC7-A3DD-26B66888ED31}" type="pres">
      <dgm:prSet presAssocID="{31029DCE-62FC-48E8-AECE-E74B4D329DF5}" presName="hierRoot3" presStyleCnt="0"/>
      <dgm:spPr/>
    </dgm:pt>
    <dgm:pt modelId="{CBF8A692-E544-4A69-A551-0A9B60D2C4E6}" type="pres">
      <dgm:prSet presAssocID="{31029DCE-62FC-48E8-AECE-E74B4D329DF5}" presName="composite3" presStyleCnt="0"/>
      <dgm:spPr/>
    </dgm:pt>
    <dgm:pt modelId="{5D24D78C-7B2C-49BA-ADD7-0FCF5CFCCB78}" type="pres">
      <dgm:prSet presAssocID="{31029DCE-62FC-48E8-AECE-E74B4D329DF5}" presName="background3" presStyleLbl="node3" presStyleIdx="1" presStyleCnt="3"/>
      <dgm:spPr/>
    </dgm:pt>
    <dgm:pt modelId="{AFFE4831-653A-44DD-ADF8-60214D0880D1}" type="pres">
      <dgm:prSet presAssocID="{31029DCE-62FC-48E8-AECE-E74B4D329DF5}" presName="text3" presStyleLbl="fgAcc3" presStyleIdx="1" presStyleCnt="3">
        <dgm:presLayoutVars>
          <dgm:chPref val="3"/>
        </dgm:presLayoutVars>
      </dgm:prSet>
      <dgm:spPr/>
      <dgm:t>
        <a:bodyPr/>
        <a:lstStyle/>
        <a:p>
          <a:endParaRPr lang="en-US"/>
        </a:p>
      </dgm:t>
    </dgm:pt>
    <dgm:pt modelId="{0CA9EB45-3EFA-4F75-8CCA-1D43462F680F}" type="pres">
      <dgm:prSet presAssocID="{31029DCE-62FC-48E8-AECE-E74B4D329DF5}" presName="hierChild4" presStyleCnt="0"/>
      <dgm:spPr/>
    </dgm:pt>
    <dgm:pt modelId="{785802CF-B2C8-4E6A-8E4C-6AD24006978B}" type="pres">
      <dgm:prSet presAssocID="{843CFFED-BAE1-4C5C-953B-F85D596ED9BB}" presName="Name17" presStyleLbl="parChTrans1D3" presStyleIdx="2" presStyleCnt="3"/>
      <dgm:spPr/>
    </dgm:pt>
    <dgm:pt modelId="{BA1215A6-25A7-460F-A398-3714B25F1D70}" type="pres">
      <dgm:prSet presAssocID="{0244C525-CFE0-4548-9C03-FFDB519406DB}" presName="hierRoot3" presStyleCnt="0"/>
      <dgm:spPr/>
    </dgm:pt>
    <dgm:pt modelId="{26FF06E5-56ED-416E-83E1-D09C42ED52EC}" type="pres">
      <dgm:prSet presAssocID="{0244C525-CFE0-4548-9C03-FFDB519406DB}" presName="composite3" presStyleCnt="0"/>
      <dgm:spPr/>
    </dgm:pt>
    <dgm:pt modelId="{E1178D15-EAE6-44F6-AC21-DDBE520A6018}" type="pres">
      <dgm:prSet presAssocID="{0244C525-CFE0-4548-9C03-FFDB519406DB}" presName="background3" presStyleLbl="node3" presStyleIdx="2" presStyleCnt="3"/>
      <dgm:spPr/>
    </dgm:pt>
    <dgm:pt modelId="{86D2CD4A-9762-468D-B180-6EC0EC8195A7}" type="pres">
      <dgm:prSet presAssocID="{0244C525-CFE0-4548-9C03-FFDB519406DB}" presName="text3" presStyleLbl="fgAcc3" presStyleIdx="2" presStyleCnt="3" custLinFactNeighborX="304" custLinFactNeighborY="-3360">
        <dgm:presLayoutVars>
          <dgm:chPref val="3"/>
        </dgm:presLayoutVars>
      </dgm:prSet>
      <dgm:spPr/>
      <dgm:t>
        <a:bodyPr/>
        <a:lstStyle/>
        <a:p>
          <a:endParaRPr lang="en-US"/>
        </a:p>
      </dgm:t>
    </dgm:pt>
    <dgm:pt modelId="{EAD6C8C8-6EE2-40A8-9640-24938EC74AC2}" type="pres">
      <dgm:prSet presAssocID="{0244C525-CFE0-4548-9C03-FFDB519406DB}" presName="hierChild4" presStyleCnt="0"/>
      <dgm:spPr/>
    </dgm:pt>
    <dgm:pt modelId="{FBEA854D-9B73-4DA0-8F53-084DBF18C5E2}" type="pres">
      <dgm:prSet presAssocID="{C02DD509-E3F1-4611-90ED-C1A690FE708B}" presName="Name10" presStyleLbl="parChTrans1D2" presStyleIdx="2" presStyleCnt="3"/>
      <dgm:spPr/>
    </dgm:pt>
    <dgm:pt modelId="{FAC596D7-F831-4F3F-A308-AE4C0657443A}" type="pres">
      <dgm:prSet presAssocID="{C43D26DD-5BE1-4729-8207-D61292B41797}" presName="hierRoot2" presStyleCnt="0"/>
      <dgm:spPr/>
    </dgm:pt>
    <dgm:pt modelId="{E8AB2A91-A0CF-4FA8-9C26-AF8A91B2D6EE}" type="pres">
      <dgm:prSet presAssocID="{C43D26DD-5BE1-4729-8207-D61292B41797}" presName="composite2" presStyleCnt="0"/>
      <dgm:spPr/>
    </dgm:pt>
    <dgm:pt modelId="{CFD0AEC7-14A4-474E-8DCD-DBBBB81120B5}" type="pres">
      <dgm:prSet presAssocID="{C43D26DD-5BE1-4729-8207-D61292B41797}" presName="background2" presStyleLbl="node2" presStyleIdx="2" presStyleCnt="3"/>
      <dgm:spPr/>
    </dgm:pt>
    <dgm:pt modelId="{2CB05299-ADBD-4CFC-B5C7-7A0FA326AE83}" type="pres">
      <dgm:prSet presAssocID="{C43D26DD-5BE1-4729-8207-D61292B41797}" presName="text2" presStyleLbl="fgAcc2" presStyleIdx="2" presStyleCnt="3">
        <dgm:presLayoutVars>
          <dgm:chPref val="3"/>
        </dgm:presLayoutVars>
      </dgm:prSet>
      <dgm:spPr/>
      <dgm:t>
        <a:bodyPr/>
        <a:lstStyle/>
        <a:p>
          <a:endParaRPr lang="en-US"/>
        </a:p>
      </dgm:t>
    </dgm:pt>
    <dgm:pt modelId="{90FBD49E-3B82-4707-8DE9-11E266D6AF90}" type="pres">
      <dgm:prSet presAssocID="{C43D26DD-5BE1-4729-8207-D61292B41797}" presName="hierChild3" presStyleCnt="0"/>
      <dgm:spPr/>
    </dgm:pt>
  </dgm:ptLst>
  <dgm:cxnLst>
    <dgm:cxn modelId="{B3965C84-1251-4AEE-993B-B836743B62D9}" type="presOf" srcId="{AE134EAA-6073-4B29-990A-09105573683D}" destId="{9A661C34-CCD8-43F7-B8B3-D5646DEA8F47}" srcOrd="0" destOrd="0" presId="urn:microsoft.com/office/officeart/2005/8/layout/hierarchy1"/>
    <dgm:cxn modelId="{5D21688D-BBD7-424F-859B-A4F73DE6F96A}" srcId="{B6895B66-3D8D-401B-849B-F6B5CE28E01C}" destId="{1E93CC42-D097-490A-A792-71376738E84A}" srcOrd="0" destOrd="0" parTransId="{CB4F2FE2-7D53-4EC2-BB20-067E5A679861}" sibTransId="{33C617D1-3292-4527-A758-CF7ECB4E81E4}"/>
    <dgm:cxn modelId="{D38AF263-5150-4945-BC33-3A4CF0C6D600}" srcId="{1E93CC42-D097-490A-A792-71376738E84A}" destId="{C43D26DD-5BE1-4729-8207-D61292B41797}" srcOrd="2" destOrd="0" parTransId="{C02DD509-E3F1-4611-90ED-C1A690FE708B}" sibTransId="{F54959F6-D473-46B7-A8AD-DDA74CD88F9D}"/>
    <dgm:cxn modelId="{58E5B414-C4C2-4C14-9215-E32A5EBDE283}" srcId="{1E93CC42-D097-490A-A792-71376738E84A}" destId="{A0DECE8F-319E-48F2-B6EA-05A889A1D47F}" srcOrd="1" destOrd="0" parTransId="{23914DEF-26A1-4D57-AD4C-EE37E39B9427}" sibTransId="{9F3D1F5E-7640-4BD1-8D97-9C551B493A7E}"/>
    <dgm:cxn modelId="{B09CA4B7-7CB5-4AAB-A9D8-77FDC236308C}" srcId="{1E93CC42-D097-490A-A792-71376738E84A}" destId="{0DEE75C9-F2D7-4A79-86E1-13016619B69D}" srcOrd="0" destOrd="0" parTransId="{423DB29A-7FE4-4B84-BC1F-270CE1EBCCFF}" sibTransId="{D9AD8AEB-8C72-40D8-B2D8-F7ED47C6547A}"/>
    <dgm:cxn modelId="{4AE9EB69-12A9-4A03-9746-BC4B0BC5742E}" type="presOf" srcId="{C02DD509-E3F1-4611-90ED-C1A690FE708B}" destId="{FBEA854D-9B73-4DA0-8F53-084DBF18C5E2}" srcOrd="0" destOrd="0" presId="urn:microsoft.com/office/officeart/2005/8/layout/hierarchy1"/>
    <dgm:cxn modelId="{5803ADD5-5998-49BC-B99B-E27351216160}" srcId="{A0DECE8F-319E-48F2-B6EA-05A889A1D47F}" destId="{31029DCE-62FC-48E8-AECE-E74B4D329DF5}" srcOrd="0" destOrd="0" parTransId="{AE134EAA-6073-4B29-990A-09105573683D}" sibTransId="{FFD12417-7FE4-4AE6-8705-6AB4E95A0BC7}"/>
    <dgm:cxn modelId="{D0EC807E-49A1-4BA5-8241-C2B18644C3F2}" type="presOf" srcId="{A0DECE8F-319E-48F2-B6EA-05A889A1D47F}" destId="{93A2E411-FFC1-4752-8C88-54DC48E26702}" srcOrd="0" destOrd="0" presId="urn:microsoft.com/office/officeart/2005/8/layout/hierarchy1"/>
    <dgm:cxn modelId="{C571B564-2BFE-47DE-82A1-C885949D3862}" type="presOf" srcId="{C43D26DD-5BE1-4729-8207-D61292B41797}" destId="{2CB05299-ADBD-4CFC-B5C7-7A0FA326AE83}" srcOrd="0" destOrd="0" presId="urn:microsoft.com/office/officeart/2005/8/layout/hierarchy1"/>
    <dgm:cxn modelId="{388B9400-2424-42CD-86A2-74F6F7252B12}" type="presOf" srcId="{843CFFED-BAE1-4C5C-953B-F85D596ED9BB}" destId="{785802CF-B2C8-4E6A-8E4C-6AD24006978B}" srcOrd="0" destOrd="0" presId="urn:microsoft.com/office/officeart/2005/8/layout/hierarchy1"/>
    <dgm:cxn modelId="{3CE97F76-D27A-486A-885C-78B58307C020}" type="presOf" srcId="{ABCD6976-FF65-40C2-839D-D37791728119}" destId="{E4F8BD9F-C255-4685-9CAF-6B9EF3471055}" srcOrd="0" destOrd="0" presId="urn:microsoft.com/office/officeart/2005/8/layout/hierarchy1"/>
    <dgm:cxn modelId="{79C078BF-1120-4197-8A02-842372F2B4FC}" type="presOf" srcId="{423DB29A-7FE4-4B84-BC1F-270CE1EBCCFF}" destId="{ED63568E-4E1B-4A70-9682-37236B9177A2}" srcOrd="0" destOrd="0" presId="urn:microsoft.com/office/officeart/2005/8/layout/hierarchy1"/>
    <dgm:cxn modelId="{C2021FC6-A821-470E-B3F2-24B384B5E4D0}" type="presOf" srcId="{0244C525-CFE0-4548-9C03-FFDB519406DB}" destId="{86D2CD4A-9762-468D-B180-6EC0EC8195A7}" srcOrd="0" destOrd="0" presId="urn:microsoft.com/office/officeart/2005/8/layout/hierarchy1"/>
    <dgm:cxn modelId="{58F1CECE-F568-4174-9E75-95C2541825BF}" type="presOf" srcId="{0DEE75C9-F2D7-4A79-86E1-13016619B69D}" destId="{08FA285B-B337-40B8-B775-217D302158E5}" srcOrd="0" destOrd="0" presId="urn:microsoft.com/office/officeart/2005/8/layout/hierarchy1"/>
    <dgm:cxn modelId="{D0BEDECD-82BD-43CD-BC89-5756DCAB0ED7}" type="presOf" srcId="{1E93CC42-D097-490A-A792-71376738E84A}" destId="{7C64DC53-2932-4144-8F0B-236E4A08F149}" srcOrd="0" destOrd="0" presId="urn:microsoft.com/office/officeart/2005/8/layout/hierarchy1"/>
    <dgm:cxn modelId="{9E27A3E9-52CF-4C12-B442-D11578B3DC63}" srcId="{A0DECE8F-319E-48F2-B6EA-05A889A1D47F}" destId="{0244C525-CFE0-4548-9C03-FFDB519406DB}" srcOrd="1" destOrd="0" parTransId="{843CFFED-BAE1-4C5C-953B-F85D596ED9BB}" sibTransId="{3F0C119D-15CF-47DB-B791-0077CF6C45AE}"/>
    <dgm:cxn modelId="{21EE0919-14C4-4D30-834E-5447872FB3AF}" type="presOf" srcId="{6EC9BFB6-F6EB-4347-B9B3-D6753D97E232}" destId="{F46E0F13-2698-43D4-A85F-BD060DBF9B9B}" srcOrd="0" destOrd="0" presId="urn:microsoft.com/office/officeart/2005/8/layout/hierarchy1"/>
    <dgm:cxn modelId="{5B9E9D09-D268-4892-95BB-4FB071540438}" srcId="{0DEE75C9-F2D7-4A79-86E1-13016619B69D}" destId="{ABCD6976-FF65-40C2-839D-D37791728119}" srcOrd="0" destOrd="0" parTransId="{6EC9BFB6-F6EB-4347-B9B3-D6753D97E232}" sibTransId="{F0749085-BFB4-4C4F-90E2-BB6308502832}"/>
    <dgm:cxn modelId="{9909DA24-2AC2-4168-B5A5-D5BCAE6BCDB2}" type="presOf" srcId="{23914DEF-26A1-4D57-AD4C-EE37E39B9427}" destId="{76B0304A-C020-4833-ADAD-BC286A321B14}" srcOrd="0" destOrd="0" presId="urn:microsoft.com/office/officeart/2005/8/layout/hierarchy1"/>
    <dgm:cxn modelId="{2AFAD94D-E711-477A-A90A-D9CA555B3F31}" type="presOf" srcId="{31029DCE-62FC-48E8-AECE-E74B4D329DF5}" destId="{AFFE4831-653A-44DD-ADF8-60214D0880D1}" srcOrd="0" destOrd="0" presId="urn:microsoft.com/office/officeart/2005/8/layout/hierarchy1"/>
    <dgm:cxn modelId="{3A480817-93B0-4779-BF72-D2DD62204613}" type="presOf" srcId="{B6895B66-3D8D-401B-849B-F6B5CE28E01C}" destId="{AC7C7306-8811-48FD-9DEF-E53AD2ADA41F}" srcOrd="0" destOrd="0" presId="urn:microsoft.com/office/officeart/2005/8/layout/hierarchy1"/>
    <dgm:cxn modelId="{5734A231-CE84-45C9-9C42-D7FD677CFFC2}" type="presParOf" srcId="{AC7C7306-8811-48FD-9DEF-E53AD2ADA41F}" destId="{67E157E6-0286-4E13-8928-778D7C316BDE}" srcOrd="0" destOrd="0" presId="urn:microsoft.com/office/officeart/2005/8/layout/hierarchy1"/>
    <dgm:cxn modelId="{FA871A1E-530E-4F56-A375-1C62D9E9F50E}" type="presParOf" srcId="{67E157E6-0286-4E13-8928-778D7C316BDE}" destId="{6289DBB9-B5C9-41C7-9B48-BE9E588B348A}" srcOrd="0" destOrd="0" presId="urn:microsoft.com/office/officeart/2005/8/layout/hierarchy1"/>
    <dgm:cxn modelId="{DDD545F0-E79D-47CB-9AB1-E39B388F4C26}" type="presParOf" srcId="{6289DBB9-B5C9-41C7-9B48-BE9E588B348A}" destId="{ACDB4911-89F9-4058-A8B2-945FF978753C}" srcOrd="0" destOrd="0" presId="urn:microsoft.com/office/officeart/2005/8/layout/hierarchy1"/>
    <dgm:cxn modelId="{2A020AEC-A61A-4703-8008-174A09368B1E}" type="presParOf" srcId="{6289DBB9-B5C9-41C7-9B48-BE9E588B348A}" destId="{7C64DC53-2932-4144-8F0B-236E4A08F149}" srcOrd="1" destOrd="0" presId="urn:microsoft.com/office/officeart/2005/8/layout/hierarchy1"/>
    <dgm:cxn modelId="{E2BBDFE1-818D-4B06-B889-8B6298B4C0B0}" type="presParOf" srcId="{67E157E6-0286-4E13-8928-778D7C316BDE}" destId="{699808D1-F8FE-467A-B067-750685006D7C}" srcOrd="1" destOrd="0" presId="urn:microsoft.com/office/officeart/2005/8/layout/hierarchy1"/>
    <dgm:cxn modelId="{65B919A0-2D14-4FBA-85A4-B997C4DDF742}" type="presParOf" srcId="{699808D1-F8FE-467A-B067-750685006D7C}" destId="{ED63568E-4E1B-4A70-9682-37236B9177A2}" srcOrd="0" destOrd="0" presId="urn:microsoft.com/office/officeart/2005/8/layout/hierarchy1"/>
    <dgm:cxn modelId="{EE265104-31B5-4305-88F6-0788DC7555BC}" type="presParOf" srcId="{699808D1-F8FE-467A-B067-750685006D7C}" destId="{AB13E182-7C03-4714-B992-83459809D93B}" srcOrd="1" destOrd="0" presId="urn:microsoft.com/office/officeart/2005/8/layout/hierarchy1"/>
    <dgm:cxn modelId="{ADC3AB8F-D66B-4C39-8534-0A491B7623AA}" type="presParOf" srcId="{AB13E182-7C03-4714-B992-83459809D93B}" destId="{9A17D554-098A-4A38-90F5-06478F6967BA}" srcOrd="0" destOrd="0" presId="urn:microsoft.com/office/officeart/2005/8/layout/hierarchy1"/>
    <dgm:cxn modelId="{432956F0-D701-4263-B858-5F9A3D55732D}" type="presParOf" srcId="{9A17D554-098A-4A38-90F5-06478F6967BA}" destId="{C78C3A22-6823-4305-A5DF-6FD4F7F96FA5}" srcOrd="0" destOrd="0" presId="urn:microsoft.com/office/officeart/2005/8/layout/hierarchy1"/>
    <dgm:cxn modelId="{84CE7820-28EB-4225-B17F-B79FEFE9A0C1}" type="presParOf" srcId="{9A17D554-098A-4A38-90F5-06478F6967BA}" destId="{08FA285B-B337-40B8-B775-217D302158E5}" srcOrd="1" destOrd="0" presId="urn:microsoft.com/office/officeart/2005/8/layout/hierarchy1"/>
    <dgm:cxn modelId="{E2838C8B-FF3F-448F-9EB9-A5F899AA6E65}" type="presParOf" srcId="{AB13E182-7C03-4714-B992-83459809D93B}" destId="{3867A24F-48EB-45C2-A551-9C5659E692B3}" srcOrd="1" destOrd="0" presId="urn:microsoft.com/office/officeart/2005/8/layout/hierarchy1"/>
    <dgm:cxn modelId="{1B490C06-5BDF-4E67-B9CF-8DD60AAAAC9B}" type="presParOf" srcId="{3867A24F-48EB-45C2-A551-9C5659E692B3}" destId="{F46E0F13-2698-43D4-A85F-BD060DBF9B9B}" srcOrd="0" destOrd="0" presId="urn:microsoft.com/office/officeart/2005/8/layout/hierarchy1"/>
    <dgm:cxn modelId="{6C941BCA-B3B3-4C9F-AAAF-56AFA0306A9B}" type="presParOf" srcId="{3867A24F-48EB-45C2-A551-9C5659E692B3}" destId="{578ECFCC-15D8-491E-84B4-5F4AC9441331}" srcOrd="1" destOrd="0" presId="urn:microsoft.com/office/officeart/2005/8/layout/hierarchy1"/>
    <dgm:cxn modelId="{1EF4183F-9A9F-486A-A57D-677742106F27}" type="presParOf" srcId="{578ECFCC-15D8-491E-84B4-5F4AC9441331}" destId="{DA0D9C58-65FC-43A8-B698-57B25061DC3E}" srcOrd="0" destOrd="0" presId="urn:microsoft.com/office/officeart/2005/8/layout/hierarchy1"/>
    <dgm:cxn modelId="{D60A010C-1FDC-459C-882D-9E2F6E1DA792}" type="presParOf" srcId="{DA0D9C58-65FC-43A8-B698-57B25061DC3E}" destId="{8B30FB81-08B9-403D-8583-2757AC864666}" srcOrd="0" destOrd="0" presId="urn:microsoft.com/office/officeart/2005/8/layout/hierarchy1"/>
    <dgm:cxn modelId="{9662CFAE-104C-474A-B24B-0824BDC44010}" type="presParOf" srcId="{DA0D9C58-65FC-43A8-B698-57B25061DC3E}" destId="{E4F8BD9F-C255-4685-9CAF-6B9EF3471055}" srcOrd="1" destOrd="0" presId="urn:microsoft.com/office/officeart/2005/8/layout/hierarchy1"/>
    <dgm:cxn modelId="{56E0676A-DD07-4416-8498-7718433B49C2}" type="presParOf" srcId="{578ECFCC-15D8-491E-84B4-5F4AC9441331}" destId="{72591BE1-C449-4F5A-BD6C-41CA557CE89A}" srcOrd="1" destOrd="0" presId="urn:microsoft.com/office/officeart/2005/8/layout/hierarchy1"/>
    <dgm:cxn modelId="{95A7FB4A-F57F-482A-84E5-6484113D0482}" type="presParOf" srcId="{699808D1-F8FE-467A-B067-750685006D7C}" destId="{76B0304A-C020-4833-ADAD-BC286A321B14}" srcOrd="2" destOrd="0" presId="urn:microsoft.com/office/officeart/2005/8/layout/hierarchy1"/>
    <dgm:cxn modelId="{CF72670F-C53E-4FD7-A984-5C1C6FED1FF2}" type="presParOf" srcId="{699808D1-F8FE-467A-B067-750685006D7C}" destId="{A32C8403-3120-4A5F-8637-6290ADB6C3F6}" srcOrd="3" destOrd="0" presId="urn:microsoft.com/office/officeart/2005/8/layout/hierarchy1"/>
    <dgm:cxn modelId="{A8CCDDBD-8AD2-4E06-A588-627E975E126A}" type="presParOf" srcId="{A32C8403-3120-4A5F-8637-6290ADB6C3F6}" destId="{B4F9EC7C-F4A8-4945-80E1-C9DDF80D585E}" srcOrd="0" destOrd="0" presId="urn:microsoft.com/office/officeart/2005/8/layout/hierarchy1"/>
    <dgm:cxn modelId="{CA88435B-5F97-499E-B76B-57EFCBD41939}" type="presParOf" srcId="{B4F9EC7C-F4A8-4945-80E1-C9DDF80D585E}" destId="{5C46178D-8D38-40DB-ADC0-60DB69C90BD1}" srcOrd="0" destOrd="0" presId="urn:microsoft.com/office/officeart/2005/8/layout/hierarchy1"/>
    <dgm:cxn modelId="{9DDC2BEF-7C7A-4FDB-B1D2-586576D01F32}" type="presParOf" srcId="{B4F9EC7C-F4A8-4945-80E1-C9DDF80D585E}" destId="{93A2E411-FFC1-4752-8C88-54DC48E26702}" srcOrd="1" destOrd="0" presId="urn:microsoft.com/office/officeart/2005/8/layout/hierarchy1"/>
    <dgm:cxn modelId="{524FC872-E177-4018-B952-2AE2C0EB5038}" type="presParOf" srcId="{A32C8403-3120-4A5F-8637-6290ADB6C3F6}" destId="{4E96884A-D044-4B54-A2C7-BBBC20486EC1}" srcOrd="1" destOrd="0" presId="urn:microsoft.com/office/officeart/2005/8/layout/hierarchy1"/>
    <dgm:cxn modelId="{EBAAD756-1664-4773-BE77-7B23AA5EBC4B}" type="presParOf" srcId="{4E96884A-D044-4B54-A2C7-BBBC20486EC1}" destId="{9A661C34-CCD8-43F7-B8B3-D5646DEA8F47}" srcOrd="0" destOrd="0" presId="urn:microsoft.com/office/officeart/2005/8/layout/hierarchy1"/>
    <dgm:cxn modelId="{99821527-0C3A-493C-B5D5-FB367F641F61}" type="presParOf" srcId="{4E96884A-D044-4B54-A2C7-BBBC20486EC1}" destId="{806D4F00-40DB-4BC7-A3DD-26B66888ED31}" srcOrd="1" destOrd="0" presId="urn:microsoft.com/office/officeart/2005/8/layout/hierarchy1"/>
    <dgm:cxn modelId="{F8B28D57-AC1E-4CBA-8D97-5EF6E1C7549A}" type="presParOf" srcId="{806D4F00-40DB-4BC7-A3DD-26B66888ED31}" destId="{CBF8A692-E544-4A69-A551-0A9B60D2C4E6}" srcOrd="0" destOrd="0" presId="urn:microsoft.com/office/officeart/2005/8/layout/hierarchy1"/>
    <dgm:cxn modelId="{C4F462BB-AD4D-4A42-94B8-5862A9D020E1}" type="presParOf" srcId="{CBF8A692-E544-4A69-A551-0A9B60D2C4E6}" destId="{5D24D78C-7B2C-49BA-ADD7-0FCF5CFCCB78}" srcOrd="0" destOrd="0" presId="urn:microsoft.com/office/officeart/2005/8/layout/hierarchy1"/>
    <dgm:cxn modelId="{2AE465DC-BD7F-404A-A686-519BEA069DCA}" type="presParOf" srcId="{CBF8A692-E544-4A69-A551-0A9B60D2C4E6}" destId="{AFFE4831-653A-44DD-ADF8-60214D0880D1}" srcOrd="1" destOrd="0" presId="urn:microsoft.com/office/officeart/2005/8/layout/hierarchy1"/>
    <dgm:cxn modelId="{ED237C2C-46BB-4F76-A91F-7486A830A815}" type="presParOf" srcId="{806D4F00-40DB-4BC7-A3DD-26B66888ED31}" destId="{0CA9EB45-3EFA-4F75-8CCA-1D43462F680F}" srcOrd="1" destOrd="0" presId="urn:microsoft.com/office/officeart/2005/8/layout/hierarchy1"/>
    <dgm:cxn modelId="{CE633039-EAAA-498B-BD1B-261693997ED6}" type="presParOf" srcId="{4E96884A-D044-4B54-A2C7-BBBC20486EC1}" destId="{785802CF-B2C8-4E6A-8E4C-6AD24006978B}" srcOrd="2" destOrd="0" presId="urn:microsoft.com/office/officeart/2005/8/layout/hierarchy1"/>
    <dgm:cxn modelId="{2A12DFC2-8344-493A-AEDE-E24FEFD58EA9}" type="presParOf" srcId="{4E96884A-D044-4B54-A2C7-BBBC20486EC1}" destId="{BA1215A6-25A7-460F-A398-3714B25F1D70}" srcOrd="3" destOrd="0" presId="urn:microsoft.com/office/officeart/2005/8/layout/hierarchy1"/>
    <dgm:cxn modelId="{1EBC8D8C-4E9B-459E-8AB4-D5CCAF4AB6FC}" type="presParOf" srcId="{BA1215A6-25A7-460F-A398-3714B25F1D70}" destId="{26FF06E5-56ED-416E-83E1-D09C42ED52EC}" srcOrd="0" destOrd="0" presId="urn:microsoft.com/office/officeart/2005/8/layout/hierarchy1"/>
    <dgm:cxn modelId="{B1BF19BF-135A-419B-96CB-F3D45619FD21}" type="presParOf" srcId="{26FF06E5-56ED-416E-83E1-D09C42ED52EC}" destId="{E1178D15-EAE6-44F6-AC21-DDBE520A6018}" srcOrd="0" destOrd="0" presId="urn:microsoft.com/office/officeart/2005/8/layout/hierarchy1"/>
    <dgm:cxn modelId="{AFC79298-4EE9-4E2B-AF03-F5875B93B93B}" type="presParOf" srcId="{26FF06E5-56ED-416E-83E1-D09C42ED52EC}" destId="{86D2CD4A-9762-468D-B180-6EC0EC8195A7}" srcOrd="1" destOrd="0" presId="urn:microsoft.com/office/officeart/2005/8/layout/hierarchy1"/>
    <dgm:cxn modelId="{338A861C-FE41-44EC-9F2A-B7309F2C9CEA}" type="presParOf" srcId="{BA1215A6-25A7-460F-A398-3714B25F1D70}" destId="{EAD6C8C8-6EE2-40A8-9640-24938EC74AC2}" srcOrd="1" destOrd="0" presId="urn:microsoft.com/office/officeart/2005/8/layout/hierarchy1"/>
    <dgm:cxn modelId="{7F40F173-38C3-4F2E-BCFE-492503422E24}" type="presParOf" srcId="{699808D1-F8FE-467A-B067-750685006D7C}" destId="{FBEA854D-9B73-4DA0-8F53-084DBF18C5E2}" srcOrd="4" destOrd="0" presId="urn:microsoft.com/office/officeart/2005/8/layout/hierarchy1"/>
    <dgm:cxn modelId="{A5786D01-2D00-42CD-8C19-37A43EB1E56E}" type="presParOf" srcId="{699808D1-F8FE-467A-B067-750685006D7C}" destId="{FAC596D7-F831-4F3F-A308-AE4C0657443A}" srcOrd="5" destOrd="0" presId="urn:microsoft.com/office/officeart/2005/8/layout/hierarchy1"/>
    <dgm:cxn modelId="{EE418FED-6645-48A7-BA53-568CA7E373FD}" type="presParOf" srcId="{FAC596D7-F831-4F3F-A308-AE4C0657443A}" destId="{E8AB2A91-A0CF-4FA8-9C26-AF8A91B2D6EE}" srcOrd="0" destOrd="0" presId="urn:microsoft.com/office/officeart/2005/8/layout/hierarchy1"/>
    <dgm:cxn modelId="{986B4B1E-9AC0-4D08-893B-EF5429A37819}" type="presParOf" srcId="{E8AB2A91-A0CF-4FA8-9C26-AF8A91B2D6EE}" destId="{CFD0AEC7-14A4-474E-8DCD-DBBBB81120B5}" srcOrd="0" destOrd="0" presId="urn:microsoft.com/office/officeart/2005/8/layout/hierarchy1"/>
    <dgm:cxn modelId="{976D4D2D-7BFF-4613-95E2-27E92270C820}" type="presParOf" srcId="{E8AB2A91-A0CF-4FA8-9C26-AF8A91B2D6EE}" destId="{2CB05299-ADBD-4CFC-B5C7-7A0FA326AE83}" srcOrd="1" destOrd="0" presId="urn:microsoft.com/office/officeart/2005/8/layout/hierarchy1"/>
    <dgm:cxn modelId="{37AB8BF0-8F5B-4D01-9C7D-031CB8A7D428}" type="presParOf" srcId="{FAC596D7-F831-4F3F-A308-AE4C0657443A}" destId="{90FBD49E-3B82-4707-8DE9-11E266D6AF90}" srcOrd="1" destOrd="0" presId="urn:microsoft.com/office/officeart/2005/8/layout/hierarchy1"/>
  </dgm:cxnLst>
  <dgm:bg/>
  <dgm:whole/>
</dgm:dataModel>
</file>

<file path=ppt/diagrams/data3.xml><?xml version="1.0" encoding="utf-8"?>
<dgm:dataModel xmlns:dgm="http://schemas.openxmlformats.org/drawingml/2006/diagram" xmlns:a="http://schemas.openxmlformats.org/drawingml/2006/main">
  <dgm:ptLst>
    <dgm:pt modelId="{B0F573C0-544E-407B-BF3C-7FD2AF32318E}" type="doc">
      <dgm:prSet loTypeId="urn:microsoft.com/office/officeart/2005/8/layout/hierarchy1" loCatId="hierarchy" qsTypeId="urn:microsoft.com/office/officeart/2005/8/quickstyle/3d5" qsCatId="3D" csTypeId="urn:microsoft.com/office/officeart/2005/8/colors/accent1_2" csCatId="accent1" phldr="1"/>
      <dgm:spPr/>
      <dgm:t>
        <a:bodyPr/>
        <a:lstStyle/>
        <a:p>
          <a:endParaRPr lang="en-US"/>
        </a:p>
      </dgm:t>
    </dgm:pt>
    <dgm:pt modelId="{6E28781B-587F-4641-A77F-F7F7E48DB3CA}">
      <dgm:prSet phldrT="[Text]"/>
      <dgm:spPr/>
      <dgm:t>
        <a:bodyPr/>
        <a:lstStyle/>
        <a:p>
          <a:r>
            <a:rPr lang="ka-GE" dirty="0" smtClean="0"/>
            <a:t>ლეპტონები</a:t>
          </a:r>
          <a:endParaRPr lang="en-US" dirty="0"/>
        </a:p>
      </dgm:t>
    </dgm:pt>
    <dgm:pt modelId="{19D816B8-F9FE-4B33-9D8A-D7982DABC015}" type="parTrans" cxnId="{5B3D623E-60A8-424A-825D-2A3A83021288}">
      <dgm:prSet/>
      <dgm:spPr/>
      <dgm:t>
        <a:bodyPr/>
        <a:lstStyle/>
        <a:p>
          <a:endParaRPr lang="en-US"/>
        </a:p>
      </dgm:t>
    </dgm:pt>
    <dgm:pt modelId="{1B6C3A88-1496-420A-9E77-91BCD46FF035}" type="sibTrans" cxnId="{5B3D623E-60A8-424A-825D-2A3A83021288}">
      <dgm:prSet/>
      <dgm:spPr/>
      <dgm:t>
        <a:bodyPr/>
        <a:lstStyle/>
        <a:p>
          <a:endParaRPr lang="en-US"/>
        </a:p>
      </dgm:t>
    </dgm:pt>
    <dgm:pt modelId="{343CF59C-CBFD-4371-B163-4CCA9330FBCA}">
      <dgm:prSet phldrT="[Text]"/>
      <dgm:spPr/>
      <dgm:t>
        <a:bodyPr/>
        <a:lstStyle/>
        <a:p>
          <a:r>
            <a:rPr lang="ka-GE" dirty="0" smtClean="0"/>
            <a:t>ნეიტრონი</a:t>
          </a:r>
          <a:endParaRPr lang="en-US" dirty="0"/>
        </a:p>
      </dgm:t>
    </dgm:pt>
    <dgm:pt modelId="{B0693110-913F-4CFB-88D7-62AE4875264A}" type="parTrans" cxnId="{E79710AD-17C5-48AC-9A0A-F2E4EA2868EF}">
      <dgm:prSet/>
      <dgm:spPr/>
      <dgm:t>
        <a:bodyPr/>
        <a:lstStyle/>
        <a:p>
          <a:endParaRPr lang="en-US"/>
        </a:p>
      </dgm:t>
    </dgm:pt>
    <dgm:pt modelId="{BDDDD22C-781E-415B-AB26-8771C95339A4}" type="sibTrans" cxnId="{E79710AD-17C5-48AC-9A0A-F2E4EA2868EF}">
      <dgm:prSet/>
      <dgm:spPr/>
      <dgm:t>
        <a:bodyPr/>
        <a:lstStyle/>
        <a:p>
          <a:endParaRPr lang="en-US"/>
        </a:p>
      </dgm:t>
    </dgm:pt>
    <dgm:pt modelId="{1B2484F9-04CE-4405-B5B3-78E943801EB3}">
      <dgm:prSet phldrT="[Text]"/>
      <dgm:spPr/>
      <dgm:t>
        <a:bodyPr/>
        <a:lstStyle/>
        <a:p>
          <a:r>
            <a:rPr lang="ka-GE" dirty="0" smtClean="0"/>
            <a:t>ელექტრონული</a:t>
          </a:r>
          <a:endParaRPr lang="en-US" dirty="0"/>
        </a:p>
      </dgm:t>
    </dgm:pt>
    <dgm:pt modelId="{D122DBDB-E901-43A8-9F8F-824C5A03557B}" type="parTrans" cxnId="{B34447C6-5EE7-42AF-B1FF-8ABAB1331051}">
      <dgm:prSet/>
      <dgm:spPr/>
      <dgm:t>
        <a:bodyPr/>
        <a:lstStyle/>
        <a:p>
          <a:endParaRPr lang="en-US"/>
        </a:p>
      </dgm:t>
    </dgm:pt>
    <dgm:pt modelId="{7FAC2B6E-E5D9-4C55-97A3-9A5B5A48FFCF}" type="sibTrans" cxnId="{B34447C6-5EE7-42AF-B1FF-8ABAB1331051}">
      <dgm:prSet/>
      <dgm:spPr/>
      <dgm:t>
        <a:bodyPr/>
        <a:lstStyle/>
        <a:p>
          <a:endParaRPr lang="en-US"/>
        </a:p>
      </dgm:t>
    </dgm:pt>
    <dgm:pt modelId="{7C536FAC-354B-455F-A4EC-2263085C9003}">
      <dgm:prSet phldrT="[Text]"/>
      <dgm:spPr/>
      <dgm:t>
        <a:bodyPr/>
        <a:lstStyle/>
        <a:p>
          <a:r>
            <a:rPr lang="ka-GE" dirty="0" smtClean="0"/>
            <a:t>ელექტრონი</a:t>
          </a:r>
          <a:endParaRPr lang="en-US" dirty="0"/>
        </a:p>
      </dgm:t>
    </dgm:pt>
    <dgm:pt modelId="{3F5D0274-E9DB-494B-AAAD-9512FC4EBA14}" type="parTrans" cxnId="{978FCDCE-2101-4C55-905B-92D46A6ACAEC}">
      <dgm:prSet/>
      <dgm:spPr/>
      <dgm:t>
        <a:bodyPr/>
        <a:lstStyle/>
        <a:p>
          <a:endParaRPr lang="en-US"/>
        </a:p>
      </dgm:t>
    </dgm:pt>
    <dgm:pt modelId="{A1241A7B-FAA6-4B5E-8C28-9D8107F4A3C5}" type="sibTrans" cxnId="{978FCDCE-2101-4C55-905B-92D46A6ACAEC}">
      <dgm:prSet/>
      <dgm:spPr/>
      <dgm:t>
        <a:bodyPr/>
        <a:lstStyle/>
        <a:p>
          <a:endParaRPr lang="en-US"/>
        </a:p>
      </dgm:t>
    </dgm:pt>
    <dgm:pt modelId="{DC9A1B70-E325-48A7-9A54-6E3EDCF318BF}">
      <dgm:prSet/>
      <dgm:spPr/>
      <dgm:t>
        <a:bodyPr/>
        <a:lstStyle/>
        <a:p>
          <a:r>
            <a:rPr lang="el-GR" b="0" i="0" dirty="0" smtClean="0"/>
            <a:t>μ-</a:t>
          </a:r>
          <a:r>
            <a:rPr lang="ka-GE" b="0" i="0" dirty="0" smtClean="0"/>
            <a:t>მეზონი</a:t>
          </a:r>
          <a:endParaRPr lang="en-US" dirty="0"/>
        </a:p>
      </dgm:t>
    </dgm:pt>
    <dgm:pt modelId="{60106446-A8D5-4BD8-8BC2-3AF4BC1E2531}" type="parTrans" cxnId="{2EFD0B62-69FD-4803-BE40-94CCB2D87F1F}">
      <dgm:prSet/>
      <dgm:spPr/>
      <dgm:t>
        <a:bodyPr/>
        <a:lstStyle/>
        <a:p>
          <a:endParaRPr lang="en-US"/>
        </a:p>
      </dgm:t>
    </dgm:pt>
    <dgm:pt modelId="{FDB9606A-852B-4EBA-BF93-99663A19DFB5}" type="sibTrans" cxnId="{2EFD0B62-69FD-4803-BE40-94CCB2D87F1F}">
      <dgm:prSet/>
      <dgm:spPr/>
      <dgm:t>
        <a:bodyPr/>
        <a:lstStyle/>
        <a:p>
          <a:endParaRPr lang="en-US"/>
        </a:p>
      </dgm:t>
    </dgm:pt>
    <dgm:pt modelId="{AB288074-D4D3-43B9-8243-43E4D742254A}">
      <dgm:prSet/>
      <dgm:spPr/>
      <dgm:t>
        <a:bodyPr/>
        <a:lstStyle/>
        <a:p>
          <a:r>
            <a:rPr lang="ka-GE" b="0" i="0" smtClean="0"/>
            <a:t>მიუონური</a:t>
          </a:r>
          <a:endParaRPr lang="ka-GE"/>
        </a:p>
      </dgm:t>
    </dgm:pt>
    <dgm:pt modelId="{28E38DDC-77C3-4EAF-919C-B708FB1B08CE}" type="parTrans" cxnId="{85B3A458-056A-42BE-A0A4-4F47D5FE4827}">
      <dgm:prSet/>
      <dgm:spPr/>
      <dgm:t>
        <a:bodyPr/>
        <a:lstStyle/>
        <a:p>
          <a:endParaRPr lang="en-US"/>
        </a:p>
      </dgm:t>
    </dgm:pt>
    <dgm:pt modelId="{655B6674-AF0F-4436-B5CA-767B1366C0D1}" type="sibTrans" cxnId="{85B3A458-056A-42BE-A0A4-4F47D5FE4827}">
      <dgm:prSet/>
      <dgm:spPr/>
      <dgm:t>
        <a:bodyPr/>
        <a:lstStyle/>
        <a:p>
          <a:endParaRPr lang="en-US"/>
        </a:p>
      </dgm:t>
    </dgm:pt>
    <dgm:pt modelId="{5742BD21-CB7D-4F5B-B882-8F0DCC71F688}" type="pres">
      <dgm:prSet presAssocID="{B0F573C0-544E-407B-BF3C-7FD2AF32318E}" presName="hierChild1" presStyleCnt="0">
        <dgm:presLayoutVars>
          <dgm:chPref val="1"/>
          <dgm:dir/>
          <dgm:animOne val="branch"/>
          <dgm:animLvl val="lvl"/>
          <dgm:resizeHandles/>
        </dgm:presLayoutVars>
      </dgm:prSet>
      <dgm:spPr/>
    </dgm:pt>
    <dgm:pt modelId="{5B7FC058-3547-4B7E-B9B8-B1865E2FA522}" type="pres">
      <dgm:prSet presAssocID="{6E28781B-587F-4641-A77F-F7F7E48DB3CA}" presName="hierRoot1" presStyleCnt="0"/>
      <dgm:spPr/>
    </dgm:pt>
    <dgm:pt modelId="{89719560-89E9-4E62-9978-5756756A0748}" type="pres">
      <dgm:prSet presAssocID="{6E28781B-587F-4641-A77F-F7F7E48DB3CA}" presName="composite" presStyleCnt="0"/>
      <dgm:spPr/>
    </dgm:pt>
    <dgm:pt modelId="{EF4BAF03-7E90-407D-914D-41F25A7FCE6C}" type="pres">
      <dgm:prSet presAssocID="{6E28781B-587F-4641-A77F-F7F7E48DB3CA}" presName="background" presStyleLbl="node0" presStyleIdx="0" presStyleCnt="1"/>
      <dgm:spPr/>
    </dgm:pt>
    <dgm:pt modelId="{1298BBE5-63A6-46A4-BE3D-CE5D14E903C0}" type="pres">
      <dgm:prSet presAssocID="{6E28781B-587F-4641-A77F-F7F7E48DB3CA}" presName="text" presStyleLbl="fgAcc0" presStyleIdx="0" presStyleCnt="1">
        <dgm:presLayoutVars>
          <dgm:chPref val="3"/>
        </dgm:presLayoutVars>
      </dgm:prSet>
      <dgm:spPr/>
    </dgm:pt>
    <dgm:pt modelId="{6EA30E26-C334-4D8E-B242-12D2E628E7FD}" type="pres">
      <dgm:prSet presAssocID="{6E28781B-587F-4641-A77F-F7F7E48DB3CA}" presName="hierChild2" presStyleCnt="0"/>
      <dgm:spPr/>
    </dgm:pt>
    <dgm:pt modelId="{0622CDA6-FEC9-4BC8-81C4-11F9F53EA8C8}" type="pres">
      <dgm:prSet presAssocID="{B0693110-913F-4CFB-88D7-62AE4875264A}" presName="Name10" presStyleLbl="parChTrans1D2" presStyleIdx="0" presStyleCnt="3"/>
      <dgm:spPr/>
    </dgm:pt>
    <dgm:pt modelId="{BB616119-727C-4072-BB37-53E50F330A68}" type="pres">
      <dgm:prSet presAssocID="{343CF59C-CBFD-4371-B163-4CCA9330FBCA}" presName="hierRoot2" presStyleCnt="0"/>
      <dgm:spPr/>
    </dgm:pt>
    <dgm:pt modelId="{E91BE782-1DB3-4ED7-ABD3-8C8F0A8A3775}" type="pres">
      <dgm:prSet presAssocID="{343CF59C-CBFD-4371-B163-4CCA9330FBCA}" presName="composite2" presStyleCnt="0"/>
      <dgm:spPr/>
    </dgm:pt>
    <dgm:pt modelId="{63697999-C4F0-49DD-8A70-DCB69F4D2BFA}" type="pres">
      <dgm:prSet presAssocID="{343CF59C-CBFD-4371-B163-4CCA9330FBCA}" presName="background2" presStyleLbl="node2" presStyleIdx="0" presStyleCnt="3"/>
      <dgm:spPr/>
    </dgm:pt>
    <dgm:pt modelId="{1D11AF9A-F6B2-4071-9982-503B43ABE054}" type="pres">
      <dgm:prSet presAssocID="{343CF59C-CBFD-4371-B163-4CCA9330FBCA}" presName="text2" presStyleLbl="fgAcc2" presStyleIdx="0" presStyleCnt="3">
        <dgm:presLayoutVars>
          <dgm:chPref val="3"/>
        </dgm:presLayoutVars>
      </dgm:prSet>
      <dgm:spPr/>
    </dgm:pt>
    <dgm:pt modelId="{4F1F4CBB-F990-4139-9C00-76A4FD5E6A87}" type="pres">
      <dgm:prSet presAssocID="{343CF59C-CBFD-4371-B163-4CCA9330FBCA}" presName="hierChild3" presStyleCnt="0"/>
      <dgm:spPr/>
    </dgm:pt>
    <dgm:pt modelId="{74C62D6C-E172-4899-915E-DF09B522F536}" type="pres">
      <dgm:prSet presAssocID="{D122DBDB-E901-43A8-9F8F-824C5A03557B}" presName="Name17" presStyleLbl="parChTrans1D3" presStyleIdx="0" presStyleCnt="2"/>
      <dgm:spPr/>
    </dgm:pt>
    <dgm:pt modelId="{F26693D5-783C-4728-86C8-3257464EF840}" type="pres">
      <dgm:prSet presAssocID="{1B2484F9-04CE-4405-B5B3-78E943801EB3}" presName="hierRoot3" presStyleCnt="0"/>
      <dgm:spPr/>
    </dgm:pt>
    <dgm:pt modelId="{51B0EEB8-5F13-4619-BF6B-773E5302756E}" type="pres">
      <dgm:prSet presAssocID="{1B2484F9-04CE-4405-B5B3-78E943801EB3}" presName="composite3" presStyleCnt="0"/>
      <dgm:spPr/>
    </dgm:pt>
    <dgm:pt modelId="{A7A13329-2AEC-465F-B079-238667A13B24}" type="pres">
      <dgm:prSet presAssocID="{1B2484F9-04CE-4405-B5B3-78E943801EB3}" presName="background3" presStyleLbl="node3" presStyleIdx="0" presStyleCnt="2"/>
      <dgm:spPr/>
    </dgm:pt>
    <dgm:pt modelId="{F929C091-CD85-4D0B-A550-6E397888956D}" type="pres">
      <dgm:prSet presAssocID="{1B2484F9-04CE-4405-B5B3-78E943801EB3}" presName="text3" presStyleLbl="fgAcc3" presStyleIdx="0" presStyleCnt="2">
        <dgm:presLayoutVars>
          <dgm:chPref val="3"/>
        </dgm:presLayoutVars>
      </dgm:prSet>
      <dgm:spPr/>
    </dgm:pt>
    <dgm:pt modelId="{023067EE-9406-4D1F-AA79-A6144A2939F7}" type="pres">
      <dgm:prSet presAssocID="{1B2484F9-04CE-4405-B5B3-78E943801EB3}" presName="hierChild4" presStyleCnt="0"/>
      <dgm:spPr/>
    </dgm:pt>
    <dgm:pt modelId="{933AEF02-1CF5-4B44-8F15-518838938B21}" type="pres">
      <dgm:prSet presAssocID="{28E38DDC-77C3-4EAF-919C-B708FB1B08CE}" presName="Name17" presStyleLbl="parChTrans1D3" presStyleIdx="1" presStyleCnt="2"/>
      <dgm:spPr/>
    </dgm:pt>
    <dgm:pt modelId="{2751828C-657D-4A2F-99A5-BA40138ABFE7}" type="pres">
      <dgm:prSet presAssocID="{AB288074-D4D3-43B9-8243-43E4D742254A}" presName="hierRoot3" presStyleCnt="0"/>
      <dgm:spPr/>
    </dgm:pt>
    <dgm:pt modelId="{5663859A-9EC4-43F0-8A3D-C021F832C4F1}" type="pres">
      <dgm:prSet presAssocID="{AB288074-D4D3-43B9-8243-43E4D742254A}" presName="composite3" presStyleCnt="0"/>
      <dgm:spPr/>
    </dgm:pt>
    <dgm:pt modelId="{0E71AC1B-048F-4814-AA0F-EE7C3CF769AF}" type="pres">
      <dgm:prSet presAssocID="{AB288074-D4D3-43B9-8243-43E4D742254A}" presName="background3" presStyleLbl="node3" presStyleIdx="1" presStyleCnt="2"/>
      <dgm:spPr/>
    </dgm:pt>
    <dgm:pt modelId="{89C58186-A7FB-43E2-8C4C-87F1A03A181E}" type="pres">
      <dgm:prSet presAssocID="{AB288074-D4D3-43B9-8243-43E4D742254A}" presName="text3" presStyleLbl="fgAcc3" presStyleIdx="1" presStyleCnt="2">
        <dgm:presLayoutVars>
          <dgm:chPref val="3"/>
        </dgm:presLayoutVars>
      </dgm:prSet>
      <dgm:spPr/>
    </dgm:pt>
    <dgm:pt modelId="{79A2CC71-0826-40AF-A716-C4816DFF7A4B}" type="pres">
      <dgm:prSet presAssocID="{AB288074-D4D3-43B9-8243-43E4D742254A}" presName="hierChild4" presStyleCnt="0"/>
      <dgm:spPr/>
    </dgm:pt>
    <dgm:pt modelId="{1D7AC69B-3F15-4ED1-BA6F-1685C52494A2}" type="pres">
      <dgm:prSet presAssocID="{3F5D0274-E9DB-494B-AAAD-9512FC4EBA14}" presName="Name10" presStyleLbl="parChTrans1D2" presStyleIdx="1" presStyleCnt="3"/>
      <dgm:spPr/>
    </dgm:pt>
    <dgm:pt modelId="{0CBBBC7C-C150-4432-A127-46687EB852E2}" type="pres">
      <dgm:prSet presAssocID="{7C536FAC-354B-455F-A4EC-2263085C9003}" presName="hierRoot2" presStyleCnt="0"/>
      <dgm:spPr/>
    </dgm:pt>
    <dgm:pt modelId="{DF15880B-CD97-41FC-BE40-477571E6BC6E}" type="pres">
      <dgm:prSet presAssocID="{7C536FAC-354B-455F-A4EC-2263085C9003}" presName="composite2" presStyleCnt="0"/>
      <dgm:spPr/>
    </dgm:pt>
    <dgm:pt modelId="{DFFD5661-A998-4343-85CE-8DF8A09ED8A0}" type="pres">
      <dgm:prSet presAssocID="{7C536FAC-354B-455F-A4EC-2263085C9003}" presName="background2" presStyleLbl="node2" presStyleIdx="1" presStyleCnt="3"/>
      <dgm:spPr/>
    </dgm:pt>
    <dgm:pt modelId="{9F8099D5-78FE-4EA6-BF60-2FB21AFB051D}" type="pres">
      <dgm:prSet presAssocID="{7C536FAC-354B-455F-A4EC-2263085C9003}" presName="text2" presStyleLbl="fgAcc2" presStyleIdx="1" presStyleCnt="3">
        <dgm:presLayoutVars>
          <dgm:chPref val="3"/>
        </dgm:presLayoutVars>
      </dgm:prSet>
      <dgm:spPr/>
      <dgm:t>
        <a:bodyPr/>
        <a:lstStyle/>
        <a:p>
          <a:endParaRPr lang="en-US"/>
        </a:p>
      </dgm:t>
    </dgm:pt>
    <dgm:pt modelId="{7CBE164D-1DCB-4F52-B99B-BF64A0E82A28}" type="pres">
      <dgm:prSet presAssocID="{7C536FAC-354B-455F-A4EC-2263085C9003}" presName="hierChild3" presStyleCnt="0"/>
      <dgm:spPr/>
    </dgm:pt>
    <dgm:pt modelId="{E07FCAE7-0545-48C7-B7FE-08C29DBC8860}" type="pres">
      <dgm:prSet presAssocID="{60106446-A8D5-4BD8-8BC2-3AF4BC1E2531}" presName="Name10" presStyleLbl="parChTrans1D2" presStyleIdx="2" presStyleCnt="3"/>
      <dgm:spPr/>
    </dgm:pt>
    <dgm:pt modelId="{6B9F7E53-0EB8-4A67-88D7-1423F8E5CFAA}" type="pres">
      <dgm:prSet presAssocID="{DC9A1B70-E325-48A7-9A54-6E3EDCF318BF}" presName="hierRoot2" presStyleCnt="0"/>
      <dgm:spPr/>
    </dgm:pt>
    <dgm:pt modelId="{664D586E-3C30-4417-8D88-FEF47983F533}" type="pres">
      <dgm:prSet presAssocID="{DC9A1B70-E325-48A7-9A54-6E3EDCF318BF}" presName="composite2" presStyleCnt="0"/>
      <dgm:spPr/>
    </dgm:pt>
    <dgm:pt modelId="{B1E8BA04-5A54-413A-9732-9C34F0D44C9C}" type="pres">
      <dgm:prSet presAssocID="{DC9A1B70-E325-48A7-9A54-6E3EDCF318BF}" presName="background2" presStyleLbl="node2" presStyleIdx="2" presStyleCnt="3"/>
      <dgm:spPr/>
    </dgm:pt>
    <dgm:pt modelId="{B33A0164-5EDA-4768-B0D9-753A336C09B5}" type="pres">
      <dgm:prSet presAssocID="{DC9A1B70-E325-48A7-9A54-6E3EDCF318BF}" presName="text2" presStyleLbl="fgAcc2" presStyleIdx="2" presStyleCnt="3">
        <dgm:presLayoutVars>
          <dgm:chPref val="3"/>
        </dgm:presLayoutVars>
      </dgm:prSet>
      <dgm:spPr/>
      <dgm:t>
        <a:bodyPr/>
        <a:lstStyle/>
        <a:p>
          <a:endParaRPr lang="en-US"/>
        </a:p>
      </dgm:t>
    </dgm:pt>
    <dgm:pt modelId="{9FECEFE3-EF05-4A51-BDA9-92704F021ECE}" type="pres">
      <dgm:prSet presAssocID="{DC9A1B70-E325-48A7-9A54-6E3EDCF318BF}" presName="hierChild3" presStyleCnt="0"/>
      <dgm:spPr/>
    </dgm:pt>
  </dgm:ptLst>
  <dgm:cxnLst>
    <dgm:cxn modelId="{11D3DC0A-3E7B-45D2-8911-DA0B589221B5}" type="presOf" srcId="{7C536FAC-354B-455F-A4EC-2263085C9003}" destId="{9F8099D5-78FE-4EA6-BF60-2FB21AFB051D}" srcOrd="0" destOrd="0" presId="urn:microsoft.com/office/officeart/2005/8/layout/hierarchy1"/>
    <dgm:cxn modelId="{42A538EE-FAB2-4F15-AB08-413764228EC2}" type="presOf" srcId="{B0693110-913F-4CFB-88D7-62AE4875264A}" destId="{0622CDA6-FEC9-4BC8-81C4-11F9F53EA8C8}" srcOrd="0" destOrd="0" presId="urn:microsoft.com/office/officeart/2005/8/layout/hierarchy1"/>
    <dgm:cxn modelId="{978FCDCE-2101-4C55-905B-92D46A6ACAEC}" srcId="{6E28781B-587F-4641-A77F-F7F7E48DB3CA}" destId="{7C536FAC-354B-455F-A4EC-2263085C9003}" srcOrd="1" destOrd="0" parTransId="{3F5D0274-E9DB-494B-AAAD-9512FC4EBA14}" sibTransId="{A1241A7B-FAA6-4B5E-8C28-9D8107F4A3C5}"/>
    <dgm:cxn modelId="{A597155E-E0DA-4940-9429-8644D030FB8C}" type="presOf" srcId="{6E28781B-587F-4641-A77F-F7F7E48DB3CA}" destId="{1298BBE5-63A6-46A4-BE3D-CE5D14E903C0}" srcOrd="0" destOrd="0" presId="urn:microsoft.com/office/officeart/2005/8/layout/hierarchy1"/>
    <dgm:cxn modelId="{C134CBA1-41C9-4B43-9907-DA5588964B8A}" type="presOf" srcId="{B0F573C0-544E-407B-BF3C-7FD2AF32318E}" destId="{5742BD21-CB7D-4F5B-B882-8F0DCC71F688}" srcOrd="0" destOrd="0" presId="urn:microsoft.com/office/officeart/2005/8/layout/hierarchy1"/>
    <dgm:cxn modelId="{A8598432-35BD-45BD-8182-3DB6463AF180}" type="presOf" srcId="{AB288074-D4D3-43B9-8243-43E4D742254A}" destId="{89C58186-A7FB-43E2-8C4C-87F1A03A181E}" srcOrd="0" destOrd="0" presId="urn:microsoft.com/office/officeart/2005/8/layout/hierarchy1"/>
    <dgm:cxn modelId="{5B3D623E-60A8-424A-825D-2A3A83021288}" srcId="{B0F573C0-544E-407B-BF3C-7FD2AF32318E}" destId="{6E28781B-587F-4641-A77F-F7F7E48DB3CA}" srcOrd="0" destOrd="0" parTransId="{19D816B8-F9FE-4B33-9D8A-D7982DABC015}" sibTransId="{1B6C3A88-1496-420A-9E77-91BCD46FF035}"/>
    <dgm:cxn modelId="{481CB117-BC84-42EC-8199-C1EBB22145BB}" type="presOf" srcId="{D122DBDB-E901-43A8-9F8F-824C5A03557B}" destId="{74C62D6C-E172-4899-915E-DF09B522F536}" srcOrd="0" destOrd="0" presId="urn:microsoft.com/office/officeart/2005/8/layout/hierarchy1"/>
    <dgm:cxn modelId="{85B3A458-056A-42BE-A0A4-4F47D5FE4827}" srcId="{343CF59C-CBFD-4371-B163-4CCA9330FBCA}" destId="{AB288074-D4D3-43B9-8243-43E4D742254A}" srcOrd="1" destOrd="0" parTransId="{28E38DDC-77C3-4EAF-919C-B708FB1B08CE}" sibTransId="{655B6674-AF0F-4436-B5CA-767B1366C0D1}"/>
    <dgm:cxn modelId="{245B4361-6F67-4638-8F12-E5EA291E2387}" type="presOf" srcId="{3F5D0274-E9DB-494B-AAAD-9512FC4EBA14}" destId="{1D7AC69B-3F15-4ED1-BA6F-1685C52494A2}" srcOrd="0" destOrd="0" presId="urn:microsoft.com/office/officeart/2005/8/layout/hierarchy1"/>
    <dgm:cxn modelId="{B2471452-B3A5-4710-AA6C-EF1E7837882B}" type="presOf" srcId="{28E38DDC-77C3-4EAF-919C-B708FB1B08CE}" destId="{933AEF02-1CF5-4B44-8F15-518838938B21}" srcOrd="0" destOrd="0" presId="urn:microsoft.com/office/officeart/2005/8/layout/hierarchy1"/>
    <dgm:cxn modelId="{E79710AD-17C5-48AC-9A0A-F2E4EA2868EF}" srcId="{6E28781B-587F-4641-A77F-F7F7E48DB3CA}" destId="{343CF59C-CBFD-4371-B163-4CCA9330FBCA}" srcOrd="0" destOrd="0" parTransId="{B0693110-913F-4CFB-88D7-62AE4875264A}" sibTransId="{BDDDD22C-781E-415B-AB26-8771C95339A4}"/>
    <dgm:cxn modelId="{B34447C6-5EE7-42AF-B1FF-8ABAB1331051}" srcId="{343CF59C-CBFD-4371-B163-4CCA9330FBCA}" destId="{1B2484F9-04CE-4405-B5B3-78E943801EB3}" srcOrd="0" destOrd="0" parTransId="{D122DBDB-E901-43A8-9F8F-824C5A03557B}" sibTransId="{7FAC2B6E-E5D9-4C55-97A3-9A5B5A48FFCF}"/>
    <dgm:cxn modelId="{39562E23-45BC-42B8-B38D-AB2F2AA91304}" type="presOf" srcId="{1B2484F9-04CE-4405-B5B3-78E943801EB3}" destId="{F929C091-CD85-4D0B-A550-6E397888956D}" srcOrd="0" destOrd="0" presId="urn:microsoft.com/office/officeart/2005/8/layout/hierarchy1"/>
    <dgm:cxn modelId="{95D15136-68F0-4B00-A018-A39E103338FB}" type="presOf" srcId="{343CF59C-CBFD-4371-B163-4CCA9330FBCA}" destId="{1D11AF9A-F6B2-4071-9982-503B43ABE054}" srcOrd="0" destOrd="0" presId="urn:microsoft.com/office/officeart/2005/8/layout/hierarchy1"/>
    <dgm:cxn modelId="{93C42DCF-7ED9-4FA9-9C66-0F1151C33E90}" type="presOf" srcId="{60106446-A8D5-4BD8-8BC2-3AF4BC1E2531}" destId="{E07FCAE7-0545-48C7-B7FE-08C29DBC8860}" srcOrd="0" destOrd="0" presId="urn:microsoft.com/office/officeart/2005/8/layout/hierarchy1"/>
    <dgm:cxn modelId="{9C770D84-9D78-40BB-80D7-095EDD6626C5}" type="presOf" srcId="{DC9A1B70-E325-48A7-9A54-6E3EDCF318BF}" destId="{B33A0164-5EDA-4768-B0D9-753A336C09B5}" srcOrd="0" destOrd="0" presId="urn:microsoft.com/office/officeart/2005/8/layout/hierarchy1"/>
    <dgm:cxn modelId="{2EFD0B62-69FD-4803-BE40-94CCB2D87F1F}" srcId="{6E28781B-587F-4641-A77F-F7F7E48DB3CA}" destId="{DC9A1B70-E325-48A7-9A54-6E3EDCF318BF}" srcOrd="2" destOrd="0" parTransId="{60106446-A8D5-4BD8-8BC2-3AF4BC1E2531}" sibTransId="{FDB9606A-852B-4EBA-BF93-99663A19DFB5}"/>
    <dgm:cxn modelId="{84E57344-31E6-4690-84EE-E8A15BB392BB}" type="presParOf" srcId="{5742BD21-CB7D-4F5B-B882-8F0DCC71F688}" destId="{5B7FC058-3547-4B7E-B9B8-B1865E2FA522}" srcOrd="0" destOrd="0" presId="urn:microsoft.com/office/officeart/2005/8/layout/hierarchy1"/>
    <dgm:cxn modelId="{195ACEAE-E535-40EF-BBBB-A5B75F68BCE9}" type="presParOf" srcId="{5B7FC058-3547-4B7E-B9B8-B1865E2FA522}" destId="{89719560-89E9-4E62-9978-5756756A0748}" srcOrd="0" destOrd="0" presId="urn:microsoft.com/office/officeart/2005/8/layout/hierarchy1"/>
    <dgm:cxn modelId="{1B447FA1-C5EE-4DDC-A88D-E7E701B15F99}" type="presParOf" srcId="{89719560-89E9-4E62-9978-5756756A0748}" destId="{EF4BAF03-7E90-407D-914D-41F25A7FCE6C}" srcOrd="0" destOrd="0" presId="urn:microsoft.com/office/officeart/2005/8/layout/hierarchy1"/>
    <dgm:cxn modelId="{34B486AC-CEC3-4630-9034-D8DF104C8253}" type="presParOf" srcId="{89719560-89E9-4E62-9978-5756756A0748}" destId="{1298BBE5-63A6-46A4-BE3D-CE5D14E903C0}" srcOrd="1" destOrd="0" presId="urn:microsoft.com/office/officeart/2005/8/layout/hierarchy1"/>
    <dgm:cxn modelId="{643E1144-0357-4C7A-A095-DC1D88B4C422}" type="presParOf" srcId="{5B7FC058-3547-4B7E-B9B8-B1865E2FA522}" destId="{6EA30E26-C334-4D8E-B242-12D2E628E7FD}" srcOrd="1" destOrd="0" presId="urn:microsoft.com/office/officeart/2005/8/layout/hierarchy1"/>
    <dgm:cxn modelId="{A837B72E-0559-474A-B8CE-1BF2B040F22C}" type="presParOf" srcId="{6EA30E26-C334-4D8E-B242-12D2E628E7FD}" destId="{0622CDA6-FEC9-4BC8-81C4-11F9F53EA8C8}" srcOrd="0" destOrd="0" presId="urn:microsoft.com/office/officeart/2005/8/layout/hierarchy1"/>
    <dgm:cxn modelId="{5184D61E-9124-4DFA-AEC9-50CF646067DA}" type="presParOf" srcId="{6EA30E26-C334-4D8E-B242-12D2E628E7FD}" destId="{BB616119-727C-4072-BB37-53E50F330A68}" srcOrd="1" destOrd="0" presId="urn:microsoft.com/office/officeart/2005/8/layout/hierarchy1"/>
    <dgm:cxn modelId="{3C970D01-C2CD-46F7-8ED6-53BDACD2BDE1}" type="presParOf" srcId="{BB616119-727C-4072-BB37-53E50F330A68}" destId="{E91BE782-1DB3-4ED7-ABD3-8C8F0A8A3775}" srcOrd="0" destOrd="0" presId="urn:microsoft.com/office/officeart/2005/8/layout/hierarchy1"/>
    <dgm:cxn modelId="{5FABD6A2-836B-4C8C-BB1C-97B64730C023}" type="presParOf" srcId="{E91BE782-1DB3-4ED7-ABD3-8C8F0A8A3775}" destId="{63697999-C4F0-49DD-8A70-DCB69F4D2BFA}" srcOrd="0" destOrd="0" presId="urn:microsoft.com/office/officeart/2005/8/layout/hierarchy1"/>
    <dgm:cxn modelId="{0EB400DF-88A2-471E-9CCE-D722FFE7BF98}" type="presParOf" srcId="{E91BE782-1DB3-4ED7-ABD3-8C8F0A8A3775}" destId="{1D11AF9A-F6B2-4071-9982-503B43ABE054}" srcOrd="1" destOrd="0" presId="urn:microsoft.com/office/officeart/2005/8/layout/hierarchy1"/>
    <dgm:cxn modelId="{8F2BCE4B-111E-4372-8B98-B46A4D6023D6}" type="presParOf" srcId="{BB616119-727C-4072-BB37-53E50F330A68}" destId="{4F1F4CBB-F990-4139-9C00-76A4FD5E6A87}" srcOrd="1" destOrd="0" presId="urn:microsoft.com/office/officeart/2005/8/layout/hierarchy1"/>
    <dgm:cxn modelId="{8933A13F-BBD9-4A1A-98ED-06537560CF9F}" type="presParOf" srcId="{4F1F4CBB-F990-4139-9C00-76A4FD5E6A87}" destId="{74C62D6C-E172-4899-915E-DF09B522F536}" srcOrd="0" destOrd="0" presId="urn:microsoft.com/office/officeart/2005/8/layout/hierarchy1"/>
    <dgm:cxn modelId="{51D42ED0-7827-4898-8648-79FDF34533A9}" type="presParOf" srcId="{4F1F4CBB-F990-4139-9C00-76A4FD5E6A87}" destId="{F26693D5-783C-4728-86C8-3257464EF840}" srcOrd="1" destOrd="0" presId="urn:microsoft.com/office/officeart/2005/8/layout/hierarchy1"/>
    <dgm:cxn modelId="{091C9C50-77DF-4D02-A886-BBBAD12BBEBF}" type="presParOf" srcId="{F26693D5-783C-4728-86C8-3257464EF840}" destId="{51B0EEB8-5F13-4619-BF6B-773E5302756E}" srcOrd="0" destOrd="0" presId="urn:microsoft.com/office/officeart/2005/8/layout/hierarchy1"/>
    <dgm:cxn modelId="{6827A357-A3A7-474B-B73E-F2F2B3235D8A}" type="presParOf" srcId="{51B0EEB8-5F13-4619-BF6B-773E5302756E}" destId="{A7A13329-2AEC-465F-B079-238667A13B24}" srcOrd="0" destOrd="0" presId="urn:microsoft.com/office/officeart/2005/8/layout/hierarchy1"/>
    <dgm:cxn modelId="{2530F7C5-4572-4A27-95FA-9E4923E4D5C3}" type="presParOf" srcId="{51B0EEB8-5F13-4619-BF6B-773E5302756E}" destId="{F929C091-CD85-4D0B-A550-6E397888956D}" srcOrd="1" destOrd="0" presId="urn:microsoft.com/office/officeart/2005/8/layout/hierarchy1"/>
    <dgm:cxn modelId="{98C9F484-FB30-4588-AF02-F5D85BDF54C3}" type="presParOf" srcId="{F26693D5-783C-4728-86C8-3257464EF840}" destId="{023067EE-9406-4D1F-AA79-A6144A2939F7}" srcOrd="1" destOrd="0" presId="urn:microsoft.com/office/officeart/2005/8/layout/hierarchy1"/>
    <dgm:cxn modelId="{24C15423-5C05-4475-AEFC-0C75FC381A63}" type="presParOf" srcId="{4F1F4CBB-F990-4139-9C00-76A4FD5E6A87}" destId="{933AEF02-1CF5-4B44-8F15-518838938B21}" srcOrd="2" destOrd="0" presId="urn:microsoft.com/office/officeart/2005/8/layout/hierarchy1"/>
    <dgm:cxn modelId="{1F85C229-B3ED-4A5B-833A-F95BE42AEFCF}" type="presParOf" srcId="{4F1F4CBB-F990-4139-9C00-76A4FD5E6A87}" destId="{2751828C-657D-4A2F-99A5-BA40138ABFE7}" srcOrd="3" destOrd="0" presId="urn:microsoft.com/office/officeart/2005/8/layout/hierarchy1"/>
    <dgm:cxn modelId="{6FF0AE7B-1135-4470-9172-51345BEC6385}" type="presParOf" srcId="{2751828C-657D-4A2F-99A5-BA40138ABFE7}" destId="{5663859A-9EC4-43F0-8A3D-C021F832C4F1}" srcOrd="0" destOrd="0" presId="urn:microsoft.com/office/officeart/2005/8/layout/hierarchy1"/>
    <dgm:cxn modelId="{B44605AC-2467-4A1F-8566-B7A2C0815C6B}" type="presParOf" srcId="{5663859A-9EC4-43F0-8A3D-C021F832C4F1}" destId="{0E71AC1B-048F-4814-AA0F-EE7C3CF769AF}" srcOrd="0" destOrd="0" presId="urn:microsoft.com/office/officeart/2005/8/layout/hierarchy1"/>
    <dgm:cxn modelId="{539A5A9C-D900-41BF-8852-3CC87972B4A9}" type="presParOf" srcId="{5663859A-9EC4-43F0-8A3D-C021F832C4F1}" destId="{89C58186-A7FB-43E2-8C4C-87F1A03A181E}" srcOrd="1" destOrd="0" presId="urn:microsoft.com/office/officeart/2005/8/layout/hierarchy1"/>
    <dgm:cxn modelId="{A98CE492-5DD9-44A2-8D31-6DCB8D7C1D4C}" type="presParOf" srcId="{2751828C-657D-4A2F-99A5-BA40138ABFE7}" destId="{79A2CC71-0826-40AF-A716-C4816DFF7A4B}" srcOrd="1" destOrd="0" presId="urn:microsoft.com/office/officeart/2005/8/layout/hierarchy1"/>
    <dgm:cxn modelId="{8D0A9AC2-FD3F-478B-9C80-F45B7C49D85F}" type="presParOf" srcId="{6EA30E26-C334-4D8E-B242-12D2E628E7FD}" destId="{1D7AC69B-3F15-4ED1-BA6F-1685C52494A2}" srcOrd="2" destOrd="0" presId="urn:microsoft.com/office/officeart/2005/8/layout/hierarchy1"/>
    <dgm:cxn modelId="{3736C272-311F-455F-BE32-AA1659A50248}" type="presParOf" srcId="{6EA30E26-C334-4D8E-B242-12D2E628E7FD}" destId="{0CBBBC7C-C150-4432-A127-46687EB852E2}" srcOrd="3" destOrd="0" presId="urn:microsoft.com/office/officeart/2005/8/layout/hierarchy1"/>
    <dgm:cxn modelId="{3F2C4A14-06D6-42E2-8297-8C9E5FD05BFC}" type="presParOf" srcId="{0CBBBC7C-C150-4432-A127-46687EB852E2}" destId="{DF15880B-CD97-41FC-BE40-477571E6BC6E}" srcOrd="0" destOrd="0" presId="urn:microsoft.com/office/officeart/2005/8/layout/hierarchy1"/>
    <dgm:cxn modelId="{899A5F25-6864-4EA3-97C7-2BAF17D838F4}" type="presParOf" srcId="{DF15880B-CD97-41FC-BE40-477571E6BC6E}" destId="{DFFD5661-A998-4343-85CE-8DF8A09ED8A0}" srcOrd="0" destOrd="0" presId="urn:microsoft.com/office/officeart/2005/8/layout/hierarchy1"/>
    <dgm:cxn modelId="{6075BB56-5B3D-4D24-AA54-B7C7E1C41032}" type="presParOf" srcId="{DF15880B-CD97-41FC-BE40-477571E6BC6E}" destId="{9F8099D5-78FE-4EA6-BF60-2FB21AFB051D}" srcOrd="1" destOrd="0" presId="urn:microsoft.com/office/officeart/2005/8/layout/hierarchy1"/>
    <dgm:cxn modelId="{7A9225AB-AD68-416B-A014-9A1F5C6AAFD1}" type="presParOf" srcId="{0CBBBC7C-C150-4432-A127-46687EB852E2}" destId="{7CBE164D-1DCB-4F52-B99B-BF64A0E82A28}" srcOrd="1" destOrd="0" presId="urn:microsoft.com/office/officeart/2005/8/layout/hierarchy1"/>
    <dgm:cxn modelId="{DDC7D5C8-2C1D-49B7-9AD5-8A0D4126231B}" type="presParOf" srcId="{6EA30E26-C334-4D8E-B242-12D2E628E7FD}" destId="{E07FCAE7-0545-48C7-B7FE-08C29DBC8860}" srcOrd="4" destOrd="0" presId="urn:microsoft.com/office/officeart/2005/8/layout/hierarchy1"/>
    <dgm:cxn modelId="{4BACC8F8-75E2-43FC-8FCD-334BEF16BB03}" type="presParOf" srcId="{6EA30E26-C334-4D8E-B242-12D2E628E7FD}" destId="{6B9F7E53-0EB8-4A67-88D7-1423F8E5CFAA}" srcOrd="5" destOrd="0" presId="urn:microsoft.com/office/officeart/2005/8/layout/hierarchy1"/>
    <dgm:cxn modelId="{DF758A2C-6FDD-463F-AE83-C1B1DA4F5386}" type="presParOf" srcId="{6B9F7E53-0EB8-4A67-88D7-1423F8E5CFAA}" destId="{664D586E-3C30-4417-8D88-FEF47983F533}" srcOrd="0" destOrd="0" presId="urn:microsoft.com/office/officeart/2005/8/layout/hierarchy1"/>
    <dgm:cxn modelId="{D0780354-F3E6-4229-B1B2-94B25A6621F5}" type="presParOf" srcId="{664D586E-3C30-4417-8D88-FEF47983F533}" destId="{B1E8BA04-5A54-413A-9732-9C34F0D44C9C}" srcOrd="0" destOrd="0" presId="urn:microsoft.com/office/officeart/2005/8/layout/hierarchy1"/>
    <dgm:cxn modelId="{6F4DF20E-7993-41FA-9A0B-8689067F6947}" type="presParOf" srcId="{664D586E-3C30-4417-8D88-FEF47983F533}" destId="{B33A0164-5EDA-4768-B0D9-753A336C09B5}" srcOrd="1" destOrd="0" presId="urn:microsoft.com/office/officeart/2005/8/layout/hierarchy1"/>
    <dgm:cxn modelId="{7CB3E4C2-1A0F-43ED-BAD7-F36B93D53D98}" type="presParOf" srcId="{6B9F7E53-0EB8-4A67-88D7-1423F8E5CFAA}" destId="{9FECEFE3-EF05-4A51-BDA9-92704F021ECE}" srcOrd="1" destOrd="0" presId="urn:microsoft.com/office/officeart/2005/8/layout/hierarchy1"/>
  </dgm:cxnLst>
  <dgm:bg/>
  <dgm:whole/>
</dgm:dataModel>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6/5/2016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6/5/2016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6/5/2016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ka-GE" dirty="0" smtClean="0"/>
              <a:t>ელემენტარული ნაწილაკები</a:t>
            </a:r>
            <a:endParaRPr lang="en-US" dirty="0"/>
          </a:p>
        </p:txBody>
      </p:sp>
      <p:sp>
        <p:nvSpPr>
          <p:cNvPr id="3" name="Subtitle 2"/>
          <p:cNvSpPr>
            <a:spLocks noGrp="1"/>
          </p:cNvSpPr>
          <p:nvPr>
            <p:ph type="subTitle" idx="1"/>
          </p:nvPr>
        </p:nvSpPr>
        <p:spPr>
          <a:xfrm>
            <a:off x="3886200" y="5257800"/>
            <a:ext cx="4501896" cy="838200"/>
          </a:xfrm>
        </p:spPr>
        <p:txBody>
          <a:bodyPr/>
          <a:lstStyle/>
          <a:p>
            <a:r>
              <a:rPr lang="ka-GE" dirty="0" smtClean="0"/>
              <a:t>ნინო ხუბუა</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ka-GE" dirty="0" smtClean="0"/>
              <a:t>...</a:t>
            </a:r>
            <a:br>
              <a:rPr lang="ka-GE" dirty="0" smtClean="0"/>
            </a:br>
            <a:endParaRPr lang="en-US" dirty="0"/>
          </a:p>
        </p:txBody>
      </p:sp>
      <p:sp>
        <p:nvSpPr>
          <p:cNvPr id="5" name="Content Placeholder 4"/>
          <p:cNvSpPr>
            <a:spLocks noGrp="1"/>
          </p:cNvSpPr>
          <p:nvPr>
            <p:ph sz="half" idx="1"/>
          </p:nvPr>
        </p:nvSpPr>
        <p:spPr>
          <a:xfrm>
            <a:off x="457200" y="1981200"/>
            <a:ext cx="4038600" cy="4724399"/>
          </a:xfrm>
        </p:spPr>
        <p:txBody>
          <a:bodyPr/>
          <a:lstStyle/>
          <a:p>
            <a:r>
              <a:rPr lang="ka-GE" b="1" dirty="0" smtClean="0"/>
              <a:t>ელემენტარული ნაწილაკების ფიზიკის მთავარი ამოცანა არის - ელემენტარული ნაწილაკების ბუნების, თვისებებისა და ურთიერთგარდაქმნების კვლევა.</a:t>
            </a:r>
            <a:endParaRPr lang="en-US" dirty="0"/>
          </a:p>
        </p:txBody>
      </p:sp>
      <p:pic>
        <p:nvPicPr>
          <p:cNvPr id="7" name="Content Placeholder 6" descr="1atomi.gif"/>
          <p:cNvPicPr>
            <a:picLocks noGrp="1" noChangeAspect="1"/>
          </p:cNvPicPr>
          <p:nvPr>
            <p:ph sz="half" idx="2"/>
          </p:nvPr>
        </p:nvPicPr>
        <p:blipFill>
          <a:blip r:embed="rId2"/>
          <a:stretch>
            <a:fillRect/>
          </a:stretch>
        </p:blipFill>
        <p:spPr>
          <a:xfrm>
            <a:off x="4724400" y="1905000"/>
            <a:ext cx="4038600" cy="3028950"/>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fontScale="90000"/>
          </a:bodyPr>
          <a:lstStyle/>
          <a:p>
            <a:r>
              <a:rPr lang="ka-GE" dirty="0" smtClean="0"/>
              <a:t>ისტორია</a:t>
            </a:r>
            <a:endParaRPr lang="en-US" dirty="0"/>
          </a:p>
        </p:txBody>
      </p:sp>
      <p:sp>
        <p:nvSpPr>
          <p:cNvPr id="3" name="Content Placeholder 2"/>
          <p:cNvSpPr>
            <a:spLocks noGrp="1"/>
          </p:cNvSpPr>
          <p:nvPr>
            <p:ph sz="half" idx="1"/>
          </p:nvPr>
        </p:nvSpPr>
        <p:spPr>
          <a:xfrm>
            <a:off x="457200" y="1524000"/>
            <a:ext cx="4038600" cy="4830925"/>
          </a:xfrm>
        </p:spPr>
        <p:txBody>
          <a:bodyPr>
            <a:normAutofit lnSpcReduction="10000"/>
          </a:bodyPr>
          <a:lstStyle/>
          <a:p>
            <a:r>
              <a:rPr lang="ka-GE" dirty="0" smtClean="0"/>
              <a:t>პირველად აზრი უმცირესი ნაწილაკების არსებობის შესახებ, რომელთაგანაც შედგება ყველა არსებული საგანი, გამოთქვა </a:t>
            </a:r>
            <a:r>
              <a:rPr lang="ka-GE" b="1" dirty="0" smtClean="0"/>
              <a:t>400წ</a:t>
            </a:r>
            <a:r>
              <a:rPr lang="ka-GE" dirty="0" smtClean="0"/>
              <a:t>. ჩვენს ერამდე ბერძენმა </a:t>
            </a:r>
            <a:r>
              <a:rPr lang="ka-GE" dirty="0" smtClean="0"/>
              <a:t>ფილოსოფოსმა </a:t>
            </a:r>
            <a:r>
              <a:rPr lang="ka-GE" b="1" dirty="0" smtClean="0"/>
              <a:t>დემოკრიტემ</a:t>
            </a:r>
          </a:p>
          <a:p>
            <a:r>
              <a:rPr lang="ka-GE" dirty="0" smtClean="0"/>
              <a:t>ამ ნაწილაკებს </a:t>
            </a:r>
            <a:r>
              <a:rPr lang="ka-GE" b="1" dirty="0" smtClean="0"/>
              <a:t>ატომები</a:t>
            </a:r>
            <a:r>
              <a:rPr lang="ka-GE" dirty="0" smtClean="0"/>
              <a:t> ანუ დაუყოფადი ნაწილაკები </a:t>
            </a:r>
            <a:r>
              <a:rPr lang="ka-GE" dirty="0" smtClean="0"/>
              <a:t>უწოდა</a:t>
            </a:r>
          </a:p>
          <a:p>
            <a:endParaRPr lang="en-US" b="1" dirty="0"/>
          </a:p>
        </p:txBody>
      </p:sp>
      <p:pic>
        <p:nvPicPr>
          <p:cNvPr id="5" name="Content Placeholder 4" descr="demokrite.jpg"/>
          <p:cNvPicPr>
            <a:picLocks noGrp="1" noChangeAspect="1"/>
          </p:cNvPicPr>
          <p:nvPr>
            <p:ph sz="half" idx="2"/>
          </p:nvPr>
        </p:nvPicPr>
        <p:blipFill>
          <a:blip r:embed="rId2"/>
          <a:stretch>
            <a:fillRect/>
          </a:stretch>
        </p:blipFill>
        <p:spPr>
          <a:xfrm>
            <a:off x="5105400" y="1905000"/>
            <a:ext cx="3505199" cy="43434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r>
              <a:rPr lang="ka-GE" dirty="0" smtClean="0"/>
              <a:t>...</a:t>
            </a:r>
            <a:endParaRPr lang="en-US" dirty="0"/>
          </a:p>
        </p:txBody>
      </p:sp>
      <p:sp>
        <p:nvSpPr>
          <p:cNvPr id="3" name="Content Placeholder 2"/>
          <p:cNvSpPr>
            <a:spLocks noGrp="1"/>
          </p:cNvSpPr>
          <p:nvPr>
            <p:ph sz="half" idx="1"/>
          </p:nvPr>
        </p:nvSpPr>
        <p:spPr>
          <a:xfrm>
            <a:off x="457200" y="1920084"/>
            <a:ext cx="4038600" cy="5090315"/>
          </a:xfrm>
        </p:spPr>
        <p:txBody>
          <a:bodyPr>
            <a:normAutofit lnSpcReduction="10000"/>
          </a:bodyPr>
          <a:lstStyle/>
          <a:p>
            <a:r>
              <a:rPr lang="en-US" b="1" dirty="0" smtClean="0"/>
              <a:t>XIX </a:t>
            </a:r>
            <a:r>
              <a:rPr lang="ka-GE" b="1" dirty="0" smtClean="0"/>
              <a:t>საუკუნის 30-ან წლებში</a:t>
            </a:r>
            <a:r>
              <a:rPr lang="ka-GE" dirty="0" smtClean="0"/>
              <a:t> </a:t>
            </a:r>
            <a:r>
              <a:rPr lang="ka-GE" dirty="0" smtClean="0"/>
              <a:t>ელექტროლიზის </a:t>
            </a:r>
            <a:r>
              <a:rPr lang="ka-GE" dirty="0" smtClean="0"/>
              <a:t>თეორია განავითარა</a:t>
            </a:r>
            <a:r>
              <a:rPr lang="ka-GE" dirty="0" smtClean="0"/>
              <a:t> </a:t>
            </a:r>
            <a:r>
              <a:rPr lang="ka-GE" b="1" dirty="0" smtClean="0"/>
              <a:t>ფარადეიმ</a:t>
            </a:r>
          </a:p>
          <a:p>
            <a:pPr>
              <a:buNone/>
            </a:pPr>
            <a:endParaRPr lang="en-US" b="1" dirty="0" smtClean="0"/>
          </a:p>
          <a:p>
            <a:r>
              <a:rPr lang="ka-GE" dirty="0" smtClean="0"/>
              <a:t> </a:t>
            </a:r>
            <a:r>
              <a:rPr lang="ka-GE" dirty="0" smtClean="0"/>
              <a:t>გაჩნდა იონის ცნება და მოხდა ელემენტარული მუხტის გაზომვა</a:t>
            </a:r>
            <a:r>
              <a:rPr lang="ka-GE" dirty="0" smtClean="0"/>
              <a:t>.</a:t>
            </a:r>
            <a:endParaRPr lang="en-US" dirty="0"/>
          </a:p>
        </p:txBody>
      </p:sp>
      <p:sp>
        <p:nvSpPr>
          <p:cNvPr id="4" name="Content Placeholder 3"/>
          <p:cNvSpPr>
            <a:spLocks noGrp="1"/>
          </p:cNvSpPr>
          <p:nvPr>
            <p:ph sz="half" idx="2"/>
          </p:nvPr>
        </p:nvSpPr>
        <p:spPr/>
        <p:txBody>
          <a:bodyPr>
            <a:normAutofit lnSpcReduction="10000"/>
          </a:bodyPr>
          <a:lstStyle/>
          <a:p>
            <a:r>
              <a:rPr lang="en-US" b="1" dirty="0" smtClean="0"/>
              <a:t>XIX </a:t>
            </a:r>
            <a:r>
              <a:rPr lang="ka-GE" b="1" dirty="0" smtClean="0"/>
              <a:t>საუკუნის ბოლო </a:t>
            </a:r>
            <a:r>
              <a:rPr lang="ka-GE" dirty="0" smtClean="0"/>
              <a:t>დაგვირგვინდა რადიოაქტივობის მოვლენის აღმოჩენით (1996 </a:t>
            </a:r>
            <a:r>
              <a:rPr lang="ka-GE" dirty="0" smtClean="0"/>
              <a:t>წ. </a:t>
            </a:r>
            <a:r>
              <a:rPr lang="ka-GE" b="1" dirty="0" smtClean="0"/>
              <a:t>ბეკერელი</a:t>
            </a:r>
            <a:r>
              <a:rPr lang="ka-GE" dirty="0" smtClean="0"/>
              <a:t>), </a:t>
            </a:r>
            <a:r>
              <a:rPr lang="ka-GE" dirty="0" smtClean="0"/>
              <a:t>ასევე ელექტრონების (1897 </a:t>
            </a:r>
            <a:r>
              <a:rPr lang="ka-GE" dirty="0" smtClean="0"/>
              <a:t>წ. </a:t>
            </a:r>
            <a:r>
              <a:rPr lang="ka-GE" b="1" dirty="0" smtClean="0"/>
              <a:t>ტომსონი</a:t>
            </a:r>
            <a:r>
              <a:rPr lang="ka-GE" dirty="0" smtClean="0"/>
              <a:t>)</a:t>
            </a:r>
            <a:r>
              <a:rPr lang="ka-GE" dirty="0" smtClean="0"/>
              <a:t> და </a:t>
            </a:r>
            <a:r>
              <a:rPr lang="el-GR" dirty="0" smtClean="0"/>
              <a:t>α-</a:t>
            </a:r>
            <a:r>
              <a:rPr lang="ka-GE" dirty="0" smtClean="0"/>
              <a:t>ნაწილაკების (1999 წ. </a:t>
            </a:r>
            <a:r>
              <a:rPr lang="ka-GE" dirty="0" smtClean="0"/>
              <a:t>რეზერფორდი)</a:t>
            </a:r>
            <a:r>
              <a:rPr lang="ka-GE" dirty="0" smtClean="0"/>
              <a:t> აღმოჩენით.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ka-GE" dirty="0" smtClean="0"/>
              <a:t>...</a:t>
            </a:r>
            <a:endParaRPr lang="en-US" dirty="0"/>
          </a:p>
        </p:txBody>
      </p:sp>
      <p:sp>
        <p:nvSpPr>
          <p:cNvPr id="3" name="Content Placeholder 2"/>
          <p:cNvSpPr>
            <a:spLocks noGrp="1"/>
          </p:cNvSpPr>
          <p:nvPr>
            <p:ph sz="half" idx="1"/>
          </p:nvPr>
        </p:nvSpPr>
        <p:spPr>
          <a:xfrm>
            <a:off x="457200" y="2438401"/>
            <a:ext cx="4038600" cy="3916524"/>
          </a:xfrm>
        </p:spPr>
        <p:txBody>
          <a:bodyPr/>
          <a:lstStyle/>
          <a:p>
            <a:r>
              <a:rPr lang="ka-GE" dirty="0" smtClean="0"/>
              <a:t>1905 წელს ფიზიკაში წარმოიშვა წარმოდგენა </a:t>
            </a:r>
            <a:r>
              <a:rPr lang="ka-GE" b="1" dirty="0" smtClean="0"/>
              <a:t>ელექტრომაგნიტური ველის ქვანტებზე</a:t>
            </a:r>
            <a:r>
              <a:rPr lang="ka-GE" dirty="0" smtClean="0"/>
              <a:t> – ფოტონებზე </a:t>
            </a:r>
            <a:r>
              <a:rPr lang="ka-GE" dirty="0" smtClean="0"/>
              <a:t>(აინშტაინი).</a:t>
            </a:r>
            <a:endParaRPr lang="en-US" dirty="0"/>
          </a:p>
        </p:txBody>
      </p:sp>
      <p:pic>
        <p:nvPicPr>
          <p:cNvPr id="5" name="Content Placeholder 4" descr="chemilove.jpg"/>
          <p:cNvPicPr>
            <a:picLocks noGrp="1" noChangeAspect="1"/>
          </p:cNvPicPr>
          <p:nvPr>
            <p:ph sz="half" idx="2"/>
          </p:nvPr>
        </p:nvPicPr>
        <p:blipFill>
          <a:blip r:embed="rId2"/>
          <a:stretch>
            <a:fillRect/>
          </a:stretch>
        </p:blipFill>
        <p:spPr>
          <a:xfrm>
            <a:off x="4648200" y="1905000"/>
            <a:ext cx="4038600" cy="40386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381000"/>
          </a:xfrm>
        </p:spPr>
        <p:txBody>
          <a:bodyPr>
            <a:normAutofit fontScale="90000"/>
          </a:bodyPr>
          <a:lstStyle/>
          <a:p>
            <a:r>
              <a:rPr lang="ka-GE" dirty="0" smtClean="0"/>
              <a:t>...</a:t>
            </a:r>
            <a:endParaRPr lang="en-US" dirty="0"/>
          </a:p>
        </p:txBody>
      </p:sp>
      <p:sp>
        <p:nvSpPr>
          <p:cNvPr id="3" name="Content Placeholder 2"/>
          <p:cNvSpPr>
            <a:spLocks noGrp="1"/>
          </p:cNvSpPr>
          <p:nvPr>
            <p:ph sz="half" idx="1"/>
          </p:nvPr>
        </p:nvSpPr>
        <p:spPr>
          <a:xfrm>
            <a:off x="457200" y="838200"/>
            <a:ext cx="3810000" cy="5410200"/>
          </a:xfrm>
        </p:spPr>
        <p:txBody>
          <a:bodyPr>
            <a:normAutofit fontScale="92500" lnSpcReduction="10000"/>
          </a:bodyPr>
          <a:lstStyle/>
          <a:p>
            <a:r>
              <a:rPr lang="ka-GE" dirty="0" smtClean="0"/>
              <a:t>1911 წელს აღმოჩენილ იქნა ატომის ბირთვი </a:t>
            </a:r>
            <a:r>
              <a:rPr lang="ka-GE" dirty="0" smtClean="0"/>
              <a:t>(რეზერფორდი)</a:t>
            </a:r>
            <a:r>
              <a:rPr lang="ka-GE" dirty="0" smtClean="0"/>
              <a:t> და საბოლოოდ იქნა დამტკიცებული, რომ ატომებს აქვთ რთული აგებულება. 1919 წელს </a:t>
            </a:r>
            <a:r>
              <a:rPr lang="ka-GE" dirty="0" smtClean="0"/>
              <a:t>რეზერფორდმა</a:t>
            </a:r>
            <a:r>
              <a:rPr lang="ka-GE" dirty="0" smtClean="0"/>
              <a:t> რიგი ელემენტების ატომების ბირთვების გახლეჩის პროდუქტებში აღმოაჩინა </a:t>
            </a:r>
            <a:r>
              <a:rPr lang="ka-GE" b="1" dirty="0" smtClean="0"/>
              <a:t>პროტონები</a:t>
            </a:r>
            <a:r>
              <a:rPr lang="ka-GE" dirty="0" smtClean="0"/>
              <a:t>. 1932 წელს </a:t>
            </a:r>
            <a:r>
              <a:rPr lang="ka-GE" dirty="0" smtClean="0"/>
              <a:t>ჩედვიკმა</a:t>
            </a:r>
            <a:r>
              <a:rPr lang="ka-GE" dirty="0" smtClean="0"/>
              <a:t> აღმოაჩინა </a:t>
            </a:r>
            <a:r>
              <a:rPr lang="ka-GE" b="1" dirty="0" smtClean="0"/>
              <a:t>ნეიტრონი</a:t>
            </a:r>
          </a:p>
          <a:p>
            <a:endParaRPr lang="en-US" dirty="0"/>
          </a:p>
        </p:txBody>
      </p:sp>
      <p:sp>
        <p:nvSpPr>
          <p:cNvPr id="4" name="Content Placeholder 3"/>
          <p:cNvSpPr>
            <a:spLocks noGrp="1"/>
          </p:cNvSpPr>
          <p:nvPr>
            <p:ph sz="half" idx="2"/>
          </p:nvPr>
        </p:nvSpPr>
        <p:spPr>
          <a:xfrm>
            <a:off x="4495800" y="1143000"/>
            <a:ext cx="4648200" cy="5715000"/>
          </a:xfrm>
        </p:spPr>
        <p:txBody>
          <a:bodyPr>
            <a:normAutofit fontScale="92500" lnSpcReduction="10000"/>
          </a:bodyPr>
          <a:lstStyle/>
          <a:p>
            <a:r>
              <a:rPr lang="ka-GE" dirty="0" smtClean="0"/>
              <a:t>წარმოიშვა ბირთვის აგებულების </a:t>
            </a:r>
            <a:r>
              <a:rPr lang="ka-GE" b="1" dirty="0" smtClean="0"/>
              <a:t>პროტონ-ნეიტრონული თეორია</a:t>
            </a:r>
            <a:r>
              <a:rPr lang="ka-GE" dirty="0" smtClean="0"/>
              <a:t> </a:t>
            </a:r>
            <a:r>
              <a:rPr lang="ka-GE" dirty="0" smtClean="0"/>
              <a:t>(ჰაიზენბერგი). </a:t>
            </a:r>
            <a:r>
              <a:rPr lang="ka-GE" dirty="0" smtClean="0"/>
              <a:t>იმავე 1932 წელს კოსმოსურ სხივებში აღმოჩენილი იქნა </a:t>
            </a:r>
            <a:r>
              <a:rPr lang="ka-GE" b="1" dirty="0" smtClean="0"/>
              <a:t>პოზიტრონი</a:t>
            </a:r>
            <a:r>
              <a:rPr lang="ka-GE" dirty="0" smtClean="0"/>
              <a:t> (</a:t>
            </a:r>
            <a:r>
              <a:rPr lang="ka-GE" dirty="0" smtClean="0"/>
              <a:t>დადებითად დამუხტული ნაწილაკი, რომელსაც იგივე მასა და იგივე მუხტი (მოდულით) აქვს რაც </a:t>
            </a:r>
            <a:r>
              <a:rPr lang="ka-GE" dirty="0" smtClean="0"/>
              <a:t>ელექტრონს</a:t>
            </a:r>
            <a:r>
              <a:rPr lang="ka-GE" dirty="0" smtClean="0"/>
              <a:t> </a:t>
            </a:r>
            <a:r>
              <a:rPr lang="ka-GE" dirty="0" smtClean="0"/>
              <a:t>(ანდერსონი)).</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704088"/>
            <a:ext cx="8229600" cy="591312"/>
          </a:xfrm>
        </p:spPr>
        <p:txBody>
          <a:bodyPr>
            <a:normAutofit fontScale="90000"/>
          </a:bodyPr>
          <a:lstStyle/>
          <a:p>
            <a:r>
              <a:rPr lang="ka-GE" dirty="0" smtClean="0"/>
              <a:t>...</a:t>
            </a:r>
            <a:endParaRPr lang="en-US" dirty="0"/>
          </a:p>
        </p:txBody>
      </p:sp>
      <p:graphicFrame>
        <p:nvGraphicFramePr>
          <p:cNvPr id="7" name="Content Placeholder 6"/>
          <p:cNvGraphicFramePr>
            <a:graphicFrameLocks noGrp="1"/>
          </p:cNvGraphicFramePr>
          <p:nvPr>
            <p:ph idx="1"/>
          </p:nvPr>
        </p:nvGraphicFramePr>
        <p:xfrm>
          <a:off x="457200" y="1295401"/>
          <a:ext cx="82296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normAutofit/>
          </a:bodyPr>
          <a:lstStyle/>
          <a:p>
            <a:r>
              <a:rPr lang="ka-GE" sz="4000" dirty="0" smtClean="0"/>
              <a:t>ურთიერგარდაქმნის </a:t>
            </a:r>
            <a:r>
              <a:rPr lang="ka-GE" sz="4000" dirty="0" smtClean="0"/>
              <a:t>უნარი -</a:t>
            </a:r>
            <a:endParaRPr lang="en-US" sz="4000" dirty="0"/>
          </a:p>
        </p:txBody>
      </p:sp>
      <p:sp>
        <p:nvSpPr>
          <p:cNvPr id="3" name="Content Placeholder 2"/>
          <p:cNvSpPr>
            <a:spLocks noGrp="1"/>
          </p:cNvSpPr>
          <p:nvPr>
            <p:ph idx="1"/>
          </p:nvPr>
        </p:nvSpPr>
        <p:spPr>
          <a:xfrm>
            <a:off x="457200" y="1295400"/>
            <a:ext cx="8229600" cy="5334000"/>
          </a:xfrm>
        </p:spPr>
        <p:txBody>
          <a:bodyPr>
            <a:noAutofit/>
          </a:bodyPr>
          <a:lstStyle/>
          <a:p>
            <a:pPr>
              <a:buFont typeface="Wingdings" pitchFamily="2" charset="2"/>
              <a:buChar char="Ø"/>
            </a:pPr>
            <a:r>
              <a:rPr lang="ka-GE" sz="2000" dirty="0" smtClean="0"/>
              <a:t>ეს </a:t>
            </a:r>
            <a:r>
              <a:rPr lang="ka-GE" sz="2000" dirty="0" smtClean="0"/>
              <a:t>ყველაზე მნიშვნელოვანი თვისებაა ყველა ელემენტალური ნაწილაკისთვის. მათ შეუძლიათ დაიბადნონ და განადგურდნენ (</a:t>
            </a:r>
            <a:r>
              <a:rPr lang="ka-GE" sz="2000" b="1" dirty="0" smtClean="0"/>
              <a:t>გამოსხივდნენ და შთაინთქან</a:t>
            </a:r>
            <a:r>
              <a:rPr lang="ka-GE" sz="2000" b="1" dirty="0" smtClean="0"/>
              <a:t>)</a:t>
            </a:r>
          </a:p>
          <a:p>
            <a:pPr>
              <a:buFont typeface="Wingdings" pitchFamily="2" charset="2"/>
              <a:buChar char="Ø"/>
            </a:pPr>
            <a:r>
              <a:rPr lang="ka-GE" sz="2000" dirty="0" smtClean="0"/>
              <a:t>სტაბილური </a:t>
            </a:r>
            <a:r>
              <a:rPr lang="ka-GE" sz="2000" dirty="0" smtClean="0"/>
              <a:t>ნაწილაკების (</a:t>
            </a:r>
            <a:r>
              <a:rPr lang="ka-GE" sz="2000" dirty="0" smtClean="0"/>
              <a:t>სიცოცხლის ხანგრძლივობა აღემატება 10</a:t>
            </a:r>
            <a:r>
              <a:rPr lang="ka-GE" sz="2000" baseline="30000" dirty="0" smtClean="0"/>
              <a:t>–17</a:t>
            </a:r>
            <a:r>
              <a:rPr lang="ka-GE" sz="2000" dirty="0" smtClean="0"/>
              <a:t> </a:t>
            </a:r>
            <a:r>
              <a:rPr lang="ka-GE" sz="2000" dirty="0" smtClean="0"/>
              <a:t>წმ-ს) </a:t>
            </a:r>
            <a:r>
              <a:rPr lang="ka-GE" sz="2000" dirty="0" smtClean="0"/>
              <a:t>გარდაქმნა ხდება არა </a:t>
            </a:r>
            <a:r>
              <a:rPr lang="ka-GE" sz="2000" dirty="0" smtClean="0"/>
              <a:t>თავისთავად </a:t>
            </a:r>
            <a:r>
              <a:rPr lang="ka-GE" sz="2000" dirty="0" smtClean="0"/>
              <a:t>, არამედ სხვა ნაწილაკებთან ურთიერთქმედებისას. </a:t>
            </a:r>
            <a:endParaRPr lang="ka-GE" sz="2000" dirty="0" smtClean="0"/>
          </a:p>
          <a:p>
            <a:pPr>
              <a:buFont typeface="Wingdings" pitchFamily="2" charset="2"/>
              <a:buChar char="Ø"/>
            </a:pPr>
            <a:r>
              <a:rPr lang="ka-GE" sz="2000" dirty="0" smtClean="0"/>
              <a:t>მაგალითად </a:t>
            </a:r>
            <a:r>
              <a:rPr lang="ka-GE" sz="2000" dirty="0" smtClean="0"/>
              <a:t>გამოდგება ელექტრონისა და პოზიტრონის  </a:t>
            </a:r>
            <a:r>
              <a:rPr lang="ka-GE" sz="2000" b="1" i="1" dirty="0" smtClean="0"/>
              <a:t>ანიჰილაცია </a:t>
            </a:r>
            <a:r>
              <a:rPr lang="ka-GE" sz="2000" dirty="0" smtClean="0"/>
              <a:t>(ანუ </a:t>
            </a:r>
            <a:r>
              <a:rPr lang="ka-GE" sz="2000" b="1" dirty="0" smtClean="0"/>
              <a:t>გაქრობა</a:t>
            </a:r>
            <a:r>
              <a:rPr lang="ka-GE" sz="2000" dirty="0" smtClean="0"/>
              <a:t>), რასაც მაღალი ენერგიის მქონე ფოტონების დაბადება ახლავს</a:t>
            </a:r>
            <a:r>
              <a:rPr lang="ka-GE" sz="2000" dirty="0" smtClean="0"/>
              <a:t>.</a:t>
            </a:r>
          </a:p>
          <a:p>
            <a:pPr>
              <a:buFont typeface="Wingdings" pitchFamily="2" charset="2"/>
              <a:buChar char="Ø"/>
            </a:pPr>
            <a:r>
              <a:rPr lang="ka-GE" sz="2000" dirty="0" smtClean="0"/>
              <a:t> შეიძლება წარიმართოს უკუპროცესიც – ელექტრონულ-პოზიტრონული წყვილის </a:t>
            </a:r>
            <a:r>
              <a:rPr lang="ka-GE" sz="2000" b="1" i="1" dirty="0" smtClean="0"/>
              <a:t>დაბადება</a:t>
            </a:r>
            <a:r>
              <a:rPr lang="ka-GE" sz="2000" dirty="0" smtClean="0"/>
              <a:t>, მაგალითად, საკმაოდ მაღალენერგიული ფოტონის ბირთთვთან დაჯახების დროს. </a:t>
            </a:r>
            <a:endParaRPr lang="ka-GE" sz="2000" dirty="0" smtClean="0"/>
          </a:p>
          <a:p>
            <a:pPr>
              <a:buFont typeface="Wingdings" pitchFamily="2" charset="2"/>
              <a:buChar char="Ø"/>
            </a:pPr>
            <a:r>
              <a:rPr lang="ka-GE" sz="2000" dirty="0" smtClean="0"/>
              <a:t>ასეთი </a:t>
            </a:r>
            <a:r>
              <a:rPr lang="ka-GE" sz="2000" dirty="0" smtClean="0"/>
              <a:t>სახიფათო ორეული, როგორიც ელექტრონისთვის არის პოზიტრონი, ჰყავს ასევე პროტონს. მას  </a:t>
            </a:r>
            <a:r>
              <a:rPr lang="ka-GE" sz="2000" b="1" i="1" dirty="0" smtClean="0"/>
              <a:t>ანტიპროტონი</a:t>
            </a:r>
            <a:r>
              <a:rPr lang="ka-GE" sz="2000" dirty="0" smtClean="0"/>
              <a:t> ეწოდება. ანტიპროტონის ელექტრული მუხტი უარყოფითია. დღეისათვის </a:t>
            </a:r>
            <a:r>
              <a:rPr lang="ka-GE" sz="2000" b="1" i="1" dirty="0" smtClean="0"/>
              <a:t>ანტინაწილაკები </a:t>
            </a:r>
            <a:r>
              <a:rPr lang="ka-GE" sz="2000" dirty="0" smtClean="0"/>
              <a:t>მოეძებნა ყველა ნაწილაკს. </a:t>
            </a:r>
            <a:endParaRPr lang="en-US" sz="20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04800"/>
          </a:xfrm>
        </p:spPr>
        <p:txBody>
          <a:bodyPr>
            <a:normAutofit fontScale="90000"/>
          </a:bodyPr>
          <a:lstStyle/>
          <a:p>
            <a:r>
              <a:rPr lang="ka-GE" dirty="0" smtClean="0"/>
              <a:t>.</a:t>
            </a:r>
            <a:endParaRPr lang="en-US" dirty="0"/>
          </a:p>
        </p:txBody>
      </p:sp>
      <p:graphicFrame>
        <p:nvGraphicFramePr>
          <p:cNvPr id="4" name="Content Placeholder 3"/>
          <p:cNvGraphicFramePr>
            <a:graphicFrameLocks noGrp="1"/>
          </p:cNvGraphicFramePr>
          <p:nvPr>
            <p:ph idx="1"/>
          </p:nvPr>
        </p:nvGraphicFramePr>
        <p:xfrm>
          <a:off x="0" y="0"/>
          <a:ext cx="86868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286512"/>
          </a:xfrm>
        </p:spPr>
        <p:txBody>
          <a:bodyPr>
            <a:normAutofit fontScale="90000"/>
          </a:bodyPr>
          <a:lstStyle/>
          <a:p>
            <a:r>
              <a:rPr lang="ka-GE" dirty="0" smtClean="0"/>
              <a:t>.</a:t>
            </a:r>
            <a:endParaRPr lang="en-US" dirty="0"/>
          </a:p>
        </p:txBody>
      </p:sp>
      <p:graphicFrame>
        <p:nvGraphicFramePr>
          <p:cNvPr id="4" name="Content Placeholder 3"/>
          <p:cNvGraphicFramePr>
            <a:graphicFrameLocks noGrp="1"/>
          </p:cNvGraphicFramePr>
          <p:nvPr>
            <p:ph idx="1"/>
          </p:nvPr>
        </p:nvGraphicFramePr>
        <p:xfrm>
          <a:off x="457200" y="990601"/>
          <a:ext cx="8229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Autofit/>
          </a:bodyPr>
          <a:lstStyle/>
          <a:p>
            <a:r>
              <a:rPr lang="ka-GE" sz="3600" b="1" i="1" dirty="0" smtClean="0"/>
              <a:t>ფუნდამენტური ურთიერთქმედებები</a:t>
            </a:r>
            <a:endParaRPr lang="en-US" sz="3600" dirty="0"/>
          </a:p>
        </p:txBody>
      </p:sp>
      <p:sp>
        <p:nvSpPr>
          <p:cNvPr id="3" name="Content Placeholder 2"/>
          <p:cNvSpPr>
            <a:spLocks noGrp="1"/>
          </p:cNvSpPr>
          <p:nvPr>
            <p:ph idx="1"/>
          </p:nvPr>
        </p:nvSpPr>
        <p:spPr>
          <a:xfrm>
            <a:off x="457200" y="1143000"/>
            <a:ext cx="8229600" cy="5410200"/>
          </a:xfrm>
        </p:spPr>
        <p:txBody>
          <a:bodyPr>
            <a:normAutofit fontScale="92500"/>
          </a:bodyPr>
          <a:lstStyle/>
          <a:p>
            <a:pPr>
              <a:buNone/>
            </a:pPr>
            <a:r>
              <a:rPr lang="ka-GE" dirty="0" smtClean="0"/>
              <a:t>პროცესები</a:t>
            </a:r>
            <a:r>
              <a:rPr lang="ka-GE" dirty="0" smtClean="0"/>
              <a:t>, რომლებშიც ელემენტალური ნაწილაკები მონაწილეობენ, ძლიერ განსხვავდებიან ენერგიებითა და მათი მიმდინარეობის მახასიათებელი დროებით. თანამედროვე შეხედულებების თანახმად, ბუნებაში ხორციელდება ოთხი ტიპის ურთიერთქმედება, რომლებიც სხვა უფრო მარტივ ტიპზე არ დაიყვანება. ესენია: </a:t>
            </a:r>
            <a:endParaRPr lang="ka-GE" dirty="0" smtClean="0"/>
          </a:p>
          <a:p>
            <a:r>
              <a:rPr lang="ka-GE" dirty="0" smtClean="0"/>
              <a:t> </a:t>
            </a:r>
            <a:r>
              <a:rPr lang="ka-GE" b="1" i="1" dirty="0" smtClean="0"/>
              <a:t>ძლიერი</a:t>
            </a:r>
            <a:endParaRPr lang="ka-GE" b="1" i="1" dirty="0" smtClean="0"/>
          </a:p>
          <a:p>
            <a:r>
              <a:rPr lang="ka-GE" b="1" i="1" dirty="0" smtClean="0"/>
              <a:t>ელექტრომაგნიტური</a:t>
            </a:r>
            <a:endParaRPr lang="ka-GE" b="1" i="1" dirty="0" smtClean="0"/>
          </a:p>
          <a:p>
            <a:r>
              <a:rPr lang="ka-GE" b="1" i="1" dirty="0" smtClean="0"/>
              <a:t>სუსტი</a:t>
            </a:r>
            <a:r>
              <a:rPr lang="ka-GE" dirty="0" smtClean="0"/>
              <a:t> </a:t>
            </a:r>
          </a:p>
          <a:p>
            <a:r>
              <a:rPr lang="ka-GE" b="1" i="1" dirty="0" smtClean="0"/>
              <a:t>გრავიტაციული</a:t>
            </a:r>
            <a:endParaRPr lang="ka-GE" dirty="0" smtClean="0"/>
          </a:p>
          <a:p>
            <a:pPr>
              <a:buNone/>
            </a:pPr>
            <a:r>
              <a:rPr lang="ka-GE" dirty="0" smtClean="0"/>
              <a:t>ურთიერთქმედების ამ სახეებს </a:t>
            </a:r>
            <a:r>
              <a:rPr lang="ka-GE" dirty="0" smtClean="0"/>
              <a:t> </a:t>
            </a:r>
            <a:r>
              <a:rPr lang="ka-GE" b="1" dirty="0" smtClean="0"/>
              <a:t>ფუნდამენტურს </a:t>
            </a:r>
            <a:r>
              <a:rPr lang="ka-GE" dirty="0" smtClean="0"/>
              <a:t>უწოდებენ.</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371600"/>
          </a:xfrm>
        </p:spPr>
        <p:txBody>
          <a:bodyPr>
            <a:normAutofit fontScale="90000"/>
          </a:bodyPr>
          <a:lstStyle/>
          <a:p>
            <a:r>
              <a:rPr lang="ka-GE" b="1" dirty="0" smtClean="0"/>
              <a:t>ძლიერი</a:t>
            </a:r>
            <a:r>
              <a:rPr lang="ka-GE" dirty="0" smtClean="0"/>
              <a:t> (ანუ </a:t>
            </a:r>
            <a:r>
              <a:rPr lang="ka-GE" b="1" dirty="0" smtClean="0"/>
              <a:t>ბირთვული</a:t>
            </a:r>
            <a:r>
              <a:rPr lang="ka-GE" dirty="0" smtClean="0"/>
              <a:t>) </a:t>
            </a:r>
            <a:r>
              <a:rPr lang="ka-GE" b="1" dirty="0" smtClean="0"/>
              <a:t>ურთიერთქმედება</a:t>
            </a:r>
            <a:r>
              <a:rPr lang="en-US" b="1" dirty="0" smtClean="0"/>
              <a:t/>
            </a:r>
            <a:br>
              <a:rPr lang="en-US" b="1" dirty="0" smtClean="0"/>
            </a:br>
            <a:endParaRPr lang="en-US" dirty="0"/>
          </a:p>
        </p:txBody>
      </p:sp>
      <p:sp>
        <p:nvSpPr>
          <p:cNvPr id="3" name="Content Placeholder 2"/>
          <p:cNvSpPr>
            <a:spLocks noGrp="1"/>
          </p:cNvSpPr>
          <p:nvPr>
            <p:ph idx="1"/>
          </p:nvPr>
        </p:nvSpPr>
        <p:spPr>
          <a:xfrm>
            <a:off x="457200" y="2286000"/>
            <a:ext cx="8229600" cy="4038600"/>
          </a:xfrm>
        </p:spPr>
        <p:txBody>
          <a:bodyPr/>
          <a:lstStyle/>
          <a:p>
            <a:r>
              <a:rPr lang="ka-GE" dirty="0" smtClean="0"/>
              <a:t>ყველაზე ინტენსიურია. ის განაპირობებს განსაკუთრებულ მედეგ კავშირს ატომბირთვებში პროტონებსა და ნეიტრონებს შორის. ძლიერ ურთიერთქმედებაში მონაწილეობა შეუძლიათ მხოლოდ მძიმე ნაწილაკებს – ადრონებს (მეზონებს და ბარიონებს). ძლიერი ურთიერთქმედება მჟღავნდება 10</a:t>
            </a:r>
            <a:r>
              <a:rPr lang="ka-GE" baseline="30000" dirty="0" smtClean="0"/>
              <a:t>–15</a:t>
            </a:r>
            <a:r>
              <a:rPr lang="ka-GE" dirty="0" smtClean="0"/>
              <a:t> მ და ნაკლები რიგის მანძილებზე. ამიტომ მას უწოდებენ ახლომოქმედს</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96112"/>
          </a:xfrm>
        </p:spPr>
        <p:txBody>
          <a:bodyPr>
            <a:noAutofit/>
          </a:bodyPr>
          <a:lstStyle/>
          <a:p>
            <a:r>
              <a:rPr lang="ka-GE" sz="4400" b="1" dirty="0" smtClean="0"/>
              <a:t>ელექტრომაგნიტური ურთიერთქმედება</a:t>
            </a:r>
            <a:endParaRPr lang="en-US" sz="4400" dirty="0"/>
          </a:p>
        </p:txBody>
      </p:sp>
      <p:sp>
        <p:nvSpPr>
          <p:cNvPr id="3" name="Content Placeholder 2"/>
          <p:cNvSpPr>
            <a:spLocks noGrp="1"/>
          </p:cNvSpPr>
          <p:nvPr>
            <p:ph idx="1"/>
          </p:nvPr>
        </p:nvSpPr>
        <p:spPr/>
        <p:txBody>
          <a:bodyPr>
            <a:normAutofit fontScale="92500" lnSpcReduction="10000"/>
          </a:bodyPr>
          <a:lstStyle/>
          <a:p>
            <a:r>
              <a:rPr lang="ka-GE" dirty="0" smtClean="0"/>
              <a:t>მასში შეუძლიათ მონაწილეობა ყველა დამუხტულ ნაწილაკს, ასევე ფოტონებს – ელექტრომაგნიტური ველის ქვანტებს. ელექტრომაგნიტური ურთიერთქმედება პასუხისმგებელია, კერძოდ, ატომებისა და მოლეკულების არსებობაზე. ის განაპირობებს ნივთიერების ბევრ თვისებას მყარ, თხევად და აირად მდგომარეობაში. პროტონების კულონური განზიდვა იწვევს დიდი მასური რიცხვის ბირთვების არამდგრადობას. ელექტრომაგნიტური ურთიერთქმედება განაპირობებს ნივთიერების ატომებისა და მოლეკულების მიერ ფოტონების გამოსხივებისა და შთანთქმის პროცესებს და მიკრო– და მაკროსამყაროს მრავალ სხვა ფიზიკურ პროცესს.</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85800"/>
          </a:xfrm>
        </p:spPr>
        <p:txBody>
          <a:bodyPr>
            <a:normAutofit fontScale="90000"/>
          </a:bodyPr>
          <a:lstStyle/>
          <a:p>
            <a:r>
              <a:rPr lang="ka-GE" sz="4400" b="1" dirty="0" smtClean="0"/>
              <a:t>სუსტი ურთიერთქმედება</a:t>
            </a:r>
            <a:endParaRPr lang="en-US" sz="4400" dirty="0"/>
          </a:p>
        </p:txBody>
      </p:sp>
      <p:sp>
        <p:nvSpPr>
          <p:cNvPr id="3" name="Content Placeholder 2"/>
          <p:cNvSpPr>
            <a:spLocks noGrp="1"/>
          </p:cNvSpPr>
          <p:nvPr>
            <p:ph idx="1"/>
          </p:nvPr>
        </p:nvSpPr>
        <p:spPr>
          <a:xfrm>
            <a:off x="457200" y="1066800"/>
            <a:ext cx="8229600" cy="5257800"/>
          </a:xfrm>
        </p:spPr>
        <p:txBody>
          <a:bodyPr>
            <a:normAutofit/>
          </a:bodyPr>
          <a:lstStyle/>
          <a:p>
            <a:r>
              <a:rPr lang="ka-GE" dirty="0" smtClean="0"/>
              <a:t>განაპირობებს მიკროსამყაროში ყველაზე ნელი პროცესების მიმდინარეობას. მასში ნებისმიერ ელემენტალურ ნაწილაკს შეუძლია მონაწილეობის მიღება, გარდა ფოტონებისა. სუსტი ურთიერთქმედება პასუხისმგებელია ნეიტრინოებისა ან ანტინეიტრინოების მონაწილეობით მიმდინარე პროცესებზე, მაგალითად, ნეიტრონის </a:t>
            </a:r>
            <a:r>
              <a:rPr lang="el-GR" dirty="0" smtClean="0"/>
              <a:t>β-</a:t>
            </a:r>
            <a:r>
              <a:rPr lang="ka-GE" dirty="0" smtClean="0"/>
              <a:t>დაშლა </a:t>
            </a:r>
            <a:r>
              <a:rPr lang="ka-GE" dirty="0" smtClean="0"/>
              <a:t> </a:t>
            </a:r>
          </a:p>
          <a:p>
            <a:endParaRPr lang="ka-GE" dirty="0" smtClean="0"/>
          </a:p>
          <a:p>
            <a:endParaRPr lang="ka-GE" dirty="0" smtClean="0"/>
          </a:p>
          <a:p>
            <a:r>
              <a:rPr lang="ka-GE" dirty="0" smtClean="0"/>
              <a:t>ასევე დიდი სიცოცხლის ხანგრძლივობის (</a:t>
            </a:r>
            <a:r>
              <a:rPr lang="el-GR" dirty="0" smtClean="0"/>
              <a:t>τ ≥ 10</a:t>
            </a:r>
            <a:r>
              <a:rPr lang="el-GR" baseline="30000" dirty="0" smtClean="0"/>
              <a:t>–10</a:t>
            </a:r>
            <a:r>
              <a:rPr lang="el-GR" dirty="0" smtClean="0"/>
              <a:t> </a:t>
            </a:r>
            <a:r>
              <a:rPr lang="ka-GE" dirty="0" smtClean="0"/>
              <a:t>წმ) მხონე  უნეიტრინო დაშლის პროცესები.</a:t>
            </a:r>
          </a:p>
          <a:p>
            <a:endParaRPr lang="en-US" dirty="0"/>
          </a:p>
        </p:txBody>
      </p:sp>
      <p:pic>
        <p:nvPicPr>
          <p:cNvPr id="4" name="Picture 3" descr="kuti.PNG"/>
          <p:cNvPicPr>
            <a:picLocks noChangeAspect="1"/>
          </p:cNvPicPr>
          <p:nvPr/>
        </p:nvPicPr>
        <p:blipFill>
          <a:blip r:embed="rId2"/>
          <a:stretch>
            <a:fillRect/>
          </a:stretch>
        </p:blipFill>
        <p:spPr>
          <a:xfrm>
            <a:off x="3200400" y="4343400"/>
            <a:ext cx="1981200" cy="9144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7543800" cy="838200"/>
          </a:xfrm>
        </p:spPr>
        <p:txBody>
          <a:bodyPr>
            <a:normAutofit/>
          </a:bodyPr>
          <a:lstStyle/>
          <a:p>
            <a:r>
              <a:rPr lang="ka-GE" sz="4400" dirty="0" smtClean="0"/>
              <a:t>დიდი აფეთქება (</a:t>
            </a:r>
            <a:r>
              <a:rPr lang="en-US" sz="4400" dirty="0" smtClean="0"/>
              <a:t>Big Bang</a:t>
            </a:r>
            <a:r>
              <a:rPr lang="ka-GE" sz="4400" dirty="0" smtClean="0"/>
              <a:t>)</a:t>
            </a:r>
            <a:endParaRPr lang="en-US" sz="4400" dirty="0"/>
          </a:p>
        </p:txBody>
      </p:sp>
      <p:sp>
        <p:nvSpPr>
          <p:cNvPr id="3" name="Content Placeholder 2"/>
          <p:cNvSpPr>
            <a:spLocks noGrp="1"/>
          </p:cNvSpPr>
          <p:nvPr>
            <p:ph sz="half" idx="1"/>
          </p:nvPr>
        </p:nvSpPr>
        <p:spPr>
          <a:xfrm>
            <a:off x="457200" y="1143000"/>
            <a:ext cx="7620000" cy="3428999"/>
          </a:xfrm>
        </p:spPr>
        <p:txBody>
          <a:bodyPr>
            <a:normAutofit fontScale="92500"/>
          </a:bodyPr>
          <a:lstStyle/>
          <a:p>
            <a:r>
              <a:rPr lang="ka-GE" dirty="0" smtClean="0"/>
              <a:t>ერთიანი </a:t>
            </a:r>
            <a:r>
              <a:rPr lang="ka-GE" dirty="0" smtClean="0"/>
              <a:t>ველი, რომელიც ურთიერთქმედებათა ყველა სახეს აერთიანებს, შეიძლება არსებობდეს მხოლოდ ნაწილაკების ძალიან დიდი ენერგიების დროს, რომლის მიღწევა თანამედროვე ამაჩქარებლებზე შეუძლებელია. ასეთი მაღალი ენერგიები ნაწილაკებს შეიძლება ჰქონოდეთ მხოლოდ სამყაროს არსებობის ძალიან ადრეულ ეტაპებზე, რომელიც ე.წ.  </a:t>
            </a:r>
            <a:r>
              <a:rPr lang="ka-GE" b="1" i="1" dirty="0" smtClean="0"/>
              <a:t>დიდი აფეთქების </a:t>
            </a:r>
            <a:r>
              <a:rPr lang="ka-GE" dirty="0" smtClean="0"/>
              <a:t>(</a:t>
            </a:r>
            <a:r>
              <a:rPr lang="en-US" dirty="0" smtClean="0"/>
              <a:t>Big Bang) </a:t>
            </a:r>
            <a:r>
              <a:rPr lang="ka-GE" dirty="0" smtClean="0"/>
              <a:t>შედეგად წარმოიქმნა.</a:t>
            </a:r>
            <a:endParaRPr lang="en-US" dirty="0"/>
          </a:p>
        </p:txBody>
      </p:sp>
      <p:pic>
        <p:nvPicPr>
          <p:cNvPr id="5" name="Content Placeholder 4" descr="dava.jpg"/>
          <p:cNvPicPr>
            <a:picLocks noGrp="1" noChangeAspect="1"/>
          </p:cNvPicPr>
          <p:nvPr>
            <p:ph sz="half" idx="2"/>
          </p:nvPr>
        </p:nvPicPr>
        <p:blipFill>
          <a:blip r:embed="rId2"/>
          <a:stretch>
            <a:fillRect/>
          </a:stretch>
        </p:blipFill>
        <p:spPr>
          <a:xfrm>
            <a:off x="838200" y="4495800"/>
            <a:ext cx="6934200" cy="21336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fontScale="90000"/>
          </a:bodyPr>
          <a:lstStyle/>
          <a:p>
            <a:r>
              <a:rPr lang="en-US" dirty="0" smtClean="0"/>
              <a:t>.</a:t>
            </a:r>
            <a:endParaRPr lang="en-US" dirty="0"/>
          </a:p>
        </p:txBody>
      </p:sp>
      <p:sp>
        <p:nvSpPr>
          <p:cNvPr id="3" name="Content Placeholder 2"/>
          <p:cNvSpPr>
            <a:spLocks noGrp="1"/>
          </p:cNvSpPr>
          <p:nvPr>
            <p:ph sz="half" idx="1"/>
          </p:nvPr>
        </p:nvSpPr>
        <p:spPr>
          <a:xfrm>
            <a:off x="0" y="914400"/>
            <a:ext cx="4495800" cy="5943600"/>
          </a:xfrm>
        </p:spPr>
        <p:txBody>
          <a:bodyPr>
            <a:normAutofit lnSpcReduction="10000"/>
          </a:bodyPr>
          <a:lstStyle/>
          <a:p>
            <a:r>
              <a:rPr lang="ka-GE" dirty="0" smtClean="0"/>
              <a:t>კოსმოლოგია – მეცნიერება სამყაროს ევოლუციის შესახებ – ვარაუდობს, რომ დიდი აფეთქება მოხდა 18 მილიარდი წლის წინ. სამყაროს ევოლუციის სტანდარტულ მოდელში იგულისხმება, რომ აფეთქების შემდგომ პირველ პერიოდში ტემპერატურა აღწევდა 10</a:t>
            </a:r>
            <a:r>
              <a:rPr lang="ka-GE" baseline="30000" dirty="0" smtClean="0"/>
              <a:t>32</a:t>
            </a:r>
            <a:r>
              <a:rPr lang="ka-GE" dirty="0" smtClean="0"/>
              <a:t> </a:t>
            </a:r>
            <a:r>
              <a:rPr lang="ru-RU" dirty="0" smtClean="0"/>
              <a:t>К, </a:t>
            </a:r>
            <a:r>
              <a:rPr lang="ka-GE" dirty="0" smtClean="0"/>
              <a:t>ხოლო ნაწილაკების ენერგია </a:t>
            </a:r>
            <a:r>
              <a:rPr lang="en-US" i="1" dirty="0" smtClean="0"/>
              <a:t>E</a:t>
            </a:r>
            <a:r>
              <a:rPr lang="en-US" dirty="0" smtClean="0"/>
              <a:t> = </a:t>
            </a:r>
            <a:r>
              <a:rPr lang="en-US" i="1" dirty="0" err="1" smtClean="0"/>
              <a:t>kT</a:t>
            </a:r>
            <a:r>
              <a:rPr lang="en-US" dirty="0" smtClean="0"/>
              <a:t> </a:t>
            </a:r>
            <a:r>
              <a:rPr lang="ka-GE" dirty="0" smtClean="0"/>
              <a:t>აღწევდა 10</a:t>
            </a:r>
            <a:r>
              <a:rPr lang="ka-GE" baseline="30000" dirty="0" smtClean="0"/>
              <a:t>19</a:t>
            </a:r>
            <a:r>
              <a:rPr lang="ka-GE" dirty="0" smtClean="0"/>
              <a:t> გევ მნიშვნელობას. </a:t>
            </a:r>
            <a:endParaRPr lang="en-US" dirty="0" smtClean="0"/>
          </a:p>
        </p:txBody>
      </p:sp>
      <p:pic>
        <p:nvPicPr>
          <p:cNvPr id="5" name="Content Placeholder 4" descr="babua.jpg"/>
          <p:cNvPicPr>
            <a:picLocks noGrp="1" noChangeAspect="1"/>
          </p:cNvPicPr>
          <p:nvPr>
            <p:ph sz="half" idx="2"/>
          </p:nvPr>
        </p:nvPicPr>
        <p:blipFill>
          <a:blip r:embed="rId2"/>
          <a:stretch>
            <a:fillRect/>
          </a:stretch>
        </p:blipFill>
        <p:spPr>
          <a:xfrm>
            <a:off x="5257800" y="1143000"/>
            <a:ext cx="3048000" cy="2057400"/>
          </a:xfrm>
        </p:spPr>
      </p:pic>
      <p:sp>
        <p:nvSpPr>
          <p:cNvPr id="6" name="TextBox 5"/>
          <p:cNvSpPr txBox="1"/>
          <p:nvPr/>
        </p:nvSpPr>
        <p:spPr>
          <a:xfrm>
            <a:off x="4876800" y="3429000"/>
            <a:ext cx="3810000" cy="3323987"/>
          </a:xfrm>
          <a:prstGeom prst="rect">
            <a:avLst/>
          </a:prstGeom>
          <a:noFill/>
        </p:spPr>
        <p:txBody>
          <a:bodyPr wrap="square" rtlCol="0">
            <a:spAutoFit/>
          </a:bodyPr>
          <a:lstStyle/>
          <a:p>
            <a:r>
              <a:rPr lang="ka-GE" sz="2400" dirty="0" smtClean="0"/>
              <a:t>ამ პერიოდში მატერია არსებობდა კვარკებისა და ნეიტრინოების ფორმით, ამასთან ურთიერთქმედების ყველა ტიპი გაერთიანებული იყო ერთიან ძალურ ველად.</a:t>
            </a:r>
            <a:endParaRPr lang="en-US" sz="2400" dirty="0" smtClean="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304800"/>
            <a:ext cx="9372600" cy="4114800"/>
          </a:xfrm>
        </p:spPr>
        <p:txBody>
          <a:bodyPr>
            <a:normAutofit/>
          </a:bodyPr>
          <a:lstStyle/>
          <a:p>
            <a:r>
              <a:rPr lang="ka-GE" dirty="0" smtClean="0"/>
              <a:t>მადლობა ყურადღებისთვის </a:t>
            </a:r>
            <a:r>
              <a:rPr lang="ka-GE" dirty="0" smtClean="0">
                <a:sym typeface="Wingdings" pitchFamily="2" charset="2"/>
              </a:rPr>
              <a:t></a:t>
            </a:r>
            <a:r>
              <a:rPr lang="ka-GE" dirty="0" smtClean="0"/>
              <a:t/>
            </a:r>
            <a:br>
              <a:rPr lang="ka-GE" dirty="0" smtClean="0"/>
            </a:b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75</TotalTime>
  <Words>369</Words>
  <Application>Microsoft Office PowerPoint</Application>
  <PresentationFormat>On-screen Show (4:3)</PresentationFormat>
  <Paragraphs>65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ელემენტარული ნაწილაკები</vt:lpstr>
      <vt:lpstr>... </vt:lpstr>
      <vt:lpstr>ისტორია</vt:lpstr>
      <vt:lpstr>...</vt:lpstr>
      <vt:lpstr>...</vt:lpstr>
      <vt:lpstr>...</vt:lpstr>
      <vt:lpstr>...</vt:lpstr>
      <vt:lpstr>ურთიერგარდაქმნის უნარი -</vt:lpstr>
      <vt:lpstr>.</vt:lpstr>
      <vt:lpstr>.</vt:lpstr>
      <vt:lpstr>ფუნდამენტური ურთიერთქმედებები</vt:lpstr>
      <vt:lpstr>ძლიერი (ანუ ბირთვული) ურთიერთქმედება </vt:lpstr>
      <vt:lpstr>ელექტრომაგნიტური ურთიერთქმედება</vt:lpstr>
      <vt:lpstr>სუსტი ურთიერთქმედება</vt:lpstr>
      <vt:lpstr>დიდი აფეთქება (Big Bang)</vt:lpstr>
      <vt:lpstr>.</vt:lpstr>
      <vt:lpstr>მადლობა ყურადღებისთვის 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ელემენტარული ნაწილაკები</dc:title>
  <dc:creator>gvantsa salia</dc:creator>
  <cp:lastModifiedBy>gvantsa salia</cp:lastModifiedBy>
  <cp:revision>20</cp:revision>
  <dcterms:created xsi:type="dcterms:W3CDTF">2006-08-16T00:00:00Z</dcterms:created>
  <dcterms:modified xsi:type="dcterms:W3CDTF">2016-06-05T17:01:32Z</dcterms:modified>
</cp:coreProperties>
</file>