
<file path=[Content_Types].xml><?xml version="1.0" encoding="utf-8"?>
<Types xmlns="http://schemas.openxmlformats.org/package/2006/content-types">
  <Default Extension="gif" ContentType="image/gif"/>
  <Default Extension="jfif" ContentType="image/jpeg"/>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2" r:id="rId5"/>
    <p:sldId id="263" r:id="rId6"/>
    <p:sldId id="259" r:id="rId7"/>
    <p:sldId id="260" r:id="rId8"/>
    <p:sldId id="261" r:id="rId9"/>
    <p:sldId id="264"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75" d="100"/>
          <a:sy n="75" d="100"/>
        </p:scale>
        <p:origin x="974" y="47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809C8-D669-4DA0-80C6-958F3143BFB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F028CE2-3999-4911-B8E4-CDD1EE7E07A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70C5271-4094-4416-8376-AD2D39E1F12B}"/>
              </a:ext>
            </a:extLst>
          </p:cNvPr>
          <p:cNvSpPr>
            <a:spLocks noGrp="1"/>
          </p:cNvSpPr>
          <p:nvPr>
            <p:ph type="dt" sz="half" idx="10"/>
          </p:nvPr>
        </p:nvSpPr>
        <p:spPr/>
        <p:txBody>
          <a:bodyPr/>
          <a:lstStyle/>
          <a:p>
            <a:fld id="{17B91A58-690F-4145-8B7B-073A067BA2C7}" type="datetimeFigureOut">
              <a:rPr lang="en-US" smtClean="0"/>
              <a:t>6/6/2022</a:t>
            </a:fld>
            <a:endParaRPr lang="en-US"/>
          </a:p>
        </p:txBody>
      </p:sp>
      <p:sp>
        <p:nvSpPr>
          <p:cNvPr id="5" name="Footer Placeholder 4">
            <a:extLst>
              <a:ext uri="{FF2B5EF4-FFF2-40B4-BE49-F238E27FC236}">
                <a16:creationId xmlns:a16="http://schemas.microsoft.com/office/drawing/2014/main" id="{DB257C11-2261-43DA-A464-62D2B2F0522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53B35A6-EF80-4005-8486-7F3D6B7B43EA}"/>
              </a:ext>
            </a:extLst>
          </p:cNvPr>
          <p:cNvSpPr>
            <a:spLocks noGrp="1"/>
          </p:cNvSpPr>
          <p:nvPr>
            <p:ph type="sldNum" sz="quarter" idx="12"/>
          </p:nvPr>
        </p:nvSpPr>
        <p:spPr/>
        <p:txBody>
          <a:bodyPr/>
          <a:lstStyle/>
          <a:p>
            <a:fld id="{4C52D664-3888-4B92-B4FD-675BFD46B0B9}" type="slidenum">
              <a:rPr lang="en-US" smtClean="0"/>
              <a:t>‹#›</a:t>
            </a:fld>
            <a:endParaRPr lang="en-US"/>
          </a:p>
        </p:txBody>
      </p:sp>
    </p:spTree>
    <p:extLst>
      <p:ext uri="{BB962C8B-B14F-4D97-AF65-F5344CB8AC3E}">
        <p14:creationId xmlns:p14="http://schemas.microsoft.com/office/powerpoint/2010/main" val="40492017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8A35F5-7612-4EAE-A06F-1F06BAD9627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88F4C9A-7807-4016-8D6F-09A00F9CB6A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1F1FC7B-4540-496E-A99B-49E4BF2022C9}"/>
              </a:ext>
            </a:extLst>
          </p:cNvPr>
          <p:cNvSpPr>
            <a:spLocks noGrp="1"/>
          </p:cNvSpPr>
          <p:nvPr>
            <p:ph type="dt" sz="half" idx="10"/>
          </p:nvPr>
        </p:nvSpPr>
        <p:spPr/>
        <p:txBody>
          <a:bodyPr/>
          <a:lstStyle/>
          <a:p>
            <a:fld id="{17B91A58-690F-4145-8B7B-073A067BA2C7}" type="datetimeFigureOut">
              <a:rPr lang="en-US" smtClean="0"/>
              <a:t>6/6/2022</a:t>
            </a:fld>
            <a:endParaRPr lang="en-US"/>
          </a:p>
        </p:txBody>
      </p:sp>
      <p:sp>
        <p:nvSpPr>
          <p:cNvPr id="5" name="Footer Placeholder 4">
            <a:extLst>
              <a:ext uri="{FF2B5EF4-FFF2-40B4-BE49-F238E27FC236}">
                <a16:creationId xmlns:a16="http://schemas.microsoft.com/office/drawing/2014/main" id="{B558ED12-65C7-4841-AE0F-BEFED1D17C4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FB993A-3150-479C-8B3D-68BE635EE964}"/>
              </a:ext>
            </a:extLst>
          </p:cNvPr>
          <p:cNvSpPr>
            <a:spLocks noGrp="1"/>
          </p:cNvSpPr>
          <p:nvPr>
            <p:ph type="sldNum" sz="quarter" idx="12"/>
          </p:nvPr>
        </p:nvSpPr>
        <p:spPr/>
        <p:txBody>
          <a:bodyPr/>
          <a:lstStyle/>
          <a:p>
            <a:fld id="{4C52D664-3888-4B92-B4FD-675BFD46B0B9}" type="slidenum">
              <a:rPr lang="en-US" smtClean="0"/>
              <a:t>‹#›</a:t>
            </a:fld>
            <a:endParaRPr lang="en-US"/>
          </a:p>
        </p:txBody>
      </p:sp>
    </p:spTree>
    <p:extLst>
      <p:ext uri="{BB962C8B-B14F-4D97-AF65-F5344CB8AC3E}">
        <p14:creationId xmlns:p14="http://schemas.microsoft.com/office/powerpoint/2010/main" val="12786398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E8C7A5-1A06-4105-872A-630CF636806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D0F81C6-A474-4671-BE5E-47BDFEA6B52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2203711-D7D8-4923-8D77-C8B2CED35010}"/>
              </a:ext>
            </a:extLst>
          </p:cNvPr>
          <p:cNvSpPr>
            <a:spLocks noGrp="1"/>
          </p:cNvSpPr>
          <p:nvPr>
            <p:ph type="dt" sz="half" idx="10"/>
          </p:nvPr>
        </p:nvSpPr>
        <p:spPr/>
        <p:txBody>
          <a:bodyPr/>
          <a:lstStyle/>
          <a:p>
            <a:fld id="{17B91A58-690F-4145-8B7B-073A067BA2C7}" type="datetimeFigureOut">
              <a:rPr lang="en-US" smtClean="0"/>
              <a:t>6/6/2022</a:t>
            </a:fld>
            <a:endParaRPr lang="en-US"/>
          </a:p>
        </p:txBody>
      </p:sp>
      <p:sp>
        <p:nvSpPr>
          <p:cNvPr id="5" name="Footer Placeholder 4">
            <a:extLst>
              <a:ext uri="{FF2B5EF4-FFF2-40B4-BE49-F238E27FC236}">
                <a16:creationId xmlns:a16="http://schemas.microsoft.com/office/drawing/2014/main" id="{69006B47-E275-4B8E-B2BD-33738D20652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E204665-EF98-4D21-B766-DF812E9E75DF}"/>
              </a:ext>
            </a:extLst>
          </p:cNvPr>
          <p:cNvSpPr>
            <a:spLocks noGrp="1"/>
          </p:cNvSpPr>
          <p:nvPr>
            <p:ph type="sldNum" sz="quarter" idx="12"/>
          </p:nvPr>
        </p:nvSpPr>
        <p:spPr/>
        <p:txBody>
          <a:bodyPr/>
          <a:lstStyle/>
          <a:p>
            <a:fld id="{4C52D664-3888-4B92-B4FD-675BFD46B0B9}" type="slidenum">
              <a:rPr lang="en-US" smtClean="0"/>
              <a:t>‹#›</a:t>
            </a:fld>
            <a:endParaRPr lang="en-US"/>
          </a:p>
        </p:txBody>
      </p:sp>
    </p:spTree>
    <p:extLst>
      <p:ext uri="{BB962C8B-B14F-4D97-AF65-F5344CB8AC3E}">
        <p14:creationId xmlns:p14="http://schemas.microsoft.com/office/powerpoint/2010/main" val="19180439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05543E-05B8-42F3-A660-077CBC662E5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FC5CFA3-0F79-4AE3-A0DD-D199B57EC13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6791ABB-7FC0-42FA-B1ED-CEADE89973A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FB51E64-0E7F-47A1-B6A6-301C4D0C713F}"/>
              </a:ext>
            </a:extLst>
          </p:cNvPr>
          <p:cNvSpPr>
            <a:spLocks noGrp="1"/>
          </p:cNvSpPr>
          <p:nvPr>
            <p:ph type="dt" sz="half" idx="10"/>
          </p:nvPr>
        </p:nvSpPr>
        <p:spPr/>
        <p:txBody>
          <a:bodyPr/>
          <a:lstStyle/>
          <a:p>
            <a:fld id="{17B91A58-690F-4145-8B7B-073A067BA2C7}" type="datetimeFigureOut">
              <a:rPr lang="en-US" smtClean="0"/>
              <a:t>6/6/2022</a:t>
            </a:fld>
            <a:endParaRPr lang="en-US"/>
          </a:p>
        </p:txBody>
      </p:sp>
      <p:sp>
        <p:nvSpPr>
          <p:cNvPr id="6" name="Footer Placeholder 5">
            <a:extLst>
              <a:ext uri="{FF2B5EF4-FFF2-40B4-BE49-F238E27FC236}">
                <a16:creationId xmlns:a16="http://schemas.microsoft.com/office/drawing/2014/main" id="{0BA88E3F-E9C1-4BD6-A288-5D86D2B730C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3ED173-F5DC-4320-ACA8-BBBFD710D676}"/>
              </a:ext>
            </a:extLst>
          </p:cNvPr>
          <p:cNvSpPr>
            <a:spLocks noGrp="1"/>
          </p:cNvSpPr>
          <p:nvPr>
            <p:ph type="sldNum" sz="quarter" idx="12"/>
          </p:nvPr>
        </p:nvSpPr>
        <p:spPr/>
        <p:txBody>
          <a:bodyPr/>
          <a:lstStyle/>
          <a:p>
            <a:fld id="{4C52D664-3888-4B92-B4FD-675BFD46B0B9}" type="slidenum">
              <a:rPr lang="en-US" smtClean="0"/>
              <a:t>‹#›</a:t>
            </a:fld>
            <a:endParaRPr lang="en-US"/>
          </a:p>
        </p:txBody>
      </p:sp>
    </p:spTree>
    <p:extLst>
      <p:ext uri="{BB962C8B-B14F-4D97-AF65-F5344CB8AC3E}">
        <p14:creationId xmlns:p14="http://schemas.microsoft.com/office/powerpoint/2010/main" val="4850547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4EBCE6-7C58-4381-B685-35E4C9832AB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BF9D75F-76FD-4863-A500-8E98D08C6B5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7C36C20-5557-4D75-A76B-53E34BEE9C3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EDE3E8F-0A3F-465F-8C6B-E64A7649DBC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E2BB6D2-F137-41FB-A1EF-54E6DB2EDFA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84D02E3-9DBE-46A8-9ED1-850E2712E581}"/>
              </a:ext>
            </a:extLst>
          </p:cNvPr>
          <p:cNvSpPr>
            <a:spLocks noGrp="1"/>
          </p:cNvSpPr>
          <p:nvPr>
            <p:ph type="dt" sz="half" idx="10"/>
          </p:nvPr>
        </p:nvSpPr>
        <p:spPr/>
        <p:txBody>
          <a:bodyPr/>
          <a:lstStyle/>
          <a:p>
            <a:fld id="{17B91A58-690F-4145-8B7B-073A067BA2C7}" type="datetimeFigureOut">
              <a:rPr lang="en-US" smtClean="0"/>
              <a:t>6/6/2022</a:t>
            </a:fld>
            <a:endParaRPr lang="en-US"/>
          </a:p>
        </p:txBody>
      </p:sp>
      <p:sp>
        <p:nvSpPr>
          <p:cNvPr id="8" name="Footer Placeholder 7">
            <a:extLst>
              <a:ext uri="{FF2B5EF4-FFF2-40B4-BE49-F238E27FC236}">
                <a16:creationId xmlns:a16="http://schemas.microsoft.com/office/drawing/2014/main" id="{5A2B7332-78C3-4486-A740-72046F0D241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75DF439-D24C-40EA-8560-AA763F2BE979}"/>
              </a:ext>
            </a:extLst>
          </p:cNvPr>
          <p:cNvSpPr>
            <a:spLocks noGrp="1"/>
          </p:cNvSpPr>
          <p:nvPr>
            <p:ph type="sldNum" sz="quarter" idx="12"/>
          </p:nvPr>
        </p:nvSpPr>
        <p:spPr/>
        <p:txBody>
          <a:bodyPr/>
          <a:lstStyle/>
          <a:p>
            <a:fld id="{4C52D664-3888-4B92-B4FD-675BFD46B0B9}" type="slidenum">
              <a:rPr lang="en-US" smtClean="0"/>
              <a:t>‹#›</a:t>
            </a:fld>
            <a:endParaRPr lang="en-US"/>
          </a:p>
        </p:txBody>
      </p:sp>
    </p:spTree>
    <p:extLst>
      <p:ext uri="{BB962C8B-B14F-4D97-AF65-F5344CB8AC3E}">
        <p14:creationId xmlns:p14="http://schemas.microsoft.com/office/powerpoint/2010/main" val="30510993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4B60F2-6797-45B0-9930-85C36338FB0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54AD41A-CA60-49BB-88E0-6C21D36C5C49}"/>
              </a:ext>
            </a:extLst>
          </p:cNvPr>
          <p:cNvSpPr>
            <a:spLocks noGrp="1"/>
          </p:cNvSpPr>
          <p:nvPr>
            <p:ph type="dt" sz="half" idx="10"/>
          </p:nvPr>
        </p:nvSpPr>
        <p:spPr/>
        <p:txBody>
          <a:bodyPr/>
          <a:lstStyle/>
          <a:p>
            <a:fld id="{17B91A58-690F-4145-8B7B-073A067BA2C7}" type="datetimeFigureOut">
              <a:rPr lang="en-US" smtClean="0"/>
              <a:t>6/6/2022</a:t>
            </a:fld>
            <a:endParaRPr lang="en-US"/>
          </a:p>
        </p:txBody>
      </p:sp>
      <p:sp>
        <p:nvSpPr>
          <p:cNvPr id="4" name="Footer Placeholder 3">
            <a:extLst>
              <a:ext uri="{FF2B5EF4-FFF2-40B4-BE49-F238E27FC236}">
                <a16:creationId xmlns:a16="http://schemas.microsoft.com/office/drawing/2014/main" id="{4949FB01-14D8-4E96-93D5-0F409A1EF71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0E0EE79-F26E-4EAD-89FE-76C6EE82CC5C}"/>
              </a:ext>
            </a:extLst>
          </p:cNvPr>
          <p:cNvSpPr>
            <a:spLocks noGrp="1"/>
          </p:cNvSpPr>
          <p:nvPr>
            <p:ph type="sldNum" sz="quarter" idx="12"/>
          </p:nvPr>
        </p:nvSpPr>
        <p:spPr/>
        <p:txBody>
          <a:bodyPr/>
          <a:lstStyle/>
          <a:p>
            <a:fld id="{4C52D664-3888-4B92-B4FD-675BFD46B0B9}" type="slidenum">
              <a:rPr lang="en-US" smtClean="0"/>
              <a:t>‹#›</a:t>
            </a:fld>
            <a:endParaRPr lang="en-US"/>
          </a:p>
        </p:txBody>
      </p:sp>
    </p:spTree>
    <p:extLst>
      <p:ext uri="{BB962C8B-B14F-4D97-AF65-F5344CB8AC3E}">
        <p14:creationId xmlns:p14="http://schemas.microsoft.com/office/powerpoint/2010/main" val="15419841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8908762-F905-4BE6-89B3-266CFF1D9CB0}"/>
              </a:ext>
            </a:extLst>
          </p:cNvPr>
          <p:cNvSpPr>
            <a:spLocks noGrp="1"/>
          </p:cNvSpPr>
          <p:nvPr>
            <p:ph type="dt" sz="half" idx="10"/>
          </p:nvPr>
        </p:nvSpPr>
        <p:spPr/>
        <p:txBody>
          <a:bodyPr/>
          <a:lstStyle/>
          <a:p>
            <a:fld id="{17B91A58-690F-4145-8B7B-073A067BA2C7}" type="datetimeFigureOut">
              <a:rPr lang="en-US" smtClean="0"/>
              <a:t>6/6/2022</a:t>
            </a:fld>
            <a:endParaRPr lang="en-US"/>
          </a:p>
        </p:txBody>
      </p:sp>
      <p:sp>
        <p:nvSpPr>
          <p:cNvPr id="3" name="Footer Placeholder 2">
            <a:extLst>
              <a:ext uri="{FF2B5EF4-FFF2-40B4-BE49-F238E27FC236}">
                <a16:creationId xmlns:a16="http://schemas.microsoft.com/office/drawing/2014/main" id="{8441BD9A-5566-4717-BDAE-110F0B9F1E6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638763F-8FF9-47EA-BE93-3DB820FAFA82}"/>
              </a:ext>
            </a:extLst>
          </p:cNvPr>
          <p:cNvSpPr>
            <a:spLocks noGrp="1"/>
          </p:cNvSpPr>
          <p:nvPr>
            <p:ph type="sldNum" sz="quarter" idx="12"/>
          </p:nvPr>
        </p:nvSpPr>
        <p:spPr/>
        <p:txBody>
          <a:bodyPr/>
          <a:lstStyle/>
          <a:p>
            <a:fld id="{4C52D664-3888-4B92-B4FD-675BFD46B0B9}" type="slidenum">
              <a:rPr lang="en-US" smtClean="0"/>
              <a:t>‹#›</a:t>
            </a:fld>
            <a:endParaRPr lang="en-US"/>
          </a:p>
        </p:txBody>
      </p:sp>
    </p:spTree>
    <p:extLst>
      <p:ext uri="{BB962C8B-B14F-4D97-AF65-F5344CB8AC3E}">
        <p14:creationId xmlns:p14="http://schemas.microsoft.com/office/powerpoint/2010/main" val="42274000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89FD2-0275-4F1B-8831-2A5A3CA34BA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9FCBAF2-4708-485F-9E8D-6F445F65A39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9C4F50D-766D-43F0-98AE-DC67F202D8A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23A8CD9-6246-406C-885B-2287781102E0}"/>
              </a:ext>
            </a:extLst>
          </p:cNvPr>
          <p:cNvSpPr>
            <a:spLocks noGrp="1"/>
          </p:cNvSpPr>
          <p:nvPr>
            <p:ph type="dt" sz="half" idx="10"/>
          </p:nvPr>
        </p:nvSpPr>
        <p:spPr/>
        <p:txBody>
          <a:bodyPr/>
          <a:lstStyle/>
          <a:p>
            <a:fld id="{17B91A58-690F-4145-8B7B-073A067BA2C7}" type="datetimeFigureOut">
              <a:rPr lang="en-US" smtClean="0"/>
              <a:t>6/6/2022</a:t>
            </a:fld>
            <a:endParaRPr lang="en-US"/>
          </a:p>
        </p:txBody>
      </p:sp>
      <p:sp>
        <p:nvSpPr>
          <p:cNvPr id="6" name="Footer Placeholder 5">
            <a:extLst>
              <a:ext uri="{FF2B5EF4-FFF2-40B4-BE49-F238E27FC236}">
                <a16:creationId xmlns:a16="http://schemas.microsoft.com/office/drawing/2014/main" id="{CC9CE5B8-1989-4139-84FE-C364FB5FA82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F07A238-4566-4759-839B-759842D8E231}"/>
              </a:ext>
            </a:extLst>
          </p:cNvPr>
          <p:cNvSpPr>
            <a:spLocks noGrp="1"/>
          </p:cNvSpPr>
          <p:nvPr>
            <p:ph type="sldNum" sz="quarter" idx="12"/>
          </p:nvPr>
        </p:nvSpPr>
        <p:spPr/>
        <p:txBody>
          <a:bodyPr/>
          <a:lstStyle/>
          <a:p>
            <a:fld id="{4C52D664-3888-4B92-B4FD-675BFD46B0B9}" type="slidenum">
              <a:rPr lang="en-US" smtClean="0"/>
              <a:t>‹#›</a:t>
            </a:fld>
            <a:endParaRPr lang="en-US"/>
          </a:p>
        </p:txBody>
      </p:sp>
    </p:spTree>
    <p:extLst>
      <p:ext uri="{BB962C8B-B14F-4D97-AF65-F5344CB8AC3E}">
        <p14:creationId xmlns:p14="http://schemas.microsoft.com/office/powerpoint/2010/main" val="6618464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352FA0-241F-406D-8B27-89CE1A1761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282A6A8-4C98-462A-9313-AFA34968C8E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9DC35D4-DA7A-4715-BC71-D07A186719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3394FD0-F4D6-4C53-AC62-9EBE45609925}"/>
              </a:ext>
            </a:extLst>
          </p:cNvPr>
          <p:cNvSpPr>
            <a:spLocks noGrp="1"/>
          </p:cNvSpPr>
          <p:nvPr>
            <p:ph type="dt" sz="half" idx="10"/>
          </p:nvPr>
        </p:nvSpPr>
        <p:spPr/>
        <p:txBody>
          <a:bodyPr/>
          <a:lstStyle/>
          <a:p>
            <a:fld id="{17B91A58-690F-4145-8B7B-073A067BA2C7}" type="datetimeFigureOut">
              <a:rPr lang="en-US" smtClean="0"/>
              <a:t>6/6/2022</a:t>
            </a:fld>
            <a:endParaRPr lang="en-US"/>
          </a:p>
        </p:txBody>
      </p:sp>
      <p:sp>
        <p:nvSpPr>
          <p:cNvPr id="6" name="Footer Placeholder 5">
            <a:extLst>
              <a:ext uri="{FF2B5EF4-FFF2-40B4-BE49-F238E27FC236}">
                <a16:creationId xmlns:a16="http://schemas.microsoft.com/office/drawing/2014/main" id="{25235402-4F5B-4253-8C8A-227132C4621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B5CC603-2168-4525-B1B8-A4E008BAB947}"/>
              </a:ext>
            </a:extLst>
          </p:cNvPr>
          <p:cNvSpPr>
            <a:spLocks noGrp="1"/>
          </p:cNvSpPr>
          <p:nvPr>
            <p:ph type="sldNum" sz="quarter" idx="12"/>
          </p:nvPr>
        </p:nvSpPr>
        <p:spPr/>
        <p:txBody>
          <a:bodyPr/>
          <a:lstStyle/>
          <a:p>
            <a:fld id="{4C52D664-3888-4B92-B4FD-675BFD46B0B9}" type="slidenum">
              <a:rPr lang="en-US" smtClean="0"/>
              <a:t>‹#›</a:t>
            </a:fld>
            <a:endParaRPr lang="en-US"/>
          </a:p>
        </p:txBody>
      </p:sp>
    </p:spTree>
    <p:extLst>
      <p:ext uri="{BB962C8B-B14F-4D97-AF65-F5344CB8AC3E}">
        <p14:creationId xmlns:p14="http://schemas.microsoft.com/office/powerpoint/2010/main" val="8590144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635CBF-E956-44C0-BE13-4900C9EC96B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590F8C4-06AA-4E50-A7E4-C51E86D39F8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8C08736-4B0D-435D-9CFF-ACDD81A4E695}"/>
              </a:ext>
            </a:extLst>
          </p:cNvPr>
          <p:cNvSpPr>
            <a:spLocks noGrp="1"/>
          </p:cNvSpPr>
          <p:nvPr>
            <p:ph type="dt" sz="half" idx="10"/>
          </p:nvPr>
        </p:nvSpPr>
        <p:spPr/>
        <p:txBody>
          <a:bodyPr/>
          <a:lstStyle/>
          <a:p>
            <a:fld id="{17B91A58-690F-4145-8B7B-073A067BA2C7}" type="datetimeFigureOut">
              <a:rPr lang="en-US" smtClean="0"/>
              <a:t>6/6/2022</a:t>
            </a:fld>
            <a:endParaRPr lang="en-US"/>
          </a:p>
        </p:txBody>
      </p:sp>
      <p:sp>
        <p:nvSpPr>
          <p:cNvPr id="5" name="Footer Placeholder 4">
            <a:extLst>
              <a:ext uri="{FF2B5EF4-FFF2-40B4-BE49-F238E27FC236}">
                <a16:creationId xmlns:a16="http://schemas.microsoft.com/office/drawing/2014/main" id="{4D39F0A3-5C10-42A2-8456-B1C5586F8CC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8948052-59F2-445E-B0ED-B633BD1BEF4F}"/>
              </a:ext>
            </a:extLst>
          </p:cNvPr>
          <p:cNvSpPr>
            <a:spLocks noGrp="1"/>
          </p:cNvSpPr>
          <p:nvPr>
            <p:ph type="sldNum" sz="quarter" idx="12"/>
          </p:nvPr>
        </p:nvSpPr>
        <p:spPr/>
        <p:txBody>
          <a:bodyPr/>
          <a:lstStyle/>
          <a:p>
            <a:fld id="{4C52D664-3888-4B92-B4FD-675BFD46B0B9}" type="slidenum">
              <a:rPr lang="en-US" smtClean="0"/>
              <a:t>‹#›</a:t>
            </a:fld>
            <a:endParaRPr lang="en-US"/>
          </a:p>
        </p:txBody>
      </p:sp>
    </p:spTree>
    <p:extLst>
      <p:ext uri="{BB962C8B-B14F-4D97-AF65-F5344CB8AC3E}">
        <p14:creationId xmlns:p14="http://schemas.microsoft.com/office/powerpoint/2010/main" val="31205539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662AACD-2EDB-465E-85C6-AF6CDCAF2E7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E947058-2619-4CD5-AA03-31EE975D52E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A0C6FF3-71D8-4A78-AF29-95F194158D40}"/>
              </a:ext>
            </a:extLst>
          </p:cNvPr>
          <p:cNvSpPr>
            <a:spLocks noGrp="1"/>
          </p:cNvSpPr>
          <p:nvPr>
            <p:ph type="dt" sz="half" idx="10"/>
          </p:nvPr>
        </p:nvSpPr>
        <p:spPr/>
        <p:txBody>
          <a:bodyPr/>
          <a:lstStyle/>
          <a:p>
            <a:fld id="{17B91A58-690F-4145-8B7B-073A067BA2C7}" type="datetimeFigureOut">
              <a:rPr lang="en-US" smtClean="0"/>
              <a:t>6/6/2022</a:t>
            </a:fld>
            <a:endParaRPr lang="en-US"/>
          </a:p>
        </p:txBody>
      </p:sp>
      <p:sp>
        <p:nvSpPr>
          <p:cNvPr id="5" name="Footer Placeholder 4">
            <a:extLst>
              <a:ext uri="{FF2B5EF4-FFF2-40B4-BE49-F238E27FC236}">
                <a16:creationId xmlns:a16="http://schemas.microsoft.com/office/drawing/2014/main" id="{F2FAFEE6-C70C-4224-8C63-699AF8D65FE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54F1961-A427-4158-982C-232D1B44759E}"/>
              </a:ext>
            </a:extLst>
          </p:cNvPr>
          <p:cNvSpPr>
            <a:spLocks noGrp="1"/>
          </p:cNvSpPr>
          <p:nvPr>
            <p:ph type="sldNum" sz="quarter" idx="12"/>
          </p:nvPr>
        </p:nvSpPr>
        <p:spPr/>
        <p:txBody>
          <a:bodyPr/>
          <a:lstStyle/>
          <a:p>
            <a:fld id="{4C52D664-3888-4B92-B4FD-675BFD46B0B9}" type="slidenum">
              <a:rPr lang="en-US" smtClean="0"/>
              <a:t>‹#›</a:t>
            </a:fld>
            <a:endParaRPr lang="en-US"/>
          </a:p>
        </p:txBody>
      </p:sp>
    </p:spTree>
    <p:extLst>
      <p:ext uri="{BB962C8B-B14F-4D97-AF65-F5344CB8AC3E}">
        <p14:creationId xmlns:p14="http://schemas.microsoft.com/office/powerpoint/2010/main" val="7530391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E3D0C66-6EEF-4CCA-976A-3D17B731301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CBB732C-089F-450E-AAD4-93D9F363C6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F3E76-3DFC-4E27-B29D-EAC65AC3B90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B91A58-690F-4145-8B7B-073A067BA2C7}" type="datetimeFigureOut">
              <a:rPr lang="en-US" smtClean="0"/>
              <a:t>6/6/2022</a:t>
            </a:fld>
            <a:endParaRPr lang="en-US"/>
          </a:p>
        </p:txBody>
      </p:sp>
      <p:sp>
        <p:nvSpPr>
          <p:cNvPr id="5" name="Footer Placeholder 4">
            <a:extLst>
              <a:ext uri="{FF2B5EF4-FFF2-40B4-BE49-F238E27FC236}">
                <a16:creationId xmlns:a16="http://schemas.microsoft.com/office/drawing/2014/main" id="{67615C6C-C0A8-4EED-B6BE-16181A43DC9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1A98003-4667-4A1F-BC80-A66CD39F75B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52D664-3888-4B92-B4FD-675BFD46B0B9}" type="slidenum">
              <a:rPr lang="en-US" smtClean="0"/>
              <a:t>‹#›</a:t>
            </a:fld>
            <a:endParaRPr lang="en-US"/>
          </a:p>
        </p:txBody>
      </p:sp>
    </p:spTree>
    <p:extLst>
      <p:ext uri="{BB962C8B-B14F-4D97-AF65-F5344CB8AC3E}">
        <p14:creationId xmlns:p14="http://schemas.microsoft.com/office/powerpoint/2010/main" val="35702303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fif"/><Relationship Id="rId1" Type="http://schemas.openxmlformats.org/officeDocument/2006/relationships/slideLayout" Target="../slideLayouts/slideLayout2.xml"/><Relationship Id="rId4" Type="http://schemas.openxmlformats.org/officeDocument/2006/relationships/image" Target="../media/image10.jpg"/></Relationships>
</file>

<file path=ppt/slides/_rels/slide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car driving on a road&#10;&#10;Description automatically generated with low confidence">
            <a:extLst>
              <a:ext uri="{FF2B5EF4-FFF2-40B4-BE49-F238E27FC236}">
                <a16:creationId xmlns:a16="http://schemas.microsoft.com/office/drawing/2014/main" id="{C233CC31-121A-4DB0-A1A4-B300332369C3}"/>
              </a:ext>
            </a:extLst>
          </p:cNvPr>
          <p:cNvPicPr>
            <a:picLocks noChangeAspect="1"/>
          </p:cNvPicPr>
          <p:nvPr/>
        </p:nvPicPr>
        <p:blipFill rotWithShape="1">
          <a:blip r:embed="rId2">
            <a:alphaModFix amt="50000"/>
            <a:extLst>
              <a:ext uri="{28A0092B-C50C-407E-A947-70E740481C1C}">
                <a14:useLocalDpi xmlns:a14="http://schemas.microsoft.com/office/drawing/2010/main" val="0"/>
              </a:ext>
            </a:extLst>
          </a:blip>
          <a:srcRect t="3783" b="6217"/>
          <a:stretch/>
        </p:blipFill>
        <p:spPr>
          <a:xfrm>
            <a:off x="20" y="1"/>
            <a:ext cx="12191980" cy="6857999"/>
          </a:xfrm>
          <a:prstGeom prst="rect">
            <a:avLst/>
          </a:prstGeom>
        </p:spPr>
      </p:pic>
      <p:sp>
        <p:nvSpPr>
          <p:cNvPr id="2" name="Title 1">
            <a:extLst>
              <a:ext uri="{FF2B5EF4-FFF2-40B4-BE49-F238E27FC236}">
                <a16:creationId xmlns:a16="http://schemas.microsoft.com/office/drawing/2014/main" id="{2DCA0067-14E0-4CAC-8446-1D944FFA393B}"/>
              </a:ext>
            </a:extLst>
          </p:cNvPr>
          <p:cNvSpPr>
            <a:spLocks noGrp="1"/>
          </p:cNvSpPr>
          <p:nvPr>
            <p:ph type="ctrTitle"/>
          </p:nvPr>
        </p:nvSpPr>
        <p:spPr>
          <a:xfrm>
            <a:off x="1524000" y="1122362"/>
            <a:ext cx="9144000" cy="2900518"/>
          </a:xfrm>
        </p:spPr>
        <p:txBody>
          <a:bodyPr>
            <a:normAutofit/>
          </a:bodyPr>
          <a:lstStyle/>
          <a:p>
            <a:r>
              <a:rPr lang="ka-GE" dirty="0">
                <a:solidFill>
                  <a:srgbClr val="FFFFFF"/>
                </a:solidFill>
              </a:rPr>
              <a:t>აეროდინამიკა</a:t>
            </a:r>
            <a:endParaRPr lang="en-US" dirty="0">
              <a:solidFill>
                <a:srgbClr val="FFFFFF"/>
              </a:solidFill>
            </a:endParaRPr>
          </a:p>
        </p:txBody>
      </p:sp>
    </p:spTree>
    <p:extLst>
      <p:ext uri="{BB962C8B-B14F-4D97-AF65-F5344CB8AC3E}">
        <p14:creationId xmlns:p14="http://schemas.microsoft.com/office/powerpoint/2010/main" val="4210805937"/>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15" name="Rectangle 11">
            <a:extLst>
              <a:ext uri="{FF2B5EF4-FFF2-40B4-BE49-F238E27FC236}">
                <a16:creationId xmlns:a16="http://schemas.microsoft.com/office/drawing/2014/main" id="{8537B233-9CDD-4A90-AABB-A8963DEE4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EA5E4CA6-4496-4915-8BCE-0ABC2702D17C}"/>
              </a:ext>
            </a:extLst>
          </p:cNvPr>
          <p:cNvSpPr>
            <a:spLocks noGrp="1"/>
          </p:cNvSpPr>
          <p:nvPr>
            <p:ph type="title"/>
          </p:nvPr>
        </p:nvSpPr>
        <p:spPr>
          <a:xfrm>
            <a:off x="8153400" y="818457"/>
            <a:ext cx="3322317" cy="2975876"/>
          </a:xfrm>
        </p:spPr>
        <p:txBody>
          <a:bodyPr vert="horz" lIns="91440" tIns="45720" rIns="91440" bIns="45720" rtlCol="0" anchor="b">
            <a:normAutofit/>
          </a:bodyPr>
          <a:lstStyle/>
          <a:p>
            <a:r>
              <a:rPr lang="en-US" kern="1200">
                <a:solidFill>
                  <a:schemeClr val="tx1"/>
                </a:solidFill>
                <a:latin typeface="+mj-lt"/>
                <a:ea typeface="+mj-ea"/>
                <a:cs typeface="+mj-cs"/>
              </a:rPr>
              <a:t>Aer-ჰაერი</a:t>
            </a:r>
            <a:br>
              <a:rPr lang="en-US" kern="1200">
                <a:solidFill>
                  <a:schemeClr val="tx1"/>
                </a:solidFill>
                <a:latin typeface="+mj-lt"/>
                <a:ea typeface="+mj-ea"/>
                <a:cs typeface="+mj-cs"/>
              </a:rPr>
            </a:br>
            <a:r>
              <a:rPr lang="en-US" kern="1200">
                <a:solidFill>
                  <a:schemeClr val="tx1"/>
                </a:solidFill>
                <a:latin typeface="+mj-lt"/>
                <a:ea typeface="+mj-ea"/>
                <a:cs typeface="+mj-cs"/>
              </a:rPr>
              <a:t>dynamics - დაჯახება</a:t>
            </a:r>
          </a:p>
        </p:txBody>
      </p:sp>
      <p:pic>
        <p:nvPicPr>
          <p:cNvPr id="7" name="Picture 6" descr="A picture containing text, outdoor&#10;&#10;Description automatically generated">
            <a:extLst>
              <a:ext uri="{FF2B5EF4-FFF2-40B4-BE49-F238E27FC236}">
                <a16:creationId xmlns:a16="http://schemas.microsoft.com/office/drawing/2014/main" id="{1F8BFD6E-1C4E-44E0-B0FF-CD553E710B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2638" y="566916"/>
            <a:ext cx="6103832" cy="5724168"/>
          </a:xfrm>
          <a:prstGeom prst="rect">
            <a:avLst/>
          </a:prstGeom>
        </p:spPr>
      </p:pic>
      <p:cxnSp>
        <p:nvCxnSpPr>
          <p:cNvPr id="14" name="Straight Connector 13">
            <a:extLst>
              <a:ext uri="{FF2B5EF4-FFF2-40B4-BE49-F238E27FC236}">
                <a16:creationId xmlns:a16="http://schemas.microsoft.com/office/drawing/2014/main" id="{040575EE-C594-4566-BC00-663004E52AB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617861" y="1417320"/>
            <a:ext cx="0" cy="402336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59311180"/>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90B5B-DFD5-4023-B6EB-9539E008FB8F}"/>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CB7C9205-3BC0-40D5-837D-A58B2591280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377031"/>
            <a:ext cx="12192000" cy="8128001"/>
          </a:xfrm>
        </p:spPr>
      </p:pic>
    </p:spTree>
    <p:extLst>
      <p:ext uri="{BB962C8B-B14F-4D97-AF65-F5344CB8AC3E}">
        <p14:creationId xmlns:p14="http://schemas.microsoft.com/office/powerpoint/2010/main" val="10550758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0">
            <a:extLst>
              <a:ext uri="{FF2B5EF4-FFF2-40B4-BE49-F238E27FC236}">
                <a16:creationId xmlns:a16="http://schemas.microsoft.com/office/drawing/2014/main" id="{2172A0AC-3DCE-4672-BCAF-28FEF91F6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2">
            <a:extLst>
              <a:ext uri="{FF2B5EF4-FFF2-40B4-BE49-F238E27FC236}">
                <a16:creationId xmlns:a16="http://schemas.microsoft.com/office/drawing/2014/main" id="{AE6F1C77-EDC9-4C5F-8C1C-62DD46BDA3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picture containing indoor&#10;&#10;Description automatically generated">
            <a:extLst>
              <a:ext uri="{FF2B5EF4-FFF2-40B4-BE49-F238E27FC236}">
                <a16:creationId xmlns:a16="http://schemas.microsoft.com/office/drawing/2014/main" id="{27284627-723B-481B-83BD-E90AE6A89F06}"/>
              </a:ext>
            </a:extLst>
          </p:cNvPr>
          <p:cNvPicPr>
            <a:picLocks noChangeAspect="1"/>
          </p:cNvPicPr>
          <p:nvPr/>
        </p:nvPicPr>
        <p:blipFill rotWithShape="1">
          <a:blip r:embed="rId2">
            <a:alphaModFix amt="40000"/>
            <a:extLst>
              <a:ext uri="{28A0092B-C50C-407E-A947-70E740481C1C}">
                <a14:useLocalDpi xmlns:a14="http://schemas.microsoft.com/office/drawing/2010/main" val="0"/>
              </a:ext>
            </a:extLst>
          </a:blip>
          <a:srcRect l="3174" r="14576" b="-1"/>
          <a:stretch/>
        </p:blipFill>
        <p:spPr>
          <a:xfrm>
            <a:off x="20" y="10"/>
            <a:ext cx="8450297" cy="6857990"/>
          </a:xfrm>
          <a:prstGeom prst="rect">
            <a:avLst/>
          </a:prstGeom>
        </p:spPr>
      </p:pic>
      <p:sp>
        <p:nvSpPr>
          <p:cNvPr id="2" name="Title 1">
            <a:extLst>
              <a:ext uri="{FF2B5EF4-FFF2-40B4-BE49-F238E27FC236}">
                <a16:creationId xmlns:a16="http://schemas.microsoft.com/office/drawing/2014/main" id="{0157F04C-C895-4D98-85CA-054ADED3A215}"/>
              </a:ext>
            </a:extLst>
          </p:cNvPr>
          <p:cNvSpPr>
            <a:spLocks noGrp="1"/>
          </p:cNvSpPr>
          <p:nvPr>
            <p:ph type="title"/>
          </p:nvPr>
        </p:nvSpPr>
        <p:spPr>
          <a:xfrm>
            <a:off x="838201" y="365125"/>
            <a:ext cx="5251316" cy="1627636"/>
          </a:xfrm>
        </p:spPr>
        <p:txBody>
          <a:bodyPr>
            <a:normAutofit/>
          </a:bodyPr>
          <a:lstStyle/>
          <a:p>
            <a:r>
              <a:rPr lang="ka-GE">
                <a:solidFill>
                  <a:srgbClr val="FFFFFF"/>
                </a:solidFill>
              </a:rPr>
              <a:t>აეროდინამიკა იყოფა 2 ნაილად</a:t>
            </a:r>
            <a:endParaRPr lang="en-US" dirty="0">
              <a:solidFill>
                <a:srgbClr val="FFFFFF"/>
              </a:solidFill>
            </a:endParaRPr>
          </a:p>
        </p:txBody>
      </p:sp>
      <p:sp>
        <p:nvSpPr>
          <p:cNvPr id="11" name="Content Placeholder 10">
            <a:extLst>
              <a:ext uri="{FF2B5EF4-FFF2-40B4-BE49-F238E27FC236}">
                <a16:creationId xmlns:a16="http://schemas.microsoft.com/office/drawing/2014/main" id="{A0FFB966-744A-8471-DD0F-3EA4BCC9D44A}"/>
              </a:ext>
            </a:extLst>
          </p:cNvPr>
          <p:cNvSpPr>
            <a:spLocks noGrp="1"/>
          </p:cNvSpPr>
          <p:nvPr>
            <p:ph idx="1"/>
          </p:nvPr>
        </p:nvSpPr>
        <p:spPr>
          <a:xfrm>
            <a:off x="838200" y="2219785"/>
            <a:ext cx="4619621" cy="3957178"/>
          </a:xfrm>
        </p:spPr>
        <p:txBody>
          <a:bodyPr>
            <a:normAutofit/>
          </a:bodyPr>
          <a:lstStyle/>
          <a:p>
            <a:r>
              <a:rPr lang="ka-GE" sz="2000" dirty="0">
                <a:solidFill>
                  <a:srgbClr val="FFFFFF"/>
                </a:solidFill>
              </a:rPr>
              <a:t>თეორიული - რომელიც ითვალისწინებს აირების სხეულებთან ურთიერთობის ამოცანების ამოხსნას </a:t>
            </a:r>
          </a:p>
          <a:p>
            <a:endParaRPr lang="ka-GE" sz="2000" dirty="0">
              <a:solidFill>
                <a:srgbClr val="FFFFFF"/>
              </a:solidFill>
            </a:endParaRPr>
          </a:p>
          <a:p>
            <a:endParaRPr lang="ka-GE" sz="2000" dirty="0">
              <a:solidFill>
                <a:srgbClr val="FFFFFF"/>
              </a:solidFill>
            </a:endParaRPr>
          </a:p>
          <a:p>
            <a:r>
              <a:rPr lang="ka-GE" sz="2000" dirty="0">
                <a:solidFill>
                  <a:srgbClr val="FFFFFF"/>
                </a:solidFill>
              </a:rPr>
              <a:t>ექსპერიმენტული, რომელიც ითვალისწინებს რეალური სხეულის გატესტვას პრაქტიკაში</a:t>
            </a:r>
            <a:endParaRPr lang="en-US" sz="2000" dirty="0">
              <a:solidFill>
                <a:srgbClr val="FFFFFF"/>
              </a:solidFill>
            </a:endParaRPr>
          </a:p>
        </p:txBody>
      </p:sp>
      <p:pic>
        <p:nvPicPr>
          <p:cNvPr id="7" name="Picture 6" descr="A screenshot of a video game&#10;&#10;Description automatically generated with medium confidence">
            <a:extLst>
              <a:ext uri="{FF2B5EF4-FFF2-40B4-BE49-F238E27FC236}">
                <a16:creationId xmlns:a16="http://schemas.microsoft.com/office/drawing/2014/main" id="{3FE4181C-FD55-485F-96A6-F9B143278519}"/>
              </a:ext>
            </a:extLst>
          </p:cNvPr>
          <p:cNvPicPr>
            <a:picLocks noChangeAspect="1"/>
          </p:cNvPicPr>
          <p:nvPr/>
        </p:nvPicPr>
        <p:blipFill rotWithShape="1">
          <a:blip r:embed="rId3">
            <a:extLst>
              <a:ext uri="{28A0092B-C50C-407E-A947-70E740481C1C}">
                <a14:useLocalDpi xmlns:a14="http://schemas.microsoft.com/office/drawing/2010/main" val="0"/>
              </a:ext>
            </a:extLst>
          </a:blip>
          <a:srcRect l="24754" r="22860" b="-1"/>
          <a:stretch/>
        </p:blipFill>
        <p:spPr>
          <a:xfrm>
            <a:off x="6225997"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210603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6" name="Rectangle 39">
            <a:extLst>
              <a:ext uri="{FF2B5EF4-FFF2-40B4-BE49-F238E27FC236}">
                <a16:creationId xmlns:a16="http://schemas.microsoft.com/office/drawing/2014/main" id="{4D4677D2-D5AC-4CF9-9EED-2B89D0A1C2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1">
            <a:extLst>
              <a:ext uri="{FF2B5EF4-FFF2-40B4-BE49-F238E27FC236}">
                <a16:creationId xmlns:a16="http://schemas.microsoft.com/office/drawing/2014/main" id="{AF695F69-7001-421E-98A8-E74156934A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n airplane flying in the sky&#10;&#10;Description automatically generated with medium confidence">
            <a:extLst>
              <a:ext uri="{FF2B5EF4-FFF2-40B4-BE49-F238E27FC236}">
                <a16:creationId xmlns:a16="http://schemas.microsoft.com/office/drawing/2014/main" id="{A7BD5F14-A10B-4530-997E-9D0736C6548C}"/>
              </a:ext>
            </a:extLst>
          </p:cNvPr>
          <p:cNvPicPr>
            <a:picLocks noChangeAspect="1"/>
          </p:cNvPicPr>
          <p:nvPr/>
        </p:nvPicPr>
        <p:blipFill rotWithShape="1">
          <a:blip r:embed="rId2">
            <a:extLst>
              <a:ext uri="{28A0092B-C50C-407E-A947-70E740481C1C}">
                <a14:useLocalDpi xmlns:a14="http://schemas.microsoft.com/office/drawing/2010/main" val="0"/>
              </a:ext>
            </a:extLst>
          </a:blip>
          <a:srcRect l="22808" r="25636" b="-1"/>
          <a:stretch/>
        </p:blipFill>
        <p:spPr>
          <a:xfrm>
            <a:off x="6096010" y="10"/>
            <a:ext cx="6095999" cy="6857990"/>
          </a:xfrm>
          <a:custGeom>
            <a:avLst/>
            <a:gdLst/>
            <a:ahLst/>
            <a:cxnLst/>
            <a:rect l="l" t="t" r="r" b="b"/>
            <a:pathLst>
              <a:path w="6095999" h="6858000">
                <a:moveTo>
                  <a:pt x="0" y="0"/>
                </a:moveTo>
                <a:lnTo>
                  <a:pt x="6095999" y="0"/>
                </a:lnTo>
                <a:lnTo>
                  <a:pt x="6095999" y="6858000"/>
                </a:lnTo>
                <a:lnTo>
                  <a:pt x="0" y="6858000"/>
                </a:lnTo>
                <a:lnTo>
                  <a:pt x="0" y="6857999"/>
                </a:lnTo>
                <a:lnTo>
                  <a:pt x="4220980" y="6857999"/>
                </a:lnTo>
                <a:lnTo>
                  <a:pt x="4213164" y="6851010"/>
                </a:lnTo>
                <a:cubicBezTo>
                  <a:pt x="4181666" y="6825777"/>
                  <a:pt x="4066661" y="6744343"/>
                  <a:pt x="4062999" y="6737842"/>
                </a:cubicBezTo>
                <a:cubicBezTo>
                  <a:pt x="4024279" y="6693220"/>
                  <a:pt x="4060463" y="6731339"/>
                  <a:pt x="3994350" y="6686435"/>
                </a:cubicBezTo>
                <a:cubicBezTo>
                  <a:pt x="3947033" y="6670674"/>
                  <a:pt x="3899856" y="6566625"/>
                  <a:pt x="3859426" y="6512643"/>
                </a:cubicBezTo>
                <a:cubicBezTo>
                  <a:pt x="3843619" y="6494605"/>
                  <a:pt x="3819111" y="6476220"/>
                  <a:pt x="3795266" y="6469055"/>
                </a:cubicBezTo>
                <a:cubicBezTo>
                  <a:pt x="3772240" y="6479507"/>
                  <a:pt x="3769424" y="6446115"/>
                  <a:pt x="3752228" y="6440526"/>
                </a:cubicBezTo>
                <a:cubicBezTo>
                  <a:pt x="3742060" y="6447641"/>
                  <a:pt x="3719048" y="6424775"/>
                  <a:pt x="3716355" y="6414007"/>
                </a:cubicBezTo>
                <a:cubicBezTo>
                  <a:pt x="3729286" y="6392352"/>
                  <a:pt x="3629924" y="6387100"/>
                  <a:pt x="3629916" y="6370687"/>
                </a:cubicBezTo>
                <a:cubicBezTo>
                  <a:pt x="3600280" y="6362353"/>
                  <a:pt x="3495200" y="6368444"/>
                  <a:pt x="3479034" y="6339494"/>
                </a:cubicBezTo>
                <a:cubicBezTo>
                  <a:pt x="3420435" y="6317314"/>
                  <a:pt x="3345614" y="6290932"/>
                  <a:pt x="3319627" y="6285893"/>
                </a:cubicBezTo>
                <a:cubicBezTo>
                  <a:pt x="3282294" y="6327705"/>
                  <a:pt x="3185936" y="6185255"/>
                  <a:pt x="3075494" y="6164273"/>
                </a:cubicBezTo>
                <a:cubicBezTo>
                  <a:pt x="3059427" y="6166243"/>
                  <a:pt x="3051440" y="6164859"/>
                  <a:pt x="3050019" y="6153683"/>
                </a:cubicBezTo>
                <a:cubicBezTo>
                  <a:pt x="3016030" y="6146243"/>
                  <a:pt x="2991340" y="6114870"/>
                  <a:pt x="2963636" y="6123708"/>
                </a:cubicBezTo>
                <a:cubicBezTo>
                  <a:pt x="2928425" y="6105855"/>
                  <a:pt x="2947049" y="6092097"/>
                  <a:pt x="2914912" y="6078439"/>
                </a:cubicBezTo>
                <a:lnTo>
                  <a:pt x="2770812" y="6041758"/>
                </a:lnTo>
                <a:cubicBezTo>
                  <a:pt x="2750466" y="6034724"/>
                  <a:pt x="2729222" y="6014032"/>
                  <a:pt x="2708585" y="6007728"/>
                </a:cubicBezTo>
                <a:lnTo>
                  <a:pt x="2687072" y="6003931"/>
                </a:lnTo>
                <a:lnTo>
                  <a:pt x="2674457" y="5991515"/>
                </a:lnTo>
                <a:cubicBezTo>
                  <a:pt x="2668773" y="5988707"/>
                  <a:pt x="2661696" y="5988167"/>
                  <a:pt x="2652298" y="5991525"/>
                </a:cubicBezTo>
                <a:cubicBezTo>
                  <a:pt x="2634345" y="5986939"/>
                  <a:pt x="2583809" y="5969299"/>
                  <a:pt x="2566743" y="5963996"/>
                </a:cubicBezTo>
                <a:lnTo>
                  <a:pt x="2549903" y="5959709"/>
                </a:lnTo>
                <a:lnTo>
                  <a:pt x="2542177" y="5951723"/>
                </a:lnTo>
                <a:cubicBezTo>
                  <a:pt x="2529898" y="5945994"/>
                  <a:pt x="2498812" y="5935402"/>
                  <a:pt x="2476225" y="5925338"/>
                </a:cubicBezTo>
                <a:cubicBezTo>
                  <a:pt x="2457810" y="5911056"/>
                  <a:pt x="2433846" y="5899348"/>
                  <a:pt x="2406656" y="5891344"/>
                </a:cubicBezTo>
                <a:cubicBezTo>
                  <a:pt x="2400991" y="5896275"/>
                  <a:pt x="2393612" y="5885783"/>
                  <a:pt x="2389160" y="5883030"/>
                </a:cubicBezTo>
                <a:cubicBezTo>
                  <a:pt x="2387458" y="5886701"/>
                  <a:pt x="2375233" y="5885881"/>
                  <a:pt x="2372540" y="5881920"/>
                </a:cubicBezTo>
                <a:cubicBezTo>
                  <a:pt x="2293168" y="5849488"/>
                  <a:pt x="2325743" y="5894734"/>
                  <a:pt x="2283811" y="5862541"/>
                </a:cubicBezTo>
                <a:cubicBezTo>
                  <a:pt x="2275730" y="5859531"/>
                  <a:pt x="2268484" y="5859925"/>
                  <a:pt x="2261759" y="5861764"/>
                </a:cubicBezTo>
                <a:lnTo>
                  <a:pt x="2219265" y="5849327"/>
                </a:lnTo>
                <a:cubicBezTo>
                  <a:pt x="2203078" y="5842651"/>
                  <a:pt x="2185672" y="5837119"/>
                  <a:pt x="2167456" y="5832891"/>
                </a:cubicBezTo>
                <a:cubicBezTo>
                  <a:pt x="2161387" y="5839963"/>
                  <a:pt x="2149583" y="5826532"/>
                  <a:pt x="2143288" y="5823218"/>
                </a:cubicBezTo>
                <a:cubicBezTo>
                  <a:pt x="2141966" y="5828274"/>
                  <a:pt x="2126227" y="5828196"/>
                  <a:pt x="2121889" y="5823116"/>
                </a:cubicBezTo>
                <a:cubicBezTo>
                  <a:pt x="2013448" y="5786297"/>
                  <a:pt x="2065303" y="5844161"/>
                  <a:pt x="2004548" y="5804552"/>
                </a:cubicBezTo>
                <a:cubicBezTo>
                  <a:pt x="1993575" y="5801194"/>
                  <a:pt x="1984449" y="5802325"/>
                  <a:pt x="1976317" y="5805346"/>
                </a:cubicBezTo>
                <a:lnTo>
                  <a:pt x="1960968" y="5813703"/>
                </a:lnTo>
                <a:lnTo>
                  <a:pt x="1951886" y="5808313"/>
                </a:lnTo>
                <a:cubicBezTo>
                  <a:pt x="1914205" y="5801767"/>
                  <a:pt x="1900427" y="5810657"/>
                  <a:pt x="1881129" y="5796205"/>
                </a:cubicBezTo>
                <a:cubicBezTo>
                  <a:pt x="1847467" y="5788576"/>
                  <a:pt x="1808824" y="5783942"/>
                  <a:pt x="1778393" y="5776687"/>
                </a:cubicBezTo>
                <a:cubicBezTo>
                  <a:pt x="1764338" y="5756704"/>
                  <a:pt x="1721542" y="5761928"/>
                  <a:pt x="1698544" y="5752677"/>
                </a:cubicBezTo>
                <a:cubicBezTo>
                  <a:pt x="1688689" y="5744367"/>
                  <a:pt x="1680710" y="5741898"/>
                  <a:pt x="1667763" y="5746936"/>
                </a:cubicBezTo>
                <a:cubicBezTo>
                  <a:pt x="1622782" y="5706970"/>
                  <a:pt x="1636232" y="5740258"/>
                  <a:pt x="1589890" y="5720079"/>
                </a:cubicBezTo>
                <a:cubicBezTo>
                  <a:pt x="1550522" y="5700408"/>
                  <a:pt x="1504390" y="5684235"/>
                  <a:pt x="1470745" y="5647268"/>
                </a:cubicBezTo>
                <a:cubicBezTo>
                  <a:pt x="1465307" y="5637473"/>
                  <a:pt x="1447590" y="5631171"/>
                  <a:pt x="1431171" y="5633192"/>
                </a:cubicBezTo>
                <a:cubicBezTo>
                  <a:pt x="1428344" y="5633540"/>
                  <a:pt x="1425665" y="5634127"/>
                  <a:pt x="1423215" y="5634934"/>
                </a:cubicBezTo>
                <a:cubicBezTo>
                  <a:pt x="1404063" y="5609561"/>
                  <a:pt x="1384477" y="5616951"/>
                  <a:pt x="1377158" y="5600720"/>
                </a:cubicBezTo>
                <a:cubicBezTo>
                  <a:pt x="1337416" y="5587406"/>
                  <a:pt x="1299119" y="5594952"/>
                  <a:pt x="1292001" y="5580595"/>
                </a:cubicBezTo>
                <a:cubicBezTo>
                  <a:pt x="1270404" y="5577445"/>
                  <a:pt x="1236263" y="5586393"/>
                  <a:pt x="1224877" y="5570207"/>
                </a:cubicBezTo>
                <a:cubicBezTo>
                  <a:pt x="1218892" y="5580643"/>
                  <a:pt x="1203320" y="5557444"/>
                  <a:pt x="1188481" y="5562311"/>
                </a:cubicBezTo>
                <a:cubicBezTo>
                  <a:pt x="1177571" y="5566931"/>
                  <a:pt x="1170302" y="5560971"/>
                  <a:pt x="1160620" y="5558862"/>
                </a:cubicBezTo>
                <a:cubicBezTo>
                  <a:pt x="1146504" y="5561577"/>
                  <a:pt x="1106544" y="5545833"/>
                  <a:pt x="1097113" y="5537725"/>
                </a:cubicBezTo>
                <a:cubicBezTo>
                  <a:pt x="1076260" y="5511528"/>
                  <a:pt x="1012618" y="5517876"/>
                  <a:pt x="994944" y="5497522"/>
                </a:cubicBezTo>
                <a:cubicBezTo>
                  <a:pt x="987638" y="5493756"/>
                  <a:pt x="980141" y="5491480"/>
                  <a:pt x="972567" y="5490138"/>
                </a:cubicBezTo>
                <a:lnTo>
                  <a:pt x="927036" y="5488921"/>
                </a:lnTo>
                <a:lnTo>
                  <a:pt x="905198" y="5488488"/>
                </a:lnTo>
                <a:cubicBezTo>
                  <a:pt x="920127" y="5466532"/>
                  <a:pt x="847550" y="5479119"/>
                  <a:pt x="871473" y="5463326"/>
                </a:cubicBezTo>
                <a:cubicBezTo>
                  <a:pt x="835241" y="5455796"/>
                  <a:pt x="824844" y="5441869"/>
                  <a:pt x="787335" y="5431076"/>
                </a:cubicBezTo>
                <a:lnTo>
                  <a:pt x="646418" y="5398569"/>
                </a:lnTo>
                <a:cubicBezTo>
                  <a:pt x="594533" y="5378172"/>
                  <a:pt x="569175" y="5376706"/>
                  <a:pt x="522316" y="5365133"/>
                </a:cubicBezTo>
                <a:cubicBezTo>
                  <a:pt x="485699" y="5316148"/>
                  <a:pt x="451396" y="5327743"/>
                  <a:pt x="425051" y="5295085"/>
                </a:cubicBezTo>
                <a:cubicBezTo>
                  <a:pt x="373115" y="5280721"/>
                  <a:pt x="376598" y="5265782"/>
                  <a:pt x="318461" y="5265657"/>
                </a:cubicBezTo>
                <a:lnTo>
                  <a:pt x="266536" y="5232252"/>
                </a:lnTo>
                <a:cubicBezTo>
                  <a:pt x="254867" y="5225616"/>
                  <a:pt x="251642" y="5227516"/>
                  <a:pt x="248444" y="5225838"/>
                </a:cubicBezTo>
                <a:lnTo>
                  <a:pt x="247345" y="5222181"/>
                </a:lnTo>
                <a:lnTo>
                  <a:pt x="237345" y="5217023"/>
                </a:lnTo>
                <a:lnTo>
                  <a:pt x="219603" y="5204977"/>
                </a:lnTo>
                <a:lnTo>
                  <a:pt x="214443" y="5204489"/>
                </a:lnTo>
                <a:lnTo>
                  <a:pt x="184816" y="5189073"/>
                </a:lnTo>
                <a:lnTo>
                  <a:pt x="183534" y="5189699"/>
                </a:lnTo>
                <a:cubicBezTo>
                  <a:pt x="179981" y="5190754"/>
                  <a:pt x="176085" y="5190869"/>
                  <a:pt x="171363" y="5189023"/>
                </a:cubicBezTo>
                <a:cubicBezTo>
                  <a:pt x="165797" y="5204157"/>
                  <a:pt x="163531" y="5192594"/>
                  <a:pt x="150096" y="5185813"/>
                </a:cubicBezTo>
                <a:lnTo>
                  <a:pt x="59253" y="5172817"/>
                </a:lnTo>
                <a:lnTo>
                  <a:pt x="52526" y="5170052"/>
                </a:lnTo>
                <a:lnTo>
                  <a:pt x="52188" y="5170183"/>
                </a:lnTo>
                <a:cubicBezTo>
                  <a:pt x="50293" y="5169980"/>
                  <a:pt x="47917" y="5169219"/>
                  <a:pt x="44687" y="5167637"/>
                </a:cubicBezTo>
                <a:lnTo>
                  <a:pt x="40261" y="5165012"/>
                </a:lnTo>
                <a:lnTo>
                  <a:pt x="27209" y="5159648"/>
                </a:lnTo>
                <a:lnTo>
                  <a:pt x="21368" y="5159036"/>
                </a:lnTo>
                <a:lnTo>
                  <a:pt x="0" y="5158850"/>
                </a:lnTo>
                <a:close/>
              </a:path>
            </a:pathLst>
          </a:custGeom>
        </p:spPr>
      </p:pic>
      <p:sp>
        <p:nvSpPr>
          <p:cNvPr id="2" name="Title 1">
            <a:extLst>
              <a:ext uri="{FF2B5EF4-FFF2-40B4-BE49-F238E27FC236}">
                <a16:creationId xmlns:a16="http://schemas.microsoft.com/office/drawing/2014/main" id="{66CA43D3-3051-4809-B034-36C345034FD0}"/>
              </a:ext>
            </a:extLst>
          </p:cNvPr>
          <p:cNvSpPr>
            <a:spLocks noGrp="1"/>
          </p:cNvSpPr>
          <p:nvPr>
            <p:ph type="title"/>
          </p:nvPr>
        </p:nvSpPr>
        <p:spPr>
          <a:xfrm>
            <a:off x="599818" y="5234320"/>
            <a:ext cx="6931319" cy="752217"/>
          </a:xfrm>
        </p:spPr>
        <p:txBody>
          <a:bodyPr vert="horz" lIns="91440" tIns="45720" rIns="91440" bIns="45720" rtlCol="0" anchor="b">
            <a:normAutofit/>
          </a:bodyPr>
          <a:lstStyle/>
          <a:p>
            <a:r>
              <a:rPr lang="en-US" sz="1200" kern="1200" dirty="0" err="1">
                <a:solidFill>
                  <a:schemeClr val="tx1">
                    <a:lumMod val="85000"/>
                    <a:lumOff val="15000"/>
                  </a:schemeClr>
                </a:solidFill>
                <a:latin typeface="+mj-lt"/>
                <a:ea typeface="+mj-ea"/>
                <a:cs typeface="+mj-cs"/>
              </a:rPr>
              <a:t>აეროდინამიკა</a:t>
            </a:r>
            <a:r>
              <a:rPr lang="en-US" sz="1200" kern="1200" dirty="0">
                <a:solidFill>
                  <a:schemeClr val="tx1">
                    <a:lumMod val="85000"/>
                    <a:lumOff val="15000"/>
                  </a:schemeClr>
                </a:solidFill>
                <a:latin typeface="+mj-lt"/>
                <a:ea typeface="+mj-ea"/>
                <a:cs typeface="+mj-cs"/>
              </a:rPr>
              <a:t> </a:t>
            </a:r>
            <a:r>
              <a:rPr lang="en-US" sz="1200" kern="1200" dirty="0" err="1">
                <a:solidFill>
                  <a:schemeClr val="tx1">
                    <a:lumMod val="85000"/>
                    <a:lumOff val="15000"/>
                  </a:schemeClr>
                </a:solidFill>
                <a:latin typeface="+mj-lt"/>
                <a:ea typeface="+mj-ea"/>
                <a:cs typeface="+mj-cs"/>
              </a:rPr>
              <a:t>ცალკეულ</a:t>
            </a:r>
            <a:r>
              <a:rPr lang="en-US" sz="1200" kern="1200" dirty="0">
                <a:solidFill>
                  <a:schemeClr val="tx1">
                    <a:lumMod val="85000"/>
                    <a:lumOff val="15000"/>
                  </a:schemeClr>
                </a:solidFill>
                <a:latin typeface="+mj-lt"/>
                <a:ea typeface="+mj-ea"/>
                <a:cs typeface="+mj-cs"/>
              </a:rPr>
              <a:t> </a:t>
            </a:r>
            <a:r>
              <a:rPr lang="en-US" sz="1200" kern="1200" dirty="0" err="1">
                <a:solidFill>
                  <a:schemeClr val="tx1">
                    <a:lumMod val="85000"/>
                    <a:lumOff val="15000"/>
                  </a:schemeClr>
                </a:solidFill>
                <a:latin typeface="+mj-lt"/>
                <a:ea typeface="+mj-ea"/>
                <a:cs typeface="+mj-cs"/>
              </a:rPr>
              <a:t>მეცნიერებად</a:t>
            </a:r>
            <a:r>
              <a:rPr lang="en-US" sz="1200" kern="1200" dirty="0">
                <a:solidFill>
                  <a:schemeClr val="tx1">
                    <a:lumMod val="85000"/>
                    <a:lumOff val="15000"/>
                  </a:schemeClr>
                </a:solidFill>
                <a:latin typeface="+mj-lt"/>
                <a:ea typeface="+mj-ea"/>
                <a:cs typeface="+mj-cs"/>
              </a:rPr>
              <a:t> </a:t>
            </a:r>
            <a:r>
              <a:rPr lang="en-US" sz="1200" kern="1200" dirty="0" err="1">
                <a:solidFill>
                  <a:schemeClr val="tx1">
                    <a:lumMod val="85000"/>
                    <a:lumOff val="15000"/>
                  </a:schemeClr>
                </a:solidFill>
                <a:latin typeface="+mj-lt"/>
                <a:ea typeface="+mj-ea"/>
                <a:cs typeface="+mj-cs"/>
              </a:rPr>
              <a:t>ჩამოყალიბდა</a:t>
            </a:r>
            <a:r>
              <a:rPr lang="en-US" sz="1200" kern="1200" dirty="0">
                <a:solidFill>
                  <a:schemeClr val="tx1">
                    <a:lumMod val="85000"/>
                    <a:lumOff val="15000"/>
                  </a:schemeClr>
                </a:solidFill>
                <a:latin typeface="+mj-lt"/>
                <a:ea typeface="+mj-ea"/>
                <a:cs typeface="+mj-cs"/>
              </a:rPr>
              <a:t> 30იან </a:t>
            </a:r>
            <a:r>
              <a:rPr lang="en-US" sz="1200" kern="1200" dirty="0" err="1">
                <a:solidFill>
                  <a:schemeClr val="tx1">
                    <a:lumMod val="85000"/>
                    <a:lumOff val="15000"/>
                  </a:schemeClr>
                </a:solidFill>
                <a:latin typeface="+mj-lt"/>
                <a:ea typeface="+mj-ea"/>
                <a:cs typeface="+mj-cs"/>
              </a:rPr>
              <a:t>წლებში</a:t>
            </a:r>
            <a:r>
              <a:rPr lang="en-US" sz="1200" kern="1200" dirty="0">
                <a:solidFill>
                  <a:schemeClr val="tx1">
                    <a:lumMod val="85000"/>
                    <a:lumOff val="15000"/>
                  </a:schemeClr>
                </a:solidFill>
                <a:latin typeface="+mj-lt"/>
                <a:ea typeface="+mj-ea"/>
                <a:cs typeface="+mj-cs"/>
              </a:rPr>
              <a:t> </a:t>
            </a:r>
            <a:r>
              <a:rPr lang="en-US" sz="1200" kern="1200" dirty="0" err="1">
                <a:solidFill>
                  <a:schemeClr val="tx1">
                    <a:lumMod val="85000"/>
                    <a:lumOff val="15000"/>
                  </a:schemeClr>
                </a:solidFill>
                <a:latin typeface="+mj-lt"/>
                <a:ea typeface="+mj-ea"/>
                <a:cs typeface="+mj-cs"/>
              </a:rPr>
              <a:t>ომის</a:t>
            </a:r>
            <a:r>
              <a:rPr lang="en-US" sz="1200" kern="1200" dirty="0">
                <a:solidFill>
                  <a:schemeClr val="tx1">
                    <a:lumMod val="85000"/>
                    <a:lumOff val="15000"/>
                  </a:schemeClr>
                </a:solidFill>
                <a:latin typeface="+mj-lt"/>
                <a:ea typeface="+mj-ea"/>
                <a:cs typeface="+mj-cs"/>
              </a:rPr>
              <a:t> </a:t>
            </a:r>
            <a:r>
              <a:rPr lang="en-US" sz="1200" kern="1200" dirty="0" err="1">
                <a:solidFill>
                  <a:schemeClr val="tx1">
                    <a:lumMod val="85000"/>
                    <a:lumOff val="15000"/>
                  </a:schemeClr>
                </a:solidFill>
                <a:latin typeface="+mj-lt"/>
                <a:ea typeface="+mj-ea"/>
                <a:cs typeface="+mj-cs"/>
              </a:rPr>
              <a:t>წინანდელი</a:t>
            </a:r>
            <a:r>
              <a:rPr lang="en-US" sz="1200" kern="1200" dirty="0">
                <a:solidFill>
                  <a:schemeClr val="tx1">
                    <a:lumMod val="85000"/>
                    <a:lumOff val="15000"/>
                  </a:schemeClr>
                </a:solidFill>
                <a:latin typeface="+mj-lt"/>
                <a:ea typeface="+mj-ea"/>
                <a:cs typeface="+mj-cs"/>
              </a:rPr>
              <a:t> </a:t>
            </a:r>
            <a:r>
              <a:rPr lang="en-US" sz="1200" kern="1200" dirty="0" err="1">
                <a:solidFill>
                  <a:schemeClr val="tx1">
                    <a:lumMod val="85000"/>
                    <a:lumOff val="15000"/>
                  </a:schemeClr>
                </a:solidFill>
                <a:latin typeface="+mj-lt"/>
                <a:ea typeface="+mj-ea"/>
                <a:cs typeface="+mj-cs"/>
              </a:rPr>
              <a:t>ავიაციის</a:t>
            </a:r>
            <a:r>
              <a:rPr lang="en-US" sz="1200" kern="1200" dirty="0">
                <a:solidFill>
                  <a:schemeClr val="tx1">
                    <a:lumMod val="85000"/>
                    <a:lumOff val="15000"/>
                  </a:schemeClr>
                </a:solidFill>
                <a:latin typeface="+mj-lt"/>
                <a:ea typeface="+mj-ea"/>
                <a:cs typeface="+mj-cs"/>
              </a:rPr>
              <a:t> </a:t>
            </a:r>
            <a:r>
              <a:rPr lang="en-US" sz="1200" kern="1200" dirty="0" err="1">
                <a:solidFill>
                  <a:schemeClr val="tx1">
                    <a:lumMod val="85000"/>
                    <a:lumOff val="15000"/>
                  </a:schemeClr>
                </a:solidFill>
                <a:latin typeface="+mj-lt"/>
                <a:ea typeface="+mj-ea"/>
                <a:cs typeface="+mj-cs"/>
              </a:rPr>
              <a:t>განსავითარებლად</a:t>
            </a:r>
            <a:r>
              <a:rPr lang="en-US" sz="1200" kern="1200" dirty="0">
                <a:solidFill>
                  <a:schemeClr val="tx1">
                    <a:lumMod val="85000"/>
                    <a:lumOff val="15000"/>
                  </a:schemeClr>
                </a:solidFill>
                <a:latin typeface="+mj-lt"/>
                <a:ea typeface="+mj-ea"/>
                <a:cs typeface="+mj-cs"/>
              </a:rPr>
              <a:t>, </a:t>
            </a:r>
            <a:r>
              <a:rPr lang="en-US" sz="1200" kern="1200" dirty="0" err="1">
                <a:solidFill>
                  <a:schemeClr val="tx1">
                    <a:lumMod val="85000"/>
                    <a:lumOff val="15000"/>
                  </a:schemeClr>
                </a:solidFill>
                <a:latin typeface="+mj-lt"/>
                <a:ea typeface="+mj-ea"/>
                <a:cs typeface="+mj-cs"/>
              </a:rPr>
              <a:t>მაგრამ</a:t>
            </a:r>
            <a:r>
              <a:rPr lang="en-US" sz="1200" kern="1200" dirty="0">
                <a:solidFill>
                  <a:schemeClr val="tx1">
                    <a:lumMod val="85000"/>
                    <a:lumOff val="15000"/>
                  </a:schemeClr>
                </a:solidFill>
                <a:latin typeface="+mj-lt"/>
                <a:ea typeface="+mj-ea"/>
                <a:cs typeface="+mj-cs"/>
              </a:rPr>
              <a:t> </a:t>
            </a:r>
            <a:r>
              <a:rPr lang="en-US" sz="1200" kern="1200" dirty="0" err="1">
                <a:solidFill>
                  <a:schemeClr val="tx1">
                    <a:lumMod val="85000"/>
                    <a:lumOff val="15000"/>
                  </a:schemeClr>
                </a:solidFill>
                <a:latin typeface="+mj-lt"/>
                <a:ea typeface="+mj-ea"/>
                <a:cs typeface="+mj-cs"/>
              </a:rPr>
              <a:t>იგი</a:t>
            </a:r>
            <a:r>
              <a:rPr lang="en-US" sz="1200" kern="1200" dirty="0">
                <a:solidFill>
                  <a:schemeClr val="tx1">
                    <a:lumMod val="85000"/>
                    <a:lumOff val="15000"/>
                  </a:schemeClr>
                </a:solidFill>
                <a:latin typeface="+mj-lt"/>
                <a:ea typeface="+mj-ea"/>
                <a:cs typeface="+mj-cs"/>
              </a:rPr>
              <a:t> </a:t>
            </a:r>
            <a:r>
              <a:rPr lang="en-US" sz="1200" kern="1200" dirty="0" err="1">
                <a:solidFill>
                  <a:schemeClr val="tx1">
                    <a:lumMod val="85000"/>
                    <a:lumOff val="15000"/>
                  </a:schemeClr>
                </a:solidFill>
                <a:latin typeface="+mj-lt"/>
                <a:ea typeface="+mj-ea"/>
                <a:cs typeface="+mj-cs"/>
              </a:rPr>
              <a:t>არის</a:t>
            </a:r>
            <a:r>
              <a:rPr lang="en-US" sz="1200" kern="1200" dirty="0">
                <a:solidFill>
                  <a:schemeClr val="tx1">
                    <a:lumMod val="85000"/>
                    <a:lumOff val="15000"/>
                  </a:schemeClr>
                </a:solidFill>
                <a:latin typeface="+mj-lt"/>
                <a:ea typeface="+mj-ea"/>
                <a:cs typeface="+mj-cs"/>
              </a:rPr>
              <a:t> </a:t>
            </a:r>
            <a:r>
              <a:rPr lang="en-US" sz="1200" kern="1200" dirty="0" err="1">
                <a:solidFill>
                  <a:schemeClr val="tx1">
                    <a:lumMod val="85000"/>
                    <a:lumOff val="15000"/>
                  </a:schemeClr>
                </a:solidFill>
                <a:latin typeface="+mj-lt"/>
                <a:ea typeface="+mj-ea"/>
                <a:cs typeface="+mj-cs"/>
              </a:rPr>
              <a:t>ჰიდროდინამიკის</a:t>
            </a:r>
            <a:r>
              <a:rPr lang="en-US" sz="1200" kern="1200" dirty="0">
                <a:solidFill>
                  <a:schemeClr val="tx1">
                    <a:lumMod val="85000"/>
                    <a:lumOff val="15000"/>
                  </a:schemeClr>
                </a:solidFill>
                <a:latin typeface="+mj-lt"/>
                <a:ea typeface="+mj-ea"/>
                <a:cs typeface="+mj-cs"/>
              </a:rPr>
              <a:t> </a:t>
            </a:r>
            <a:r>
              <a:rPr lang="en-US" sz="1200" kern="1200" dirty="0" err="1">
                <a:solidFill>
                  <a:schemeClr val="tx1">
                    <a:lumMod val="85000"/>
                    <a:lumOff val="15000"/>
                  </a:schemeClr>
                </a:solidFill>
                <a:latin typeface="+mj-lt"/>
                <a:ea typeface="+mj-ea"/>
                <a:cs typeface="+mj-cs"/>
              </a:rPr>
              <a:t>კერძო</a:t>
            </a:r>
            <a:r>
              <a:rPr lang="en-US" sz="1200" kern="1200" dirty="0">
                <a:solidFill>
                  <a:schemeClr val="tx1">
                    <a:lumMod val="85000"/>
                    <a:lumOff val="15000"/>
                  </a:schemeClr>
                </a:solidFill>
                <a:latin typeface="+mj-lt"/>
                <a:ea typeface="+mj-ea"/>
                <a:cs typeface="+mj-cs"/>
              </a:rPr>
              <a:t> </a:t>
            </a:r>
            <a:r>
              <a:rPr lang="en-US" sz="1200" kern="1200" dirty="0" err="1">
                <a:solidFill>
                  <a:schemeClr val="tx1">
                    <a:lumMod val="85000"/>
                    <a:lumOff val="15000"/>
                  </a:schemeClr>
                </a:solidFill>
                <a:latin typeface="+mj-lt"/>
                <a:ea typeface="+mj-ea"/>
                <a:cs typeface="+mj-cs"/>
              </a:rPr>
              <a:t>შემთხვევა</a:t>
            </a:r>
            <a:r>
              <a:rPr lang="en-US" sz="1200" kern="1200" dirty="0">
                <a:solidFill>
                  <a:schemeClr val="tx1">
                    <a:lumMod val="85000"/>
                    <a:lumOff val="15000"/>
                  </a:schemeClr>
                </a:solidFill>
                <a:latin typeface="+mj-lt"/>
                <a:ea typeface="+mj-ea"/>
                <a:cs typeface="+mj-cs"/>
              </a:rPr>
              <a:t>, </a:t>
            </a:r>
            <a:r>
              <a:rPr lang="en-US" sz="1200" kern="1200" dirty="0" err="1">
                <a:solidFill>
                  <a:schemeClr val="tx1">
                    <a:lumMod val="85000"/>
                    <a:lumOff val="15000"/>
                  </a:schemeClr>
                </a:solidFill>
                <a:latin typeface="+mj-lt"/>
                <a:ea typeface="+mj-ea"/>
                <a:cs typeface="+mj-cs"/>
              </a:rPr>
              <a:t>მაშასადამე</a:t>
            </a:r>
            <a:r>
              <a:rPr lang="en-US" sz="1200" kern="1200" dirty="0">
                <a:solidFill>
                  <a:schemeClr val="tx1">
                    <a:lumMod val="85000"/>
                    <a:lumOff val="15000"/>
                  </a:schemeClr>
                </a:solidFill>
                <a:latin typeface="+mj-lt"/>
                <a:ea typeface="+mj-ea"/>
                <a:cs typeface="+mj-cs"/>
              </a:rPr>
              <a:t> </a:t>
            </a:r>
            <a:r>
              <a:rPr lang="en-US" sz="1200" kern="1200" dirty="0" err="1">
                <a:solidFill>
                  <a:schemeClr val="tx1">
                    <a:lumMod val="85000"/>
                    <a:lumOff val="15000"/>
                  </a:schemeClr>
                </a:solidFill>
                <a:latin typeface="+mj-lt"/>
                <a:ea typeface="+mj-ea"/>
                <a:cs typeface="+mj-cs"/>
              </a:rPr>
              <a:t>ზოგადი</a:t>
            </a:r>
            <a:r>
              <a:rPr lang="en-US" sz="1200" kern="1200" dirty="0">
                <a:solidFill>
                  <a:schemeClr val="tx1">
                    <a:lumMod val="85000"/>
                    <a:lumOff val="15000"/>
                  </a:schemeClr>
                </a:solidFill>
                <a:latin typeface="+mj-lt"/>
                <a:ea typeface="+mj-ea"/>
                <a:cs typeface="+mj-cs"/>
              </a:rPr>
              <a:t> </a:t>
            </a:r>
            <a:r>
              <a:rPr lang="en-US" sz="1200" kern="1200" dirty="0" err="1">
                <a:solidFill>
                  <a:schemeClr val="tx1">
                    <a:lumMod val="85000"/>
                    <a:lumOff val="15000"/>
                  </a:schemeClr>
                </a:solidFill>
                <a:latin typeface="+mj-lt"/>
                <a:ea typeface="+mj-ea"/>
                <a:cs typeface="+mj-cs"/>
              </a:rPr>
              <a:t>ფრომულები</a:t>
            </a:r>
            <a:r>
              <a:rPr lang="en-US" sz="1200" kern="1200" dirty="0">
                <a:solidFill>
                  <a:schemeClr val="tx1">
                    <a:lumMod val="85000"/>
                    <a:lumOff val="15000"/>
                  </a:schemeClr>
                </a:solidFill>
                <a:latin typeface="+mj-lt"/>
                <a:ea typeface="+mj-ea"/>
                <a:cs typeface="+mj-cs"/>
              </a:rPr>
              <a:t>, </a:t>
            </a:r>
            <a:r>
              <a:rPr lang="en-US" sz="1200" kern="1200" dirty="0" err="1">
                <a:solidFill>
                  <a:schemeClr val="tx1">
                    <a:lumMod val="85000"/>
                    <a:lumOff val="15000"/>
                  </a:schemeClr>
                </a:solidFill>
                <a:latin typeface="+mj-lt"/>
                <a:ea typeface="+mj-ea"/>
                <a:cs typeface="+mj-cs"/>
              </a:rPr>
              <a:t>რომლებიც</a:t>
            </a:r>
            <a:r>
              <a:rPr lang="en-US" sz="1200" kern="1200" dirty="0">
                <a:solidFill>
                  <a:schemeClr val="tx1">
                    <a:lumMod val="85000"/>
                    <a:lumOff val="15000"/>
                  </a:schemeClr>
                </a:solidFill>
                <a:latin typeface="+mj-lt"/>
                <a:ea typeface="+mj-ea"/>
                <a:cs typeface="+mj-cs"/>
              </a:rPr>
              <a:t> </a:t>
            </a:r>
            <a:r>
              <a:rPr lang="en-US" sz="1200" kern="1200" dirty="0" err="1">
                <a:solidFill>
                  <a:schemeClr val="tx1">
                    <a:lumMod val="85000"/>
                    <a:lumOff val="15000"/>
                  </a:schemeClr>
                </a:solidFill>
                <a:latin typeface="+mj-lt"/>
                <a:ea typeface="+mj-ea"/>
                <a:cs typeface="+mj-cs"/>
              </a:rPr>
              <a:t>ლაგრანჟმა</a:t>
            </a:r>
            <a:r>
              <a:rPr lang="en-US" sz="1200" kern="1200" dirty="0">
                <a:solidFill>
                  <a:schemeClr val="tx1">
                    <a:lumMod val="85000"/>
                    <a:lumOff val="15000"/>
                  </a:schemeClr>
                </a:solidFill>
                <a:latin typeface="+mj-lt"/>
                <a:ea typeface="+mj-ea"/>
                <a:cs typeface="+mj-cs"/>
              </a:rPr>
              <a:t>, </a:t>
            </a:r>
            <a:r>
              <a:rPr lang="en-US" sz="1200" kern="1200" dirty="0" err="1">
                <a:solidFill>
                  <a:schemeClr val="tx1">
                    <a:lumMod val="85000"/>
                    <a:lumOff val="15000"/>
                  </a:schemeClr>
                </a:solidFill>
                <a:latin typeface="+mj-lt"/>
                <a:ea typeface="+mj-ea"/>
                <a:cs typeface="+mj-cs"/>
              </a:rPr>
              <a:t>სტოქსმა</a:t>
            </a:r>
            <a:r>
              <a:rPr lang="en-US" sz="1200" kern="1200" dirty="0">
                <a:solidFill>
                  <a:schemeClr val="tx1">
                    <a:lumMod val="85000"/>
                    <a:lumOff val="15000"/>
                  </a:schemeClr>
                </a:solidFill>
                <a:latin typeface="+mj-lt"/>
                <a:ea typeface="+mj-ea"/>
                <a:cs typeface="+mj-cs"/>
              </a:rPr>
              <a:t>, </a:t>
            </a:r>
            <a:r>
              <a:rPr lang="en-US" sz="1200" kern="1200" dirty="0" err="1">
                <a:solidFill>
                  <a:schemeClr val="tx1">
                    <a:lumMod val="85000"/>
                    <a:lumOff val="15000"/>
                  </a:schemeClr>
                </a:solidFill>
                <a:latin typeface="+mj-lt"/>
                <a:ea typeface="+mj-ea"/>
                <a:cs typeface="+mj-cs"/>
              </a:rPr>
              <a:t>ეილერმა</a:t>
            </a:r>
            <a:r>
              <a:rPr lang="en-US" sz="1200" kern="1200" dirty="0">
                <a:solidFill>
                  <a:schemeClr val="tx1">
                    <a:lumMod val="85000"/>
                    <a:lumOff val="15000"/>
                  </a:schemeClr>
                </a:solidFill>
                <a:latin typeface="+mj-lt"/>
                <a:ea typeface="+mj-ea"/>
                <a:cs typeface="+mj-cs"/>
              </a:rPr>
              <a:t> </a:t>
            </a:r>
            <a:r>
              <a:rPr lang="en-US" sz="1200" kern="1200" dirty="0" err="1">
                <a:solidFill>
                  <a:schemeClr val="tx1">
                    <a:lumMod val="85000"/>
                    <a:lumOff val="15000"/>
                  </a:schemeClr>
                </a:solidFill>
                <a:latin typeface="+mj-lt"/>
                <a:ea typeface="+mj-ea"/>
                <a:cs typeface="+mj-cs"/>
              </a:rPr>
              <a:t>შეიმუშავეს</a:t>
            </a:r>
            <a:r>
              <a:rPr lang="en-US" sz="1200" kern="1200" dirty="0">
                <a:solidFill>
                  <a:schemeClr val="tx1">
                    <a:lumMod val="85000"/>
                    <a:lumOff val="15000"/>
                  </a:schemeClr>
                </a:solidFill>
                <a:latin typeface="+mj-lt"/>
                <a:ea typeface="+mj-ea"/>
                <a:cs typeface="+mj-cs"/>
              </a:rPr>
              <a:t> </a:t>
            </a:r>
            <a:r>
              <a:rPr lang="en-US" sz="1200" kern="1200" dirty="0" err="1">
                <a:solidFill>
                  <a:schemeClr val="tx1">
                    <a:lumMod val="85000"/>
                    <a:lumOff val="15000"/>
                  </a:schemeClr>
                </a:solidFill>
                <a:latin typeface="+mj-lt"/>
                <a:ea typeface="+mj-ea"/>
                <a:cs typeface="+mj-cs"/>
              </a:rPr>
              <a:t>ცხადია</a:t>
            </a:r>
            <a:r>
              <a:rPr lang="en-US" sz="1200" kern="1200" dirty="0">
                <a:solidFill>
                  <a:schemeClr val="tx1">
                    <a:lumMod val="85000"/>
                    <a:lumOff val="15000"/>
                  </a:schemeClr>
                </a:solidFill>
                <a:latin typeface="+mj-lt"/>
                <a:ea typeface="+mj-ea"/>
                <a:cs typeface="+mj-cs"/>
              </a:rPr>
              <a:t> </a:t>
            </a:r>
            <a:r>
              <a:rPr lang="en-US" sz="1200" kern="1200" dirty="0" err="1">
                <a:solidFill>
                  <a:schemeClr val="tx1">
                    <a:lumMod val="85000"/>
                    <a:lumOff val="15000"/>
                  </a:schemeClr>
                </a:solidFill>
                <a:latin typeface="+mj-lt"/>
                <a:ea typeface="+mj-ea"/>
                <a:cs typeface="+mj-cs"/>
              </a:rPr>
              <a:t>მუშაობს</a:t>
            </a:r>
            <a:r>
              <a:rPr lang="en-US" sz="1200" kern="1200" dirty="0">
                <a:solidFill>
                  <a:schemeClr val="tx1">
                    <a:lumMod val="85000"/>
                    <a:lumOff val="15000"/>
                  </a:schemeClr>
                </a:solidFill>
                <a:latin typeface="+mj-lt"/>
                <a:ea typeface="+mj-ea"/>
                <a:cs typeface="+mj-cs"/>
              </a:rPr>
              <a:t> </a:t>
            </a:r>
            <a:r>
              <a:rPr lang="en-US" sz="1200" kern="1200" dirty="0" err="1">
                <a:solidFill>
                  <a:schemeClr val="tx1">
                    <a:lumMod val="85000"/>
                    <a:lumOff val="15000"/>
                  </a:schemeClr>
                </a:solidFill>
                <a:latin typeface="+mj-lt"/>
                <a:ea typeface="+mj-ea"/>
                <a:cs typeface="+mj-cs"/>
              </a:rPr>
              <a:t>აეროდინამიკაშიც</a:t>
            </a:r>
            <a:r>
              <a:rPr lang="en-US" sz="1200" kern="1200" dirty="0">
                <a:solidFill>
                  <a:schemeClr val="tx1">
                    <a:lumMod val="85000"/>
                    <a:lumOff val="15000"/>
                  </a:schemeClr>
                </a:solidFill>
                <a:latin typeface="+mj-lt"/>
                <a:ea typeface="+mj-ea"/>
                <a:cs typeface="+mj-cs"/>
              </a:rPr>
              <a:t>.</a:t>
            </a:r>
          </a:p>
        </p:txBody>
      </p:sp>
      <p:pic>
        <p:nvPicPr>
          <p:cNvPr id="10" name="Picture 9" descr="Text, letter&#10;&#10;Description automatically generated">
            <a:extLst>
              <a:ext uri="{FF2B5EF4-FFF2-40B4-BE49-F238E27FC236}">
                <a16:creationId xmlns:a16="http://schemas.microsoft.com/office/drawing/2014/main" id="{EF9B9314-6D5C-4B79-9965-2EF7FA1E1E02}"/>
              </a:ext>
            </a:extLst>
          </p:cNvPr>
          <p:cNvPicPr>
            <a:picLocks noChangeAspect="1"/>
          </p:cNvPicPr>
          <p:nvPr/>
        </p:nvPicPr>
        <p:blipFill rotWithShape="1">
          <a:blip r:embed="rId3">
            <a:extLst>
              <a:ext uri="{28A0092B-C50C-407E-A947-70E740481C1C}">
                <a14:useLocalDpi xmlns:a14="http://schemas.microsoft.com/office/drawing/2010/main" val="0"/>
              </a:ext>
            </a:extLst>
          </a:blip>
          <a:srcRect l="4888" r="5418" b="-1"/>
          <a:stretch/>
        </p:blipFill>
        <p:spPr>
          <a:xfrm>
            <a:off x="-5388" y="10"/>
            <a:ext cx="6169518" cy="5158840"/>
          </a:xfrm>
          <a:custGeom>
            <a:avLst/>
            <a:gdLst/>
            <a:ahLst/>
            <a:cxnLst/>
            <a:rect l="l" t="t" r="r" b="b"/>
            <a:pathLst>
              <a:path w="6096000" h="5158850">
                <a:moveTo>
                  <a:pt x="0" y="0"/>
                </a:moveTo>
                <a:lnTo>
                  <a:pt x="6096000" y="0"/>
                </a:lnTo>
                <a:lnTo>
                  <a:pt x="6096000" y="5158850"/>
                </a:lnTo>
                <a:lnTo>
                  <a:pt x="5957305" y="5157644"/>
                </a:lnTo>
                <a:cubicBezTo>
                  <a:pt x="5920540" y="5151975"/>
                  <a:pt x="5887096" y="5153588"/>
                  <a:pt x="5857259" y="5143603"/>
                </a:cubicBezTo>
                <a:cubicBezTo>
                  <a:pt x="5843335" y="5146861"/>
                  <a:pt x="5830921" y="5147051"/>
                  <a:pt x="5821375" y="5137142"/>
                </a:cubicBezTo>
                <a:cubicBezTo>
                  <a:pt x="5786501" y="5134144"/>
                  <a:pt x="5775399" y="5144200"/>
                  <a:pt x="5755916" y="5131695"/>
                </a:cubicBezTo>
                <a:cubicBezTo>
                  <a:pt x="5732132" y="5146996"/>
                  <a:pt x="5732735" y="5139753"/>
                  <a:pt x="5725007" y="5132964"/>
                </a:cubicBezTo>
                <a:lnTo>
                  <a:pt x="5723810" y="5132374"/>
                </a:lnTo>
                <a:lnTo>
                  <a:pt x="5720531" y="5134578"/>
                </a:lnTo>
                <a:lnTo>
                  <a:pt x="5714795" y="5134902"/>
                </a:lnTo>
                <a:lnTo>
                  <a:pt x="5700142" y="5131655"/>
                </a:lnTo>
                <a:lnTo>
                  <a:pt x="5694799" y="5129754"/>
                </a:lnTo>
                <a:cubicBezTo>
                  <a:pt x="5691058" y="5128696"/>
                  <a:pt x="5688491" y="5128320"/>
                  <a:pt x="5686627" y="5128420"/>
                </a:cubicBezTo>
                <a:lnTo>
                  <a:pt x="5686371" y="5128603"/>
                </a:lnTo>
                <a:lnTo>
                  <a:pt x="5678819" y="5126929"/>
                </a:lnTo>
                <a:cubicBezTo>
                  <a:pt x="5666199" y="5123608"/>
                  <a:pt x="5654035" y="5119908"/>
                  <a:pt x="5642547" y="5116000"/>
                </a:cubicBezTo>
                <a:cubicBezTo>
                  <a:pt x="5629445" y="5126457"/>
                  <a:pt x="5588783" y="5104807"/>
                  <a:pt x="5587979" y="5128480"/>
                </a:cubicBezTo>
                <a:cubicBezTo>
                  <a:pt x="5572317" y="5123886"/>
                  <a:pt x="5564904" y="5112774"/>
                  <a:pt x="5566635" y="5128675"/>
                </a:cubicBezTo>
                <a:cubicBezTo>
                  <a:pt x="5561375" y="5127594"/>
                  <a:pt x="5557787" y="5128327"/>
                  <a:pt x="5554953" y="5129937"/>
                </a:cubicBezTo>
                <a:lnTo>
                  <a:pt x="5554039" y="5130763"/>
                </a:lnTo>
                <a:lnTo>
                  <a:pt x="5514254" y="5120517"/>
                </a:lnTo>
                <a:lnTo>
                  <a:pt x="5492156" y="5111382"/>
                </a:lnTo>
                <a:lnTo>
                  <a:pt x="5480446" y="5107855"/>
                </a:lnTo>
                <a:lnTo>
                  <a:pt x="5477744" y="5104402"/>
                </a:lnTo>
                <a:cubicBezTo>
                  <a:pt x="5474490" y="5102038"/>
                  <a:pt x="5469391" y="5100405"/>
                  <a:pt x="5460150" y="5100442"/>
                </a:cubicBezTo>
                <a:lnTo>
                  <a:pt x="5457901" y="5100914"/>
                </a:lnTo>
                <a:lnTo>
                  <a:pt x="5444243" y="5094201"/>
                </a:lnTo>
                <a:cubicBezTo>
                  <a:pt x="5439994" y="5091441"/>
                  <a:pt x="5436419" y="5088231"/>
                  <a:pt x="5433825" y="5084410"/>
                </a:cubicBezTo>
                <a:cubicBezTo>
                  <a:pt x="5379443" y="5093528"/>
                  <a:pt x="5336110" y="5069767"/>
                  <a:pt x="5280996" y="5063773"/>
                </a:cubicBezTo>
                <a:cubicBezTo>
                  <a:pt x="5250806" y="5055129"/>
                  <a:pt x="5168599" y="5059471"/>
                  <a:pt x="5161582" y="5030966"/>
                </a:cubicBezTo>
                <a:cubicBezTo>
                  <a:pt x="5121870" y="5022662"/>
                  <a:pt x="5095637" y="5020496"/>
                  <a:pt x="5042717" y="5013952"/>
                </a:cubicBezTo>
                <a:cubicBezTo>
                  <a:pt x="4991136" y="4983679"/>
                  <a:pt x="4902283" y="4990567"/>
                  <a:pt x="4840514" y="4970468"/>
                </a:cubicBezTo>
                <a:cubicBezTo>
                  <a:pt x="4799904" y="4987615"/>
                  <a:pt x="4824087" y="4969531"/>
                  <a:pt x="4786778" y="4967817"/>
                </a:cubicBezTo>
                <a:cubicBezTo>
                  <a:pt x="4801901" y="4948343"/>
                  <a:pt x="4739845" y="4972374"/>
                  <a:pt x="4743741" y="4948216"/>
                </a:cubicBezTo>
                <a:cubicBezTo>
                  <a:pt x="4736829" y="4948670"/>
                  <a:pt x="4730010" y="4949869"/>
                  <a:pt x="4723136" y="4951257"/>
                </a:cubicBezTo>
                <a:lnTo>
                  <a:pt x="4719535" y="4951970"/>
                </a:lnTo>
                <a:lnTo>
                  <a:pt x="4706143" y="4950704"/>
                </a:lnTo>
                <a:lnTo>
                  <a:pt x="4701098" y="4955500"/>
                </a:lnTo>
                <a:lnTo>
                  <a:pt x="4680034" y="4957289"/>
                </a:lnTo>
                <a:cubicBezTo>
                  <a:pt x="4672339" y="4957161"/>
                  <a:pt x="4664292" y="4956094"/>
                  <a:pt x="4655741" y="4953520"/>
                </a:cubicBezTo>
                <a:cubicBezTo>
                  <a:pt x="4636359" y="4940479"/>
                  <a:pt x="4599701" y="4946454"/>
                  <a:pt x="4569298" y="4940691"/>
                </a:cubicBezTo>
                <a:lnTo>
                  <a:pt x="4555978" y="4935439"/>
                </a:lnTo>
                <a:lnTo>
                  <a:pt x="4508950" y="4932725"/>
                </a:lnTo>
                <a:cubicBezTo>
                  <a:pt x="4495669" y="4931511"/>
                  <a:pt x="4482007" y="4929765"/>
                  <a:pt x="4467838" y="4927057"/>
                </a:cubicBezTo>
                <a:lnTo>
                  <a:pt x="4441949" y="4920349"/>
                </a:lnTo>
                <a:lnTo>
                  <a:pt x="4394719" y="4912853"/>
                </a:lnTo>
                <a:lnTo>
                  <a:pt x="4356810" y="4916186"/>
                </a:lnTo>
                <a:lnTo>
                  <a:pt x="4222145" y="4920166"/>
                </a:lnTo>
                <a:cubicBezTo>
                  <a:pt x="4202488" y="4924963"/>
                  <a:pt x="4184742" y="4944595"/>
                  <a:pt x="4160481" y="4934555"/>
                </a:cubicBezTo>
                <a:cubicBezTo>
                  <a:pt x="4165854" y="4945670"/>
                  <a:pt x="4131661" y="4931019"/>
                  <a:pt x="4124879" y="4940397"/>
                </a:cubicBezTo>
                <a:cubicBezTo>
                  <a:pt x="4120895" y="4948198"/>
                  <a:pt x="4109593" y="4945570"/>
                  <a:pt x="4100114" y="4947117"/>
                </a:cubicBezTo>
                <a:cubicBezTo>
                  <a:pt x="4091835" y="4954382"/>
                  <a:pt x="4045978" y="4954676"/>
                  <a:pt x="4030957" y="4950944"/>
                </a:cubicBezTo>
                <a:cubicBezTo>
                  <a:pt x="3989825" y="4935537"/>
                  <a:pt x="3946860" y="4963196"/>
                  <a:pt x="3913764" y="4951738"/>
                </a:cubicBezTo>
                <a:cubicBezTo>
                  <a:pt x="3904534" y="4951024"/>
                  <a:pt x="3896577" y="4951663"/>
                  <a:pt x="3889457" y="4953140"/>
                </a:cubicBezTo>
                <a:lnTo>
                  <a:pt x="3871115" y="4959252"/>
                </a:lnTo>
                <a:lnTo>
                  <a:pt x="3869086" y="4964946"/>
                </a:lnTo>
                <a:lnTo>
                  <a:pt x="3856124" y="4966504"/>
                </a:lnTo>
                <a:lnTo>
                  <a:pt x="3835967" y="4975175"/>
                </a:lnTo>
                <a:cubicBezTo>
                  <a:pt x="3826465" y="4950975"/>
                  <a:pt x="3782586" y="4987146"/>
                  <a:pt x="3785910" y="4965148"/>
                </a:cubicBezTo>
                <a:cubicBezTo>
                  <a:pt x="3750785" y="4971249"/>
                  <a:pt x="3699033" y="4952693"/>
                  <a:pt x="3671085" y="4977741"/>
                </a:cubicBezTo>
                <a:cubicBezTo>
                  <a:pt x="3621255" y="4982620"/>
                  <a:pt x="3562637" y="4994206"/>
                  <a:pt x="3486928" y="4994420"/>
                </a:cubicBezTo>
                <a:cubicBezTo>
                  <a:pt x="3446030" y="4994640"/>
                  <a:pt x="3343460" y="4976299"/>
                  <a:pt x="3280956" y="4975036"/>
                </a:cubicBezTo>
                <a:cubicBezTo>
                  <a:pt x="3227193" y="4980695"/>
                  <a:pt x="3256481" y="4973778"/>
                  <a:pt x="3211563" y="4993919"/>
                </a:cubicBezTo>
                <a:cubicBezTo>
                  <a:pt x="3207119" y="4990757"/>
                  <a:pt x="3170070" y="4988394"/>
                  <a:pt x="3164681" y="4986606"/>
                </a:cubicBezTo>
                <a:lnTo>
                  <a:pt x="3127171" y="4979411"/>
                </a:lnTo>
                <a:lnTo>
                  <a:pt x="3096889" y="4976795"/>
                </a:lnTo>
                <a:cubicBezTo>
                  <a:pt x="3088441" y="4978753"/>
                  <a:pt x="3082883" y="4978233"/>
                  <a:pt x="3078620" y="4976620"/>
                </a:cubicBezTo>
                <a:lnTo>
                  <a:pt x="3074275" y="4973840"/>
                </a:lnTo>
                <a:lnTo>
                  <a:pt x="3036436" y="4968613"/>
                </a:lnTo>
                <a:lnTo>
                  <a:pt x="3031995" y="4969990"/>
                </a:lnTo>
                <a:lnTo>
                  <a:pt x="2994028" y="4967956"/>
                </a:lnTo>
                <a:cubicBezTo>
                  <a:pt x="2992299" y="4970105"/>
                  <a:pt x="2989407" y="4971561"/>
                  <a:pt x="2984001" y="4971609"/>
                </a:cubicBezTo>
                <a:cubicBezTo>
                  <a:pt x="2994191" y="4986644"/>
                  <a:pt x="2981386" y="4977427"/>
                  <a:pt x="2964542" y="4976237"/>
                </a:cubicBezTo>
                <a:cubicBezTo>
                  <a:pt x="2976613" y="4999323"/>
                  <a:pt x="2927627" y="4986817"/>
                  <a:pt x="2921274" y="4999668"/>
                </a:cubicBezTo>
                <a:cubicBezTo>
                  <a:pt x="2908629" y="4998274"/>
                  <a:pt x="2895476" y="4997220"/>
                  <a:pt x="2882111" y="4996632"/>
                </a:cubicBezTo>
                <a:lnTo>
                  <a:pt x="2874282" y="4996582"/>
                </a:lnTo>
                <a:cubicBezTo>
                  <a:pt x="2874237" y="4996658"/>
                  <a:pt x="2874193" y="4996735"/>
                  <a:pt x="2874147" y="4996812"/>
                </a:cubicBezTo>
                <a:cubicBezTo>
                  <a:pt x="2872492" y="4997296"/>
                  <a:pt x="2869935" y="4997466"/>
                  <a:pt x="2865932" y="4997221"/>
                </a:cubicBezTo>
                <a:lnTo>
                  <a:pt x="2860008" y="4996489"/>
                </a:lnTo>
                <a:lnTo>
                  <a:pt x="2844819" y="4996392"/>
                </a:lnTo>
                <a:lnTo>
                  <a:pt x="2839735" y="4997900"/>
                </a:lnTo>
                <a:lnTo>
                  <a:pt x="2837922" y="5000718"/>
                </a:lnTo>
                <a:lnTo>
                  <a:pt x="2836507" y="5000394"/>
                </a:lnTo>
                <a:cubicBezTo>
                  <a:pt x="2825749" y="4995427"/>
                  <a:pt x="2822382" y="4988291"/>
                  <a:pt x="2808859" y="5008050"/>
                </a:cubicBezTo>
                <a:cubicBezTo>
                  <a:pt x="2784233" y="4999995"/>
                  <a:pt x="2779499" y="5012041"/>
                  <a:pt x="2745907" y="5016391"/>
                </a:cubicBezTo>
                <a:cubicBezTo>
                  <a:pt x="2731796" y="5008784"/>
                  <a:pt x="2720518" y="5011549"/>
                  <a:pt x="2709519" y="5017601"/>
                </a:cubicBezTo>
                <a:cubicBezTo>
                  <a:pt x="2676766" y="5014138"/>
                  <a:pt x="2646981" y="5022656"/>
                  <a:pt x="2610212" y="5024813"/>
                </a:cubicBezTo>
                <a:cubicBezTo>
                  <a:pt x="2570359" y="5014992"/>
                  <a:pt x="2550109" y="5032793"/>
                  <a:pt x="2510814" y="5035020"/>
                </a:cubicBezTo>
                <a:cubicBezTo>
                  <a:pt x="2476639" y="5017991"/>
                  <a:pt x="2482834" y="5049980"/>
                  <a:pt x="2462736" y="5056754"/>
                </a:cubicBezTo>
                <a:lnTo>
                  <a:pt x="2457050" y="5057379"/>
                </a:lnTo>
                <a:lnTo>
                  <a:pt x="2442184" y="5054901"/>
                </a:lnTo>
                <a:lnTo>
                  <a:pt x="2436703" y="5053277"/>
                </a:lnTo>
                <a:cubicBezTo>
                  <a:pt x="2432888" y="5052418"/>
                  <a:pt x="2430299" y="5052175"/>
                  <a:pt x="2428451" y="5052373"/>
                </a:cubicBezTo>
                <a:lnTo>
                  <a:pt x="2420551" y="5051292"/>
                </a:lnTo>
                <a:cubicBezTo>
                  <a:pt x="2407700" y="5048633"/>
                  <a:pt x="2395274" y="5045570"/>
                  <a:pt x="2383501" y="5042264"/>
                </a:cubicBezTo>
                <a:cubicBezTo>
                  <a:pt x="2362992" y="5043848"/>
                  <a:pt x="2317884" y="5059023"/>
                  <a:pt x="2297493" y="5060796"/>
                </a:cubicBezTo>
                <a:lnTo>
                  <a:pt x="2261156" y="5052905"/>
                </a:lnTo>
                <a:lnTo>
                  <a:pt x="2200581" y="5036274"/>
                </a:lnTo>
                <a:lnTo>
                  <a:pt x="2198380" y="5036861"/>
                </a:lnTo>
                <a:lnTo>
                  <a:pt x="2116066" y="5030866"/>
                </a:lnTo>
                <a:cubicBezTo>
                  <a:pt x="2111600" y="5028328"/>
                  <a:pt x="2059664" y="5017338"/>
                  <a:pt x="2056754" y="5013653"/>
                </a:cubicBezTo>
                <a:cubicBezTo>
                  <a:pt x="2003393" y="5025622"/>
                  <a:pt x="1998298" y="5020073"/>
                  <a:pt x="1942916" y="5016969"/>
                </a:cubicBezTo>
                <a:cubicBezTo>
                  <a:pt x="1882138" y="5005950"/>
                  <a:pt x="1836966" y="4987831"/>
                  <a:pt x="1796717" y="4981610"/>
                </a:cubicBezTo>
                <a:cubicBezTo>
                  <a:pt x="1724075" y="4970499"/>
                  <a:pt x="1636218" y="4947449"/>
                  <a:pt x="1583222" y="4942334"/>
                </a:cubicBezTo>
                <a:cubicBezTo>
                  <a:pt x="1544265" y="4961611"/>
                  <a:pt x="1556109" y="4938719"/>
                  <a:pt x="1518821" y="4938963"/>
                </a:cubicBezTo>
                <a:cubicBezTo>
                  <a:pt x="1497291" y="4936197"/>
                  <a:pt x="1483221" y="4927794"/>
                  <a:pt x="1471837" y="4925740"/>
                </a:cubicBezTo>
                <a:lnTo>
                  <a:pt x="1450515" y="4926642"/>
                </a:lnTo>
                <a:lnTo>
                  <a:pt x="1437078" y="4926078"/>
                </a:lnTo>
                <a:lnTo>
                  <a:pt x="1432462" y="4931139"/>
                </a:lnTo>
                <a:lnTo>
                  <a:pt x="1411645" y="4934032"/>
                </a:lnTo>
                <a:cubicBezTo>
                  <a:pt x="1384856" y="4931153"/>
                  <a:pt x="1306656" y="4918434"/>
                  <a:pt x="1271729" y="4913863"/>
                </a:cubicBezTo>
                <a:cubicBezTo>
                  <a:pt x="1258697" y="4907976"/>
                  <a:pt x="1213546" y="4901042"/>
                  <a:pt x="1202076" y="4906608"/>
                </a:cubicBezTo>
                <a:cubicBezTo>
                  <a:pt x="1192059" y="4906580"/>
                  <a:pt x="1182171" y="4902320"/>
                  <a:pt x="1174670" y="4909064"/>
                </a:cubicBezTo>
                <a:cubicBezTo>
                  <a:pt x="1163701" y="4916862"/>
                  <a:pt x="1136874" y="4897641"/>
                  <a:pt x="1137035" y="4908989"/>
                </a:cubicBezTo>
                <a:cubicBezTo>
                  <a:pt x="1117838" y="4895687"/>
                  <a:pt x="1091386" y="4911450"/>
                  <a:pt x="1069882" y="4912892"/>
                </a:cubicBezTo>
                <a:cubicBezTo>
                  <a:pt x="1055589" y="4900472"/>
                  <a:pt x="1024570" y="4915744"/>
                  <a:pt x="980935" y="4911119"/>
                </a:cubicBezTo>
                <a:cubicBezTo>
                  <a:pt x="947614" y="4906556"/>
                  <a:pt x="913224" y="4897403"/>
                  <a:pt x="869960" y="4885518"/>
                </a:cubicBezTo>
                <a:cubicBezTo>
                  <a:pt x="819114" y="4856727"/>
                  <a:pt x="768074" y="4850663"/>
                  <a:pt x="721345" y="4839806"/>
                </a:cubicBezTo>
                <a:cubicBezTo>
                  <a:pt x="667944" y="4829906"/>
                  <a:pt x="698286" y="4859338"/>
                  <a:pt x="635428" y="4830000"/>
                </a:cubicBezTo>
                <a:cubicBezTo>
                  <a:pt x="626286" y="4837571"/>
                  <a:pt x="617638" y="4836842"/>
                  <a:pt x="604106" y="4830842"/>
                </a:cubicBezTo>
                <a:cubicBezTo>
                  <a:pt x="583276" y="4833091"/>
                  <a:pt x="539859" y="4845979"/>
                  <a:pt x="510451" y="4843485"/>
                </a:cubicBezTo>
                <a:cubicBezTo>
                  <a:pt x="489781" y="4840800"/>
                  <a:pt x="443867" y="4818678"/>
                  <a:pt x="427656" y="4815877"/>
                </a:cubicBezTo>
                <a:cubicBezTo>
                  <a:pt x="424088" y="4817297"/>
                  <a:pt x="419580" y="4820561"/>
                  <a:pt x="413184" y="4826676"/>
                </a:cubicBezTo>
                <a:cubicBezTo>
                  <a:pt x="387673" y="4816699"/>
                  <a:pt x="379855" y="4828170"/>
                  <a:pt x="341772" y="4829671"/>
                </a:cubicBezTo>
                <a:cubicBezTo>
                  <a:pt x="327795" y="4821005"/>
                  <a:pt x="314729" y="4822794"/>
                  <a:pt x="301266" y="4827842"/>
                </a:cubicBezTo>
                <a:cubicBezTo>
                  <a:pt x="265781" y="4821714"/>
                  <a:pt x="231017" y="4827635"/>
                  <a:pt x="189886" y="4826710"/>
                </a:cubicBezTo>
                <a:cubicBezTo>
                  <a:pt x="147910" y="4813727"/>
                  <a:pt x="121702" y="4829584"/>
                  <a:pt x="77762" y="4828518"/>
                </a:cubicBezTo>
                <a:cubicBezTo>
                  <a:pt x="38733" y="4806108"/>
                  <a:pt x="44308" y="4851138"/>
                  <a:pt x="8164" y="4846203"/>
                </a:cubicBezTo>
                <a:lnTo>
                  <a:pt x="0" y="4843648"/>
                </a:lnTo>
                <a:lnTo>
                  <a:pt x="0" y="4080681"/>
                </a:lnTo>
                <a:close/>
              </a:path>
            </a:pathLst>
          </a:custGeom>
        </p:spPr>
      </p:pic>
    </p:spTree>
    <p:extLst>
      <p:ext uri="{BB962C8B-B14F-4D97-AF65-F5344CB8AC3E}">
        <p14:creationId xmlns:p14="http://schemas.microsoft.com/office/powerpoint/2010/main" val="2499279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9595F-9383-4C3F-B806-27673A9CD69A}"/>
              </a:ext>
            </a:extLst>
          </p:cNvPr>
          <p:cNvSpPr>
            <a:spLocks noGrp="1"/>
          </p:cNvSpPr>
          <p:nvPr>
            <p:ph type="title"/>
          </p:nvPr>
        </p:nvSpPr>
        <p:spPr>
          <a:xfrm>
            <a:off x="801098" y="1396289"/>
            <a:ext cx="5712824" cy="1325563"/>
          </a:xfrm>
        </p:spPr>
        <p:txBody>
          <a:bodyPr>
            <a:normAutofit/>
          </a:bodyPr>
          <a:lstStyle/>
          <a:p>
            <a:r>
              <a:rPr lang="ka-GE" dirty="0"/>
              <a:t>გამოყენება</a:t>
            </a:r>
            <a:endParaRPr lang="en-US" dirty="0"/>
          </a:p>
        </p:txBody>
      </p:sp>
      <p:sp>
        <p:nvSpPr>
          <p:cNvPr id="17" name="Content Placeholder 16">
            <a:extLst>
              <a:ext uri="{FF2B5EF4-FFF2-40B4-BE49-F238E27FC236}">
                <a16:creationId xmlns:a16="http://schemas.microsoft.com/office/drawing/2014/main" id="{7E5D7CA2-D470-671B-4BC2-F2664D3183F7}"/>
              </a:ext>
            </a:extLst>
          </p:cNvPr>
          <p:cNvSpPr>
            <a:spLocks noGrp="1"/>
          </p:cNvSpPr>
          <p:nvPr>
            <p:ph idx="1"/>
          </p:nvPr>
        </p:nvSpPr>
        <p:spPr>
          <a:xfrm>
            <a:off x="805543" y="2871982"/>
            <a:ext cx="4558309" cy="3181684"/>
          </a:xfrm>
        </p:spPr>
        <p:txBody>
          <a:bodyPr anchor="t">
            <a:normAutofit lnSpcReduction="10000"/>
          </a:bodyPr>
          <a:lstStyle/>
          <a:p>
            <a:r>
              <a:rPr lang="ka-GE" sz="1800" dirty="0"/>
              <a:t>ავიაციაში</a:t>
            </a:r>
          </a:p>
          <a:p>
            <a:endParaRPr lang="ka-GE" sz="1800" dirty="0"/>
          </a:p>
          <a:p>
            <a:endParaRPr lang="ka-GE" sz="1800" dirty="0"/>
          </a:p>
          <a:p>
            <a:endParaRPr lang="ka-GE" sz="1800" dirty="0"/>
          </a:p>
          <a:p>
            <a:r>
              <a:rPr lang="ka-GE" sz="1800" dirty="0"/>
              <a:t>ავტოსამყაროში</a:t>
            </a:r>
          </a:p>
          <a:p>
            <a:endParaRPr lang="ka-GE" sz="1800" dirty="0"/>
          </a:p>
          <a:p>
            <a:endParaRPr lang="ka-GE" sz="1800" dirty="0"/>
          </a:p>
          <a:p>
            <a:endParaRPr lang="ka-GE" sz="1800" dirty="0"/>
          </a:p>
          <a:p>
            <a:r>
              <a:rPr lang="ka-GE" sz="1800" dirty="0"/>
              <a:t>არტილერიაში...</a:t>
            </a:r>
            <a:endParaRPr lang="en-US" sz="1800" dirty="0"/>
          </a:p>
        </p:txBody>
      </p:sp>
      <p:sp>
        <p:nvSpPr>
          <p:cNvPr id="20" name="Oval 19">
            <a:extLst>
              <a:ext uri="{FF2B5EF4-FFF2-40B4-BE49-F238E27FC236}">
                <a16:creationId xmlns:a16="http://schemas.microsoft.com/office/drawing/2014/main" id="{C99A8FB7-A79B-4BC9-9D56-B79587F6AA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04761" y="2650637"/>
            <a:ext cx="3118104" cy="311810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Freeform: Shape 21">
            <a:extLst>
              <a:ext uri="{FF2B5EF4-FFF2-40B4-BE49-F238E27FC236}">
                <a16:creationId xmlns:a16="http://schemas.microsoft.com/office/drawing/2014/main" id="{B23893E2-3349-46D7-A7AA-B9E447957F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96859" y="0"/>
            <a:ext cx="4198060" cy="3650200"/>
          </a:xfrm>
          <a:custGeom>
            <a:avLst/>
            <a:gdLst>
              <a:gd name="connsiteX0" fmla="*/ 262846 w 4198060"/>
              <a:gd name="connsiteY0" fmla="*/ 0 h 3650200"/>
              <a:gd name="connsiteX1" fmla="*/ 4198060 w 4198060"/>
              <a:gd name="connsiteY1" fmla="*/ 0 h 3650200"/>
              <a:gd name="connsiteX2" fmla="*/ 4198060 w 4198060"/>
              <a:gd name="connsiteY2" fmla="*/ 3021648 h 3650200"/>
              <a:gd name="connsiteX3" fmla="*/ 4142653 w 4198060"/>
              <a:gd name="connsiteY3" fmla="*/ 3072005 h 3650200"/>
              <a:gd name="connsiteX4" fmla="*/ 2532040 w 4198060"/>
              <a:gd name="connsiteY4" fmla="*/ 3650200 h 3650200"/>
              <a:gd name="connsiteX5" fmla="*/ 0 w 4198060"/>
              <a:gd name="connsiteY5" fmla="*/ 1118160 h 3650200"/>
              <a:gd name="connsiteX6" fmla="*/ 198981 w 4198060"/>
              <a:gd name="connsiteY6" fmla="*/ 132576 h 365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98060" h="3650200">
                <a:moveTo>
                  <a:pt x="262846" y="0"/>
                </a:moveTo>
                <a:lnTo>
                  <a:pt x="4198060" y="0"/>
                </a:lnTo>
                <a:lnTo>
                  <a:pt x="4198060" y="3021648"/>
                </a:lnTo>
                <a:lnTo>
                  <a:pt x="4142653" y="3072005"/>
                </a:lnTo>
                <a:cubicBezTo>
                  <a:pt x="3704967" y="3433216"/>
                  <a:pt x="3143843" y="3650200"/>
                  <a:pt x="2532040" y="3650200"/>
                </a:cubicBezTo>
                <a:cubicBezTo>
                  <a:pt x="1133633" y="3650200"/>
                  <a:pt x="0" y="2516567"/>
                  <a:pt x="0" y="1118160"/>
                </a:cubicBezTo>
                <a:cubicBezTo>
                  <a:pt x="0" y="768558"/>
                  <a:pt x="70852" y="435505"/>
                  <a:pt x="198981" y="132576"/>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Content Placeholder 4" descr="A picture containing device, light&#10;&#10;Description automatically generated">
            <a:extLst>
              <a:ext uri="{FF2B5EF4-FFF2-40B4-BE49-F238E27FC236}">
                <a16:creationId xmlns:a16="http://schemas.microsoft.com/office/drawing/2014/main" id="{495C6958-2C39-45AA-A72E-928142F48661}"/>
              </a:ext>
            </a:extLst>
          </p:cNvPr>
          <p:cNvPicPr>
            <a:picLocks noChangeAspect="1"/>
          </p:cNvPicPr>
          <p:nvPr/>
        </p:nvPicPr>
        <p:blipFill rotWithShape="1">
          <a:blip r:embed="rId2">
            <a:extLst>
              <a:ext uri="{28A0092B-C50C-407E-A947-70E740481C1C}">
                <a14:useLocalDpi xmlns:a14="http://schemas.microsoft.com/office/drawing/2010/main" val="0"/>
              </a:ext>
            </a:extLst>
          </a:blip>
          <a:srcRect r="39999" b="-2"/>
          <a:stretch/>
        </p:blipFill>
        <p:spPr>
          <a:xfrm>
            <a:off x="5969353" y="2815228"/>
            <a:ext cx="2788920" cy="2788920"/>
          </a:xfrm>
          <a:custGeom>
            <a:avLst/>
            <a:gdLst/>
            <a:ahLst/>
            <a:cxnLst/>
            <a:rect l="l" t="t" r="r" b="b"/>
            <a:pathLst>
              <a:path w="2880360" h="2880360">
                <a:moveTo>
                  <a:pt x="1440180" y="0"/>
                </a:moveTo>
                <a:cubicBezTo>
                  <a:pt x="2235569" y="0"/>
                  <a:pt x="2880360" y="644791"/>
                  <a:pt x="2880360" y="1440180"/>
                </a:cubicBezTo>
                <a:cubicBezTo>
                  <a:pt x="2880360" y="2235569"/>
                  <a:pt x="2235569" y="2880360"/>
                  <a:pt x="1440180" y="2880360"/>
                </a:cubicBezTo>
                <a:cubicBezTo>
                  <a:pt x="644791" y="2880360"/>
                  <a:pt x="0" y="2235569"/>
                  <a:pt x="0" y="1440180"/>
                </a:cubicBezTo>
                <a:cubicBezTo>
                  <a:pt x="0" y="644791"/>
                  <a:pt x="644791" y="0"/>
                  <a:pt x="1440180" y="0"/>
                </a:cubicBezTo>
                <a:close/>
              </a:path>
            </a:pathLst>
          </a:custGeom>
        </p:spPr>
      </p:pic>
      <p:pic>
        <p:nvPicPr>
          <p:cNvPr id="13" name="Picture 12" descr="A picture containing text, light, laser, blur&#10;&#10;Description automatically generated">
            <a:extLst>
              <a:ext uri="{FF2B5EF4-FFF2-40B4-BE49-F238E27FC236}">
                <a16:creationId xmlns:a16="http://schemas.microsoft.com/office/drawing/2014/main" id="{DB5E5AF8-2DE0-42CD-8AA7-1AF547309B34}"/>
              </a:ext>
            </a:extLst>
          </p:cNvPr>
          <p:cNvPicPr>
            <a:picLocks noChangeAspect="1"/>
          </p:cNvPicPr>
          <p:nvPr/>
        </p:nvPicPr>
        <p:blipFill rotWithShape="1">
          <a:blip r:embed="rId3">
            <a:extLst>
              <a:ext uri="{28A0092B-C50C-407E-A947-70E740481C1C}">
                <a14:useLocalDpi xmlns:a14="http://schemas.microsoft.com/office/drawing/2010/main" val="0"/>
              </a:ext>
            </a:extLst>
          </a:blip>
          <a:srcRect l="2998" r="-10" b="-10"/>
          <a:stretch/>
        </p:blipFill>
        <p:spPr>
          <a:xfrm>
            <a:off x="8160603" y="2"/>
            <a:ext cx="4034316" cy="3486455"/>
          </a:xfrm>
          <a:custGeom>
            <a:avLst/>
            <a:gdLst/>
            <a:ahLst/>
            <a:cxnLst/>
            <a:rect l="l" t="t" r="r" b="b"/>
            <a:pathLst>
              <a:path w="4034316" h="3486455">
                <a:moveTo>
                  <a:pt x="280681" y="0"/>
                </a:moveTo>
                <a:lnTo>
                  <a:pt x="4034316" y="0"/>
                </a:lnTo>
                <a:lnTo>
                  <a:pt x="4034316" y="2800630"/>
                </a:lnTo>
                <a:lnTo>
                  <a:pt x="3874752" y="2945652"/>
                </a:lnTo>
                <a:cubicBezTo>
                  <a:pt x="3465371" y="3283503"/>
                  <a:pt x="2940535" y="3486455"/>
                  <a:pt x="2368296" y="3486455"/>
                </a:cubicBezTo>
                <a:cubicBezTo>
                  <a:pt x="1060322" y="3486455"/>
                  <a:pt x="0" y="2426133"/>
                  <a:pt x="0" y="1118159"/>
                </a:cubicBezTo>
                <a:cubicBezTo>
                  <a:pt x="0" y="791166"/>
                  <a:pt x="66270" y="479650"/>
                  <a:pt x="186113" y="196311"/>
                </a:cubicBezTo>
                <a:close/>
              </a:path>
            </a:pathLst>
          </a:custGeom>
        </p:spPr>
      </p:pic>
      <p:sp>
        <p:nvSpPr>
          <p:cNvPr id="24" name="Freeform: Shape 23">
            <a:extLst>
              <a:ext uri="{FF2B5EF4-FFF2-40B4-BE49-F238E27FC236}">
                <a16:creationId xmlns:a16="http://schemas.microsoft.com/office/drawing/2014/main" id="{2B7592FE-10D1-4664-B623-353F47C8DF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88132" y="4032250"/>
            <a:ext cx="3303868" cy="2825750"/>
          </a:xfrm>
          <a:custGeom>
            <a:avLst/>
            <a:gdLst>
              <a:gd name="connsiteX0" fmla="*/ 1888600 w 3303868"/>
              <a:gd name="connsiteY0" fmla="*/ 0 h 2825750"/>
              <a:gd name="connsiteX1" fmla="*/ 3224042 w 3303868"/>
              <a:gd name="connsiteY1" fmla="*/ 553158 h 2825750"/>
              <a:gd name="connsiteX2" fmla="*/ 3303868 w 3303868"/>
              <a:gd name="connsiteY2" fmla="*/ 640989 h 2825750"/>
              <a:gd name="connsiteX3" fmla="*/ 3303868 w 3303868"/>
              <a:gd name="connsiteY3" fmla="*/ 2825750 h 2825750"/>
              <a:gd name="connsiteX4" fmla="*/ 250380 w 3303868"/>
              <a:gd name="connsiteY4" fmla="*/ 2825750 h 2825750"/>
              <a:gd name="connsiteX5" fmla="*/ 227944 w 3303868"/>
              <a:gd name="connsiteY5" fmla="*/ 2788819 h 2825750"/>
              <a:gd name="connsiteX6" fmla="*/ 0 w 3303868"/>
              <a:gd name="connsiteY6" fmla="*/ 1888600 h 2825750"/>
              <a:gd name="connsiteX7" fmla="*/ 1888600 w 3303868"/>
              <a:gd name="connsiteY7" fmla="*/ 0 h 282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3868" h="2825750">
                <a:moveTo>
                  <a:pt x="1888600" y="0"/>
                </a:moveTo>
                <a:cubicBezTo>
                  <a:pt x="2410123" y="0"/>
                  <a:pt x="2882273" y="211389"/>
                  <a:pt x="3224042" y="553158"/>
                </a:cubicBezTo>
                <a:lnTo>
                  <a:pt x="3303868" y="640989"/>
                </a:lnTo>
                <a:lnTo>
                  <a:pt x="3303868" y="2825750"/>
                </a:lnTo>
                <a:lnTo>
                  <a:pt x="250380" y="2825750"/>
                </a:lnTo>
                <a:lnTo>
                  <a:pt x="227944" y="2788819"/>
                </a:lnTo>
                <a:cubicBezTo>
                  <a:pt x="82574" y="2521217"/>
                  <a:pt x="0" y="2214552"/>
                  <a:pt x="0" y="1888600"/>
                </a:cubicBezTo>
                <a:cubicBezTo>
                  <a:pt x="0" y="845555"/>
                  <a:pt x="845555" y="0"/>
                  <a:pt x="188860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Chart, surface chart&#10;&#10;Description automatically generated">
            <a:extLst>
              <a:ext uri="{FF2B5EF4-FFF2-40B4-BE49-F238E27FC236}">
                <a16:creationId xmlns:a16="http://schemas.microsoft.com/office/drawing/2014/main" id="{3FE60DBC-AC76-4441-84C3-040A4CE7B59E}"/>
              </a:ext>
            </a:extLst>
          </p:cNvPr>
          <p:cNvPicPr>
            <a:picLocks noChangeAspect="1"/>
          </p:cNvPicPr>
          <p:nvPr/>
        </p:nvPicPr>
        <p:blipFill rotWithShape="1">
          <a:blip r:embed="rId4">
            <a:extLst>
              <a:ext uri="{28A0092B-C50C-407E-A947-70E740481C1C}">
                <a14:useLocalDpi xmlns:a14="http://schemas.microsoft.com/office/drawing/2010/main" val="0"/>
              </a:ext>
            </a:extLst>
          </a:blip>
          <a:srcRect l="6687" r="22239" b="3"/>
          <a:stretch/>
        </p:blipFill>
        <p:spPr>
          <a:xfrm>
            <a:off x="9053088" y="4197217"/>
            <a:ext cx="3138912" cy="2660795"/>
          </a:xfrm>
          <a:custGeom>
            <a:avLst/>
            <a:gdLst/>
            <a:ahLst/>
            <a:cxnLst/>
            <a:rect l="l" t="t" r="r" b="b"/>
            <a:pathLst>
              <a:path w="3138912" h="2660795">
                <a:moveTo>
                  <a:pt x="1723644" y="0"/>
                </a:moveTo>
                <a:cubicBezTo>
                  <a:pt x="2259111" y="0"/>
                  <a:pt x="2737550" y="244172"/>
                  <a:pt x="3053691" y="627247"/>
                </a:cubicBezTo>
                <a:lnTo>
                  <a:pt x="3138912" y="741211"/>
                </a:lnTo>
                <a:lnTo>
                  <a:pt x="3138912" y="2660795"/>
                </a:lnTo>
                <a:lnTo>
                  <a:pt x="278239" y="2660795"/>
                </a:lnTo>
                <a:lnTo>
                  <a:pt x="208035" y="2545235"/>
                </a:lnTo>
                <a:cubicBezTo>
                  <a:pt x="75362" y="2301006"/>
                  <a:pt x="0" y="2021126"/>
                  <a:pt x="0" y="1723644"/>
                </a:cubicBezTo>
                <a:cubicBezTo>
                  <a:pt x="0" y="771702"/>
                  <a:pt x="771702" y="0"/>
                  <a:pt x="1723644" y="0"/>
                </a:cubicBezTo>
                <a:close/>
              </a:path>
            </a:pathLst>
          </a:custGeom>
        </p:spPr>
      </p:pic>
    </p:spTree>
    <p:extLst>
      <p:ext uri="{BB962C8B-B14F-4D97-AF65-F5344CB8AC3E}">
        <p14:creationId xmlns:p14="http://schemas.microsoft.com/office/powerpoint/2010/main" val="1758794894"/>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5" name="Content Placeholder 4" descr="A picture containing text, airplane, aircraft&#10;&#10;Description automatically generated">
            <a:extLst>
              <a:ext uri="{FF2B5EF4-FFF2-40B4-BE49-F238E27FC236}">
                <a16:creationId xmlns:a16="http://schemas.microsoft.com/office/drawing/2014/main" id="{65425F35-2803-4020-ADBB-37E3631ECC75}"/>
              </a:ext>
            </a:extLst>
          </p:cNvPr>
          <p:cNvPicPr>
            <a:picLocks noChangeAspect="1"/>
          </p:cNvPicPr>
          <p:nvPr/>
        </p:nvPicPr>
        <p:blipFill rotWithShape="1">
          <a:blip r:embed="rId2">
            <a:extLst>
              <a:ext uri="{28A0092B-C50C-407E-A947-70E740481C1C}">
                <a14:useLocalDpi xmlns:a14="http://schemas.microsoft.com/office/drawing/2010/main" val="0"/>
              </a:ext>
            </a:extLst>
          </a:blip>
          <a:srcRect l="25"/>
          <a:stretch/>
        </p:blipFill>
        <p:spPr>
          <a:xfrm>
            <a:off x="0" y="-335270"/>
            <a:ext cx="12188932" cy="6857990"/>
          </a:xfrm>
          <a:prstGeom prst="rect">
            <a:avLst/>
          </a:prstGeom>
        </p:spPr>
      </p:pic>
      <p:sp>
        <p:nvSpPr>
          <p:cNvPr id="12" name="Freeform: Shape 11">
            <a:extLst>
              <a:ext uri="{FF2B5EF4-FFF2-40B4-BE49-F238E27FC236}">
                <a16:creationId xmlns:a16="http://schemas.microsoft.com/office/drawing/2014/main" id="{5E8D2E83-FB3A-40E7-A9E5-7AB389D612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23809"/>
            <a:ext cx="11016943" cy="2262375"/>
          </a:xfrm>
          <a:custGeom>
            <a:avLst/>
            <a:gdLst>
              <a:gd name="connsiteX0" fmla="*/ 0 w 11016943"/>
              <a:gd name="connsiteY0" fmla="*/ 0 h 2262375"/>
              <a:gd name="connsiteX1" fmla="*/ 9969166 w 11016943"/>
              <a:gd name="connsiteY1" fmla="*/ 0 h 2262375"/>
              <a:gd name="connsiteX2" fmla="*/ 11016943 w 11016943"/>
              <a:gd name="connsiteY2" fmla="*/ 2262375 h 2262375"/>
              <a:gd name="connsiteX3" fmla="*/ 4942050 w 11016943"/>
              <a:gd name="connsiteY3" fmla="*/ 2262375 h 2262375"/>
              <a:gd name="connsiteX4" fmla="*/ 4582160 w 11016943"/>
              <a:gd name="connsiteY4" fmla="*/ 2262375 h 2262375"/>
              <a:gd name="connsiteX5" fmla="*/ 0 w 11016943"/>
              <a:gd name="connsiteY5" fmla="*/ 2262375 h 2262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016943" h="2262375">
                <a:moveTo>
                  <a:pt x="0" y="0"/>
                </a:moveTo>
                <a:lnTo>
                  <a:pt x="9969166" y="0"/>
                </a:lnTo>
                <a:lnTo>
                  <a:pt x="11016943" y="2262375"/>
                </a:lnTo>
                <a:lnTo>
                  <a:pt x="4942050" y="2262375"/>
                </a:lnTo>
                <a:lnTo>
                  <a:pt x="4582160" y="2262375"/>
                </a:lnTo>
                <a:lnTo>
                  <a:pt x="0" y="2262375"/>
                </a:lnTo>
                <a:close/>
              </a:path>
            </a:pathLst>
          </a:custGeom>
          <a:solidFill>
            <a:schemeClr val="bg1">
              <a:lumMod val="85000"/>
              <a:lumOff val="15000"/>
              <a:alpha val="8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3A7A7DC-D7EA-432D-A569-208CE5F76115}"/>
              </a:ext>
            </a:extLst>
          </p:cNvPr>
          <p:cNvSpPr>
            <a:spLocks noGrp="1"/>
          </p:cNvSpPr>
          <p:nvPr>
            <p:ph type="title"/>
          </p:nvPr>
        </p:nvSpPr>
        <p:spPr>
          <a:xfrm>
            <a:off x="618062" y="4185749"/>
            <a:ext cx="9265771" cy="622836"/>
          </a:xfrm>
        </p:spPr>
        <p:txBody>
          <a:bodyPr>
            <a:normAutofit/>
          </a:bodyPr>
          <a:lstStyle/>
          <a:p>
            <a:r>
              <a:rPr lang="ka-GE" sz="3600" dirty="0"/>
              <a:t>ავიაცია</a:t>
            </a:r>
            <a:endParaRPr lang="en-US" sz="3600" dirty="0"/>
          </a:p>
        </p:txBody>
      </p:sp>
      <p:sp>
        <p:nvSpPr>
          <p:cNvPr id="9" name="Content Placeholder 8">
            <a:extLst>
              <a:ext uri="{FF2B5EF4-FFF2-40B4-BE49-F238E27FC236}">
                <a16:creationId xmlns:a16="http://schemas.microsoft.com/office/drawing/2014/main" id="{2727B47F-9BE1-57EE-6002-AD37B0B2D71A}"/>
              </a:ext>
            </a:extLst>
          </p:cNvPr>
          <p:cNvSpPr>
            <a:spLocks noGrp="1"/>
          </p:cNvSpPr>
          <p:nvPr>
            <p:ph idx="1"/>
          </p:nvPr>
        </p:nvSpPr>
        <p:spPr>
          <a:xfrm>
            <a:off x="618063" y="4856921"/>
            <a:ext cx="9565028" cy="1249240"/>
          </a:xfrm>
        </p:spPr>
        <p:txBody>
          <a:bodyPr>
            <a:normAutofit lnSpcReduction="10000"/>
          </a:bodyPr>
          <a:lstStyle/>
          <a:p>
            <a:r>
              <a:rPr lang="ka-GE" sz="1800" dirty="0"/>
              <a:t>პრიველი ასოციაცია რაც ხშირ შემთხვევაში მოდის აეროდინამიკის ხსენებაზე არის ავიაცია, 30იანი წლებიდან აეროდინამიკა საკმაოდ განვითარდა და დაიხვეწა. თვითმფრინავის ძრავის მუშაობის პრინციპი არის შემდეგნაირი, მან უნდა მიაწოდოს ჰაერის ნაკადი ფრთებს, რომლის მეშვეობითაც ის ახერხებს აფრენას, დაფრენას და მანევრირებას.</a:t>
            </a:r>
            <a:endParaRPr lang="en-US" sz="1800" dirty="0"/>
          </a:p>
        </p:txBody>
      </p:sp>
    </p:spTree>
    <p:extLst>
      <p:ext uri="{BB962C8B-B14F-4D97-AF65-F5344CB8AC3E}">
        <p14:creationId xmlns:p14="http://schemas.microsoft.com/office/powerpoint/2010/main" val="3426979092"/>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68B76D9D-2211-48AA-95C7-F6E82346A460}"/>
              </a:ext>
            </a:extLst>
          </p:cNvPr>
          <p:cNvPicPr>
            <a:picLocks noChangeAspect="1"/>
          </p:cNvPicPr>
          <p:nvPr/>
        </p:nvPicPr>
        <p:blipFill rotWithShape="1">
          <a:blip r:embed="rId2">
            <a:extLst>
              <a:ext uri="{28A0092B-C50C-407E-A947-70E740481C1C}">
                <a14:useLocalDpi xmlns:a14="http://schemas.microsoft.com/office/drawing/2010/main" val="0"/>
              </a:ext>
            </a:extLst>
          </a:blip>
          <a:srcRect l="6960" r="26517"/>
          <a:stretch/>
        </p:blipFill>
        <p:spPr>
          <a:xfrm>
            <a:off x="4117521" y="10"/>
            <a:ext cx="8074479" cy="6857990"/>
          </a:xfrm>
          <a:prstGeom prst="rect">
            <a:avLst/>
          </a:prstGeom>
        </p:spPr>
      </p:pic>
      <p:sp>
        <p:nvSpPr>
          <p:cNvPr id="27" name="Freeform: Shape 26">
            <a:extLst>
              <a:ext uri="{FF2B5EF4-FFF2-40B4-BE49-F238E27FC236}">
                <a16:creationId xmlns:a16="http://schemas.microsoft.com/office/drawing/2014/main" id="{8F23F8A3-8FD7-4779-8323-FDC26BE998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7859800" cy="6858478"/>
          </a:xfrm>
          <a:custGeom>
            <a:avLst/>
            <a:gdLst>
              <a:gd name="connsiteX0" fmla="*/ 7859800 w 7859800"/>
              <a:gd name="connsiteY0" fmla="*/ 6858478 h 6858478"/>
              <a:gd name="connsiteX1" fmla="*/ 435245 w 7859800"/>
              <a:gd name="connsiteY1" fmla="*/ 6858478 h 6858478"/>
              <a:gd name="connsiteX2" fmla="*/ 435505 w 7859800"/>
              <a:gd name="connsiteY2" fmla="*/ 6857916 h 6858478"/>
              <a:gd name="connsiteX3" fmla="*/ 0 w 7859800"/>
              <a:gd name="connsiteY3" fmla="*/ 6857916 h 6858478"/>
              <a:gd name="connsiteX4" fmla="*/ 0 w 7859800"/>
              <a:gd name="connsiteY4" fmla="*/ 0 h 6858478"/>
              <a:gd name="connsiteX5" fmla="*/ 3611620 w 7859800"/>
              <a:gd name="connsiteY5" fmla="*/ 0 h 6858478"/>
              <a:gd name="connsiteX6" fmla="*/ 4677848 w 7859800"/>
              <a:gd name="connsiteY6" fmla="*/ 0 h 6858478"/>
              <a:gd name="connsiteX7" fmla="*/ 4683425 w 7859800"/>
              <a:gd name="connsiteY7" fmla="*/ 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859800" h="6858478">
                <a:moveTo>
                  <a:pt x="7859800" y="6858478"/>
                </a:moveTo>
                <a:lnTo>
                  <a:pt x="435245" y="6858478"/>
                </a:lnTo>
                <a:lnTo>
                  <a:pt x="435505" y="6857916"/>
                </a:lnTo>
                <a:lnTo>
                  <a:pt x="0" y="6857916"/>
                </a:lnTo>
                <a:lnTo>
                  <a:pt x="0" y="0"/>
                </a:lnTo>
                <a:lnTo>
                  <a:pt x="3611620" y="0"/>
                </a:lnTo>
                <a:lnTo>
                  <a:pt x="4677848" y="0"/>
                </a:lnTo>
                <a:lnTo>
                  <a:pt x="4683425" y="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9" name="Freeform: Shape 28">
            <a:extLst>
              <a:ext uri="{FF2B5EF4-FFF2-40B4-BE49-F238E27FC236}">
                <a16:creationId xmlns:a16="http://schemas.microsoft.com/office/drawing/2014/main" id="{F605C4CC-A25C-416F-8333-7CB7DC97D8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7431174" cy="6858478"/>
          </a:xfrm>
          <a:custGeom>
            <a:avLst/>
            <a:gdLst>
              <a:gd name="connsiteX0" fmla="*/ 7431174 w 7431174"/>
              <a:gd name="connsiteY0" fmla="*/ 6858478 h 6858478"/>
              <a:gd name="connsiteX1" fmla="*/ 6619 w 7431174"/>
              <a:gd name="connsiteY1" fmla="*/ 6858478 h 6858478"/>
              <a:gd name="connsiteX2" fmla="*/ 6879 w 7431174"/>
              <a:gd name="connsiteY2" fmla="*/ 6857916 h 6858478"/>
              <a:gd name="connsiteX3" fmla="*/ 0 w 7431174"/>
              <a:gd name="connsiteY3" fmla="*/ 6857916 h 6858478"/>
              <a:gd name="connsiteX4" fmla="*/ 0 w 7431174"/>
              <a:gd name="connsiteY4" fmla="*/ 0 h 6858478"/>
              <a:gd name="connsiteX5" fmla="*/ 3182994 w 7431174"/>
              <a:gd name="connsiteY5" fmla="*/ 0 h 6858478"/>
              <a:gd name="connsiteX6" fmla="*/ 4249222 w 7431174"/>
              <a:gd name="connsiteY6" fmla="*/ 0 h 6858478"/>
              <a:gd name="connsiteX7" fmla="*/ 4254799 w 7431174"/>
              <a:gd name="connsiteY7" fmla="*/ 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31174" h="6858478">
                <a:moveTo>
                  <a:pt x="7431174" y="6858478"/>
                </a:moveTo>
                <a:lnTo>
                  <a:pt x="6619" y="6858478"/>
                </a:lnTo>
                <a:lnTo>
                  <a:pt x="6879" y="6857916"/>
                </a:lnTo>
                <a:lnTo>
                  <a:pt x="0" y="6857916"/>
                </a:lnTo>
                <a:lnTo>
                  <a:pt x="0" y="0"/>
                </a:lnTo>
                <a:lnTo>
                  <a:pt x="3182994" y="0"/>
                </a:lnTo>
                <a:lnTo>
                  <a:pt x="4249222" y="0"/>
                </a:lnTo>
                <a:lnTo>
                  <a:pt x="4254799" y="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8AFB5A8E-B5B7-4F5F-B816-638ABA950335}"/>
              </a:ext>
            </a:extLst>
          </p:cNvPr>
          <p:cNvSpPr>
            <a:spLocks noGrp="1"/>
          </p:cNvSpPr>
          <p:nvPr>
            <p:ph type="title"/>
          </p:nvPr>
        </p:nvSpPr>
        <p:spPr>
          <a:xfrm>
            <a:off x="804672" y="365125"/>
            <a:ext cx="5266155" cy="1325563"/>
          </a:xfrm>
        </p:spPr>
        <p:txBody>
          <a:bodyPr>
            <a:normAutofit/>
          </a:bodyPr>
          <a:lstStyle/>
          <a:p>
            <a:endParaRPr lang="en-US"/>
          </a:p>
        </p:txBody>
      </p:sp>
      <p:sp>
        <p:nvSpPr>
          <p:cNvPr id="13" name="Content Placeholder 12">
            <a:extLst>
              <a:ext uri="{FF2B5EF4-FFF2-40B4-BE49-F238E27FC236}">
                <a16:creationId xmlns:a16="http://schemas.microsoft.com/office/drawing/2014/main" id="{11924458-F786-81A8-E70F-E39D6B75B33E}"/>
              </a:ext>
            </a:extLst>
          </p:cNvPr>
          <p:cNvSpPr>
            <a:spLocks noGrp="1"/>
          </p:cNvSpPr>
          <p:nvPr>
            <p:ph idx="1"/>
          </p:nvPr>
        </p:nvSpPr>
        <p:spPr>
          <a:xfrm>
            <a:off x="804672" y="2022601"/>
            <a:ext cx="3941499" cy="4154361"/>
          </a:xfrm>
        </p:spPr>
        <p:txBody>
          <a:bodyPr>
            <a:normAutofit lnSpcReduction="10000"/>
          </a:bodyPr>
          <a:lstStyle/>
          <a:p>
            <a:r>
              <a:rPr lang="ka-GE" sz="2000" dirty="0"/>
              <a:t>ავტომობილების აეროდინამიკას 40-45 წლებამდე ყურადღება დიდად არ ექცეოდა, მაგრამ შემდეგ ამ დროიადნ აქტიურად დაიწყო ავტოსამყაროში ჰაერის ძალის გამოყენება. როგორც ავიაციაში ისე ავტომობილებში აეროდინამიკა ერთერთი მთავარი კომპონენტია და ის განაპირობებს ავტომობილის აჩქარებას, მაქსიმალურ სიჩქარეს, ეკონომიურობას და სამუხრუჭე მანძილსაც კი.</a:t>
            </a:r>
            <a:endParaRPr lang="en-US" sz="2000" dirty="0"/>
          </a:p>
        </p:txBody>
      </p:sp>
    </p:spTree>
    <p:extLst>
      <p:ext uri="{BB962C8B-B14F-4D97-AF65-F5344CB8AC3E}">
        <p14:creationId xmlns:p14="http://schemas.microsoft.com/office/powerpoint/2010/main" val="2773724747"/>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33CD251C-A887-4D2F-925B-FC0971985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Freeform: Shape 41">
            <a:extLst>
              <a:ext uri="{FF2B5EF4-FFF2-40B4-BE49-F238E27FC236}">
                <a16:creationId xmlns:a16="http://schemas.microsoft.com/office/drawing/2014/main" id="{3B2069EE-A08E-44F0-B3F9-3CF8CC2DCA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26740" cy="6857542"/>
          </a:xfrm>
          <a:custGeom>
            <a:avLst/>
            <a:gdLst>
              <a:gd name="connsiteX0" fmla="*/ 0 w 6126740"/>
              <a:gd name="connsiteY0" fmla="*/ 0 h 6857542"/>
              <a:gd name="connsiteX1" fmla="*/ 4980067 w 6126740"/>
              <a:gd name="connsiteY1" fmla="*/ 0 h 6857542"/>
              <a:gd name="connsiteX2" fmla="*/ 4992714 w 6126740"/>
              <a:gd name="connsiteY2" fmla="*/ 31774 h 6857542"/>
              <a:gd name="connsiteX3" fmla="*/ 6047722 w 6126740"/>
              <a:gd name="connsiteY3" fmla="*/ 2682457 h 6857542"/>
              <a:gd name="connsiteX4" fmla="*/ 6047722 w 6126740"/>
              <a:gd name="connsiteY4" fmla="*/ 3752208 h 6857542"/>
              <a:gd name="connsiteX5" fmla="*/ 4890218 w 6126740"/>
              <a:gd name="connsiteY5" fmla="*/ 6660411 h 6857542"/>
              <a:gd name="connsiteX6" fmla="*/ 4811756 w 6126740"/>
              <a:gd name="connsiteY6" fmla="*/ 6857542 h 6857542"/>
              <a:gd name="connsiteX7" fmla="*/ 0 w 6126740"/>
              <a:gd name="connsiteY7" fmla="*/ 6857542 h 6857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26740" h="6857542">
                <a:moveTo>
                  <a:pt x="0" y="0"/>
                </a:moveTo>
                <a:lnTo>
                  <a:pt x="4980067" y="0"/>
                </a:lnTo>
                <a:lnTo>
                  <a:pt x="4992714" y="31774"/>
                </a:lnTo>
                <a:cubicBezTo>
                  <a:pt x="6047722" y="2682457"/>
                  <a:pt x="6047722" y="2682457"/>
                  <a:pt x="6047722" y="2682457"/>
                </a:cubicBezTo>
                <a:cubicBezTo>
                  <a:pt x="6153080" y="2988100"/>
                  <a:pt x="6153080" y="3446565"/>
                  <a:pt x="6047722" y="3752208"/>
                </a:cubicBezTo>
                <a:cubicBezTo>
                  <a:pt x="5563735" y="4968215"/>
                  <a:pt x="5185620" y="5918220"/>
                  <a:pt x="4890218" y="6660411"/>
                </a:cubicBezTo>
                <a:lnTo>
                  <a:pt x="4811756" y="6857542"/>
                </a:lnTo>
                <a:lnTo>
                  <a:pt x="0" y="6857542"/>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44" name="Group 43">
            <a:extLst>
              <a:ext uri="{FF2B5EF4-FFF2-40B4-BE49-F238E27FC236}">
                <a16:creationId xmlns:a16="http://schemas.microsoft.com/office/drawing/2014/main" id="{9C6E8597-0CCE-4A8A-9326-AA52691A1C8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40080" y="640080"/>
            <a:ext cx="1128382" cy="847206"/>
            <a:chOff x="5307830" y="325570"/>
            <a:chExt cx="1128382" cy="847206"/>
          </a:xfrm>
        </p:grpSpPr>
        <p:sp>
          <p:nvSpPr>
            <p:cNvPr id="45" name="Freeform 5">
              <a:extLst>
                <a:ext uri="{FF2B5EF4-FFF2-40B4-BE49-F238E27FC236}">
                  <a16:creationId xmlns:a16="http://schemas.microsoft.com/office/drawing/2014/main" id="{E78FE76E-DF1D-420B-957F-8ECE93C02B8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307830" y="577396"/>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46" name="Freeform 5">
              <a:extLst>
                <a:ext uri="{FF2B5EF4-FFF2-40B4-BE49-F238E27FC236}">
                  <a16:creationId xmlns:a16="http://schemas.microsoft.com/office/drawing/2014/main" id="{CF2F61F0-9758-4DEF-AC08-7B00F04A463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85720" y="325570"/>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grpSp>
      <p:pic>
        <p:nvPicPr>
          <p:cNvPr id="13" name="Content Placeholder 12" descr="A picture containing car, road, outdoor, parked&#10;&#10;Description automatically generated">
            <a:extLst>
              <a:ext uri="{FF2B5EF4-FFF2-40B4-BE49-F238E27FC236}">
                <a16:creationId xmlns:a16="http://schemas.microsoft.com/office/drawing/2014/main" id="{DB11D9B0-BCEE-4F40-9DB1-AC7406DC1C05}"/>
              </a:ext>
            </a:extLst>
          </p:cNvPr>
          <p:cNvPicPr>
            <a:picLocks noChangeAspect="1"/>
          </p:cNvPicPr>
          <p:nvPr/>
        </p:nvPicPr>
        <p:blipFill rotWithShape="1">
          <a:blip r:embed="rId2">
            <a:extLst>
              <a:ext uri="{28A0092B-C50C-407E-A947-70E740481C1C}">
                <a14:useLocalDpi xmlns:a14="http://schemas.microsoft.com/office/drawing/2010/main" val="0"/>
              </a:ext>
            </a:extLst>
          </a:blip>
          <a:srcRect t="21372" r="1" b="1"/>
          <a:stretch/>
        </p:blipFill>
        <p:spPr>
          <a:xfrm>
            <a:off x="6575222" y="1007601"/>
            <a:ext cx="4849488" cy="2144838"/>
          </a:xfrm>
          <a:prstGeom prst="rect">
            <a:avLst/>
          </a:prstGeom>
        </p:spPr>
      </p:pic>
      <p:sp>
        <p:nvSpPr>
          <p:cNvPr id="26" name="Content Placeholder 25">
            <a:extLst>
              <a:ext uri="{FF2B5EF4-FFF2-40B4-BE49-F238E27FC236}">
                <a16:creationId xmlns:a16="http://schemas.microsoft.com/office/drawing/2014/main" id="{3336BAF3-33C8-6378-9C9A-1FFEF914D6D9}"/>
              </a:ext>
            </a:extLst>
          </p:cNvPr>
          <p:cNvSpPr>
            <a:spLocks noGrp="1"/>
          </p:cNvSpPr>
          <p:nvPr>
            <p:ph idx="1"/>
          </p:nvPr>
        </p:nvSpPr>
        <p:spPr>
          <a:xfrm>
            <a:off x="767290" y="1562469"/>
            <a:ext cx="4075054" cy="4607743"/>
          </a:xfrm>
        </p:spPr>
        <p:txBody>
          <a:bodyPr anchor="ctr">
            <a:normAutofit/>
          </a:bodyPr>
          <a:lstStyle/>
          <a:p>
            <a:r>
              <a:rPr lang="ka-GE" sz="2000" dirty="0">
                <a:solidFill>
                  <a:schemeClr val="bg1"/>
                </a:solidFill>
              </a:rPr>
              <a:t>დახვეწილი ფორმები</a:t>
            </a:r>
          </a:p>
          <a:p>
            <a:endParaRPr lang="ka-GE" sz="2000" dirty="0">
              <a:solidFill>
                <a:schemeClr val="bg1"/>
              </a:solidFill>
            </a:endParaRPr>
          </a:p>
          <a:p>
            <a:r>
              <a:rPr lang="ka-GE" sz="2000" dirty="0">
                <a:solidFill>
                  <a:schemeClr val="bg1"/>
                </a:solidFill>
              </a:rPr>
              <a:t>დახრილი, წაწვეტებული ცხვირი ცხვირი</a:t>
            </a:r>
          </a:p>
          <a:p>
            <a:endParaRPr lang="ka-GE" sz="2000" dirty="0">
              <a:solidFill>
                <a:schemeClr val="bg1"/>
              </a:solidFill>
            </a:endParaRPr>
          </a:p>
          <a:p>
            <a:r>
              <a:rPr lang="ka-GE" sz="2000" dirty="0">
                <a:solidFill>
                  <a:schemeClr val="bg1"/>
                </a:solidFill>
              </a:rPr>
              <a:t>აქტიური აეროდინამიკა</a:t>
            </a:r>
          </a:p>
          <a:p>
            <a:endParaRPr lang="ka-GE" sz="2000" dirty="0">
              <a:solidFill>
                <a:schemeClr val="bg1"/>
              </a:solidFill>
            </a:endParaRPr>
          </a:p>
          <a:p>
            <a:r>
              <a:rPr lang="ka-GE" sz="2000" dirty="0">
                <a:solidFill>
                  <a:schemeClr val="bg1"/>
                </a:solidFill>
              </a:rPr>
              <a:t>მინიმალური ზედაპირის ფართობი</a:t>
            </a:r>
            <a:endParaRPr lang="en-US" sz="2000" dirty="0">
              <a:solidFill>
                <a:schemeClr val="bg1"/>
              </a:solidFill>
            </a:endParaRPr>
          </a:p>
        </p:txBody>
      </p:sp>
      <p:pic>
        <p:nvPicPr>
          <p:cNvPr id="9" name="Picture 8" descr="A red sports car&#10;&#10;Description automatically generated with medium confidence">
            <a:extLst>
              <a:ext uri="{FF2B5EF4-FFF2-40B4-BE49-F238E27FC236}">
                <a16:creationId xmlns:a16="http://schemas.microsoft.com/office/drawing/2014/main" id="{AC0138A0-6BC3-414D-80BB-CB393F1C0EDE}"/>
              </a:ext>
            </a:extLst>
          </p:cNvPr>
          <p:cNvPicPr>
            <a:picLocks noChangeAspect="1"/>
          </p:cNvPicPr>
          <p:nvPr/>
        </p:nvPicPr>
        <p:blipFill rotWithShape="1">
          <a:blip r:embed="rId3">
            <a:extLst>
              <a:ext uri="{28A0092B-C50C-407E-A947-70E740481C1C}">
                <a14:useLocalDpi xmlns:a14="http://schemas.microsoft.com/office/drawing/2010/main" val="0"/>
              </a:ext>
            </a:extLst>
          </a:blip>
          <a:srcRect l="4603" r="1985" b="1"/>
          <a:stretch/>
        </p:blipFill>
        <p:spPr>
          <a:xfrm>
            <a:off x="6585046" y="3669509"/>
            <a:ext cx="4837061" cy="2135982"/>
          </a:xfrm>
          <a:prstGeom prst="rect">
            <a:avLst/>
          </a:prstGeom>
        </p:spPr>
      </p:pic>
    </p:spTree>
    <p:extLst>
      <p:ext uri="{BB962C8B-B14F-4D97-AF65-F5344CB8AC3E}">
        <p14:creationId xmlns:p14="http://schemas.microsoft.com/office/powerpoint/2010/main" val="3100720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22F15A2D-2324-487D-A02A-BF46C5C580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ight Triangle 31">
            <a:extLst>
              <a:ext uri="{FF2B5EF4-FFF2-40B4-BE49-F238E27FC236}">
                <a16:creationId xmlns:a16="http://schemas.microsoft.com/office/drawing/2014/main" id="{2AEAFA59-923A-4F54-8B49-44C970BCC3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C37E9D4B-7BFA-4D10-B666-547BAC4994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Graphical user interface, application&#10;&#10;Description automatically generated">
            <a:extLst>
              <a:ext uri="{FF2B5EF4-FFF2-40B4-BE49-F238E27FC236}">
                <a16:creationId xmlns:a16="http://schemas.microsoft.com/office/drawing/2014/main" id="{9E3A45C3-AB16-4BD6-8989-E3584AB2066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2164" y="1064818"/>
            <a:ext cx="6249052" cy="4686789"/>
          </a:xfrm>
          <a:prstGeom prst="rect">
            <a:avLst/>
          </a:prstGeom>
        </p:spPr>
      </p:pic>
      <p:pic>
        <p:nvPicPr>
          <p:cNvPr id="7" name="Picture 6" descr="Diagram&#10;&#10;Description automatically generated">
            <a:extLst>
              <a:ext uri="{FF2B5EF4-FFF2-40B4-BE49-F238E27FC236}">
                <a16:creationId xmlns:a16="http://schemas.microsoft.com/office/drawing/2014/main" id="{7F75D0F9-0F0B-437A-9695-488BDB2B4F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41738" y="918546"/>
            <a:ext cx="2197068" cy="3291488"/>
          </a:xfrm>
          <a:prstGeom prst="rect">
            <a:avLst/>
          </a:prstGeom>
        </p:spPr>
      </p:pic>
    </p:spTree>
    <p:extLst>
      <p:ext uri="{BB962C8B-B14F-4D97-AF65-F5344CB8AC3E}">
        <p14:creationId xmlns:p14="http://schemas.microsoft.com/office/powerpoint/2010/main" val="5673780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erson in a tuxedo&#10;&#10;Description automatically generated">
            <a:extLst>
              <a:ext uri="{FF2B5EF4-FFF2-40B4-BE49-F238E27FC236}">
                <a16:creationId xmlns:a16="http://schemas.microsoft.com/office/drawing/2014/main" id="{932FF094-24B5-4F55-B82A-1F690C314DE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32366" y="0"/>
            <a:ext cx="13311858" cy="7487920"/>
          </a:xfrm>
        </p:spPr>
      </p:pic>
    </p:spTree>
    <p:extLst>
      <p:ext uri="{BB962C8B-B14F-4D97-AF65-F5344CB8AC3E}">
        <p14:creationId xmlns:p14="http://schemas.microsoft.com/office/powerpoint/2010/main" val="40537807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105</TotalTime>
  <Words>164</Words>
  <Application>Microsoft Office PowerPoint</Application>
  <PresentationFormat>Widescreen</PresentationFormat>
  <Paragraphs>28</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Calibri Light</vt:lpstr>
      <vt:lpstr>Sylfaen</vt:lpstr>
      <vt:lpstr>Tw Cen MT</vt:lpstr>
      <vt:lpstr>Office Theme</vt:lpstr>
      <vt:lpstr>აეროდინამიკა</vt:lpstr>
      <vt:lpstr>Aer-ჰაერი dynamics - დაჯახება</vt:lpstr>
      <vt:lpstr>PowerPoint Presentation</vt:lpstr>
      <vt:lpstr>აეროდინამიკა იყოფა 2 ნაილად</vt:lpstr>
      <vt:lpstr>აეროდინამიკა ცალკეულ მეცნიერებად ჩამოყალიბდა 30იან წლებში ომის წინანდელი ავიაციის განსავითარებლად, მაგრამ იგი არის ჰიდროდინამიკის კერძო შემთხვევა, მაშასადამე ზოგადი ფრომულები, რომლებიც ლაგრანჟმა, სტოქსმა, ეილერმა შეიმუშავეს ცხადია მუშაობს აეროდინამიკაშიც.</vt:lpstr>
      <vt:lpstr>გამოყენება</vt:lpstr>
      <vt:lpstr>ავიაცია</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აეროდინამიკა</dc:title>
  <dc:creator>Mamuka</dc:creator>
  <cp:lastModifiedBy>Mamuka</cp:lastModifiedBy>
  <cp:revision>10</cp:revision>
  <dcterms:created xsi:type="dcterms:W3CDTF">2022-06-06T07:07:26Z</dcterms:created>
  <dcterms:modified xsi:type="dcterms:W3CDTF">2022-06-06T08:53:16Z</dcterms:modified>
</cp:coreProperties>
</file>