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573088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732002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770844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576419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002016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581681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115529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495813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208346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759311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4140640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6811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821979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9721938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7725371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4023620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723854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58FBED0-8E1F-46C0-B99D-726F19271305}" type="datetimeFigureOut">
              <a:rPr lang="ka-GE" smtClean="0"/>
              <a:t>27.03.2022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F6F0325-687B-4D17-A40D-9BA269D5D0E6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6996354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lementy.ru/LHC/HEP/SM/SUSY" TargetMode="External"/><Relationship Id="rId2" Type="http://schemas.openxmlformats.org/officeDocument/2006/relationships/hyperlink" Target="https://science.howstuffworks.com/what-is-supersymmetry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09VbAe9JZ8Y&amp;list=PLmZENQy3A1QhsVySnNDQTfGy52BFJKhUI&amp;index=5" TargetMode="External"/><Relationship Id="rId5" Type="http://schemas.openxmlformats.org/officeDocument/2006/relationships/hyperlink" Target="https://www.youtube.com/watch?v=5ESFGYkkbEI&amp;list=PLmZENQy3A1QhsVySnNDQTfGy52BFJKhUI&amp;index=3" TargetMode="External"/><Relationship Id="rId4" Type="http://schemas.openxmlformats.org/officeDocument/2006/relationships/hyperlink" Target="https://www.youtube.com/watch?v=0CeLRrBAI60&amp;list=PLmZENQy3A1QhsVySnNDQTfGy52BFJKhUI&amp;index=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446F4-8F73-4010-9B60-3DAFF97429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9529" y="2251770"/>
            <a:ext cx="9144000" cy="1641490"/>
          </a:xfrm>
        </p:spPr>
        <p:txBody>
          <a:bodyPr/>
          <a:lstStyle/>
          <a:p>
            <a:r>
              <a:rPr lang="ka-GE" dirty="0"/>
              <a:t>სუპერსიმეტრია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A3C0BD-3286-4903-8734-14CB437753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614219"/>
            <a:ext cx="9144000" cy="1098756"/>
          </a:xfrm>
        </p:spPr>
        <p:txBody>
          <a:bodyPr>
            <a:normAutofit fontScale="92500" lnSpcReduction="20000"/>
          </a:bodyPr>
          <a:lstStyle/>
          <a:p>
            <a:r>
              <a:rPr lang="ka-GE" dirty="0"/>
              <a:t>სტუდენტი:</a:t>
            </a:r>
            <a:r>
              <a:rPr lang="en-US" dirty="0"/>
              <a:t> </a:t>
            </a:r>
            <a:r>
              <a:rPr lang="ka-GE" dirty="0"/>
              <a:t>გიორგი გავაშელი</a:t>
            </a:r>
            <a:br>
              <a:rPr lang="ka-GE" dirty="0"/>
            </a:br>
            <a:br>
              <a:rPr lang="en-US" dirty="0"/>
            </a:br>
            <a:r>
              <a:rPr lang="ka-GE" dirty="0"/>
              <a:t>ლექტორი: მერაბ გოგბერაშვილი</a:t>
            </a:r>
          </a:p>
        </p:txBody>
      </p:sp>
    </p:spTree>
    <p:extLst>
      <p:ext uri="{BB962C8B-B14F-4D97-AF65-F5344CB8AC3E}">
        <p14:creationId xmlns:p14="http://schemas.microsoft.com/office/powerpoint/2010/main" val="966339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1E462-4D7E-44DB-9F18-BFE8C0F14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1368" y="294968"/>
            <a:ext cx="5572432" cy="6400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ka-GE" dirty="0"/>
              <a:t>  სუპერსიმეტრია (</a:t>
            </a:r>
            <a:r>
              <a:rPr lang="en-US" dirty="0"/>
              <a:t>supersymmetry </a:t>
            </a:r>
            <a:r>
              <a:rPr lang="ka-GE" dirty="0"/>
              <a:t>ან </a:t>
            </a:r>
            <a:r>
              <a:rPr lang="en-US" b="1" dirty="0"/>
              <a:t>SUSY</a:t>
            </a:r>
            <a:r>
              <a:rPr lang="ka-GE" dirty="0"/>
              <a:t>)</a:t>
            </a:r>
            <a:r>
              <a:rPr lang="en-US" dirty="0"/>
              <a:t> </a:t>
            </a:r>
            <a:r>
              <a:rPr lang="ka-GE" dirty="0"/>
              <a:t>წარმოადგენს პრინციპს, რომელიც შეგვიძლია დავურთოთ ფიზიკურ თეორიას და ავაგოთ სუპერსიმეტრიის მოდელი.</a:t>
            </a:r>
          </a:p>
          <a:p>
            <a:pPr marL="0" indent="0">
              <a:buNone/>
            </a:pPr>
            <a:r>
              <a:rPr lang="ka-GE" dirty="0"/>
              <a:t>  ერთ წინადადებაში სუპერსიმეტრიის პრინციპი მდგომარეობს შემდეგში: </a:t>
            </a:r>
            <a:r>
              <a:rPr lang="ka-GE" b="1" dirty="0"/>
              <a:t>მატერიის</a:t>
            </a:r>
            <a:r>
              <a:rPr lang="en-US" b="1" dirty="0"/>
              <a:t> </a:t>
            </a:r>
            <a:r>
              <a:rPr lang="ka-GE" b="1" dirty="0"/>
              <a:t>აღმწერი განტოლებები და ძალების აღმწერი განტოლებები იდენტურია. </a:t>
            </a:r>
          </a:p>
          <a:p>
            <a:pPr marL="0" indent="0">
              <a:buNone/>
            </a:pPr>
            <a:r>
              <a:rPr lang="ka-GE" b="1" dirty="0"/>
              <a:t>  </a:t>
            </a:r>
            <a:r>
              <a:rPr lang="ka-GE" dirty="0"/>
              <a:t>ყოველ მატერიის წარმომქმნელ ნაწილაკს უნდა შევუსაბამოთ მისი „ბიძაშვილი“ ძალების გადამტანი ნაწილაკებისაგან და პირიქით. შედეგად მატერიისა და ძალების ნაწილაკების გადასმისას საბოლოო შედეგი არ შეიცვლება. </a:t>
            </a:r>
            <a:endParaRPr lang="ka-GE" b="1" dirty="0"/>
          </a:p>
          <a:p>
            <a:pPr marL="0" indent="0">
              <a:buNone/>
            </a:pPr>
            <a:endParaRPr lang="ka-G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5C37F0-ECDE-4CDD-800D-37EFF42BB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434" y="446292"/>
            <a:ext cx="4379963" cy="23046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006CF7-C679-4F56-9986-2DAD77CA6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235965"/>
            <a:ext cx="4048432" cy="328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11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D8492-4AB7-4EB3-8F17-C770A8F07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3728" y="254524"/>
            <a:ext cx="5959336" cy="638225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ka-GE" dirty="0"/>
              <a:t>  სტანდარტულ მოდელში მატერიის წარმომქმნელი ნაწილაკებია </a:t>
            </a:r>
            <a:r>
              <a:rPr lang="ka-GE" b="1" dirty="0"/>
              <a:t>ფერმიონები</a:t>
            </a:r>
            <a:r>
              <a:rPr lang="ka-GE" dirty="0"/>
              <a:t>, ხოლო ძალების გადამტანი ნაწილაკები - </a:t>
            </a:r>
            <a:r>
              <a:rPr lang="ka-GE" b="1" dirty="0"/>
              <a:t>ბოზონები</a:t>
            </a:r>
            <a:r>
              <a:rPr lang="ka-GE" dirty="0"/>
              <a:t>. სუპერსიმეტრიის პრინციპს შეუძლია ფერმიონებისა და ბოზონების ერთმანეთთან შერწყმა. ჩვენ შეგვიძლია ისინი წარმოვადგინოთ როგორც შემადგენელი ნაწილები ერთი დიდი ოჯახისა - ნაწილაკების სუპერმულტიპლეტობისა.</a:t>
            </a:r>
          </a:p>
          <a:p>
            <a:pPr marL="0" indent="0">
              <a:buNone/>
            </a:pPr>
            <a:r>
              <a:rPr lang="ka-GE" dirty="0"/>
              <a:t>  სუპერმულტიპლეტი აღწერს ნაწილაკებს, რომლებიც მოძრაობენ სუპერსივრცეში (ჩვენი დრო-სივრცის 4</a:t>
            </a:r>
            <a:r>
              <a:rPr lang="en-US" dirty="0"/>
              <a:t>D</a:t>
            </a:r>
            <a:r>
              <a:rPr lang="ka-GE" dirty="0"/>
              <a:t> განზომილების გაფართოება). ხოლო ჩვენ მიერ დაკვირვებული ბოზონები და ფერმიონები წარმოადგენენ მხოლოდ პროექციას</a:t>
            </a:r>
            <a:r>
              <a:rPr lang="en-US" dirty="0"/>
              <a:t> </a:t>
            </a:r>
            <a:r>
              <a:rPr lang="ka-GE" dirty="0"/>
              <a:t>ჩვენს განზომილებაზე.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A0CCFB-F462-4388-86F1-3F9B771211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936" y="846155"/>
            <a:ext cx="5709990" cy="501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09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E00E2A-9890-4FFE-AA1C-DFAA33CEC2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2942" y="373626"/>
            <a:ext cx="6250858" cy="5803337"/>
          </a:xfrm>
        </p:spPr>
        <p:txBody>
          <a:bodyPr/>
          <a:lstStyle/>
          <a:p>
            <a:pPr marL="0" indent="0">
              <a:buNone/>
            </a:pPr>
            <a:r>
              <a:rPr lang="ka-GE" dirty="0"/>
              <a:t>  სტანდარტულ მოდელში არსებულ ყოველ ნაწილაკს შეესაბამება მისი სუპერპარტნიორი (ფერმიონს - ბოზონი და პირიქით). ფერმიონების  სუპერპარტნიორებს უმატებენ „ს-“ პრეფიქსს (სელექტრონი, სკვარკი), ხოლო ბოზონების სუპერპარტნიორებს უმატებენ „-ინო“ სუფიქსს (ფოტინო, გლუინო).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9BE0CC-3A4E-4037-8852-3ED2DEBB5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19" y="0"/>
            <a:ext cx="3379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902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38E44-C515-48AF-99CA-EBB409F98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a-GE" dirty="0"/>
              <a:t>  სუპერსიმეტრიას შეუძლია ახსნას სტანდარტული მოდელის რამდენიმე პრობლემა. </a:t>
            </a:r>
          </a:p>
          <a:p>
            <a:pPr marL="514350" indent="-514350">
              <a:buAutoNum type="arabicParenR"/>
            </a:pPr>
            <a:r>
              <a:rPr lang="ka-GE" dirty="0"/>
              <a:t>ჰიგსის ბოზონის მასა;</a:t>
            </a:r>
          </a:p>
          <a:p>
            <a:pPr marL="514350" indent="-514350">
              <a:buAutoNum type="arabicParenR"/>
            </a:pPr>
            <a:r>
              <a:rPr lang="ka-GE" dirty="0"/>
              <a:t>ძალების გაერთიანება;</a:t>
            </a:r>
          </a:p>
          <a:p>
            <a:pPr marL="514350" indent="-514350">
              <a:buAutoNum type="arabicParenR"/>
            </a:pPr>
            <a:r>
              <a:rPr lang="ka-GE" dirty="0"/>
              <a:t>ბნელი მატერიის კანდიდატი</a:t>
            </a:r>
          </a:p>
        </p:txBody>
      </p:sp>
    </p:spTree>
    <p:extLst>
      <p:ext uri="{BB962C8B-B14F-4D97-AF65-F5344CB8AC3E}">
        <p14:creationId xmlns:p14="http://schemas.microsoft.com/office/powerpoint/2010/main" val="2546820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2E16D-3539-47CF-A490-6AA0CD3DE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62" y="204869"/>
            <a:ext cx="10515600" cy="1325563"/>
          </a:xfrm>
        </p:spPr>
        <p:txBody>
          <a:bodyPr/>
          <a:lstStyle/>
          <a:p>
            <a:r>
              <a:rPr lang="ka-GE" dirty="0"/>
              <a:t>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2F5C3-6E1A-4677-ACB7-AC2ABF804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1720" y="581286"/>
            <a:ext cx="10233800" cy="4351338"/>
          </a:xfrm>
        </p:spPr>
        <p:txBody>
          <a:bodyPr/>
          <a:lstStyle/>
          <a:p>
            <a:pPr marL="0" indent="0">
              <a:buNone/>
            </a:pPr>
            <a:r>
              <a:rPr lang="ka-GE" dirty="0"/>
              <a:t>  როგორც ვიცით ფიზიკოსების მიერ ჰიგსის ბოზონის ნავარაუდევი მასა ბევრად აღემატება </a:t>
            </a:r>
            <a:r>
              <a:rPr lang="en-US" dirty="0"/>
              <a:t>LHC-</a:t>
            </a:r>
            <a:r>
              <a:rPr lang="ka-GE" dirty="0"/>
              <a:t>ში აღმოჩენილ ჰიგსის ბოზონის მასას. სუპერსიმეტრიის პრინციპის გამოყენებით ახალ ნაწილაკებს შესწორებები შეაქვთ გამოთვლებში და თეორიულად დათვლილი ჰიგსის ბოზონის მასა ემთხვევა ექსპერიმენტზე დაფიქსირებულ მასას.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6602E0-1FC4-4D1C-B730-249730D14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746" y="3260938"/>
            <a:ext cx="5993767" cy="3177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AB8FA99-5D74-44BD-A01A-F9BF0F95C5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2772" y="3818375"/>
            <a:ext cx="2786210" cy="2062694"/>
          </a:xfrm>
          <a:prstGeom prst="rect">
            <a:avLst/>
          </a:prstGeom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16824313-079C-4F4F-A1B6-7C5160A0A70F}"/>
              </a:ext>
            </a:extLst>
          </p:cNvPr>
          <p:cNvSpPr/>
          <p:nvPr/>
        </p:nvSpPr>
        <p:spPr>
          <a:xfrm>
            <a:off x="6696959" y="4277694"/>
            <a:ext cx="1638889" cy="1031347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605843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C9B76-D538-4883-813D-2A37852C8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8366" y="1"/>
            <a:ext cx="7215433" cy="1690688"/>
          </a:xfrm>
        </p:spPr>
        <p:txBody>
          <a:bodyPr/>
          <a:lstStyle/>
          <a:p>
            <a:r>
              <a:rPr lang="ka-GE" dirty="0"/>
              <a:t>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61EC4-F231-453D-BB17-2C6ADF799F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5041" y="103658"/>
            <a:ext cx="7283245" cy="66521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ka-GE" dirty="0"/>
              <a:t>  ელვა, სინათლე</a:t>
            </a:r>
            <a:r>
              <a:rPr lang="en-US" dirty="0"/>
              <a:t> </a:t>
            </a:r>
            <a:r>
              <a:rPr lang="ka-GE" dirty="0"/>
              <a:t>და უბრალო მაგნიტი - სამი განსხვავებული ფენომენი აიხსნება მხოლოდ ერთი ძალით, ელექტრომაგნეტიზმით.</a:t>
            </a:r>
          </a:p>
          <a:p>
            <a:pPr marL="0" indent="0">
              <a:buNone/>
            </a:pPr>
            <a:r>
              <a:rPr lang="ka-GE" dirty="0"/>
              <a:t>  მსგავსად, ჩვენთვის ცნობილი სამი ფუნდამენტური ძალა: სუსტი ურთიერთქმედების, ძლიერი ურთიერთქმედების და ელექტრომაგნიტური, შეიძლება იყვნენ ერთი საერთო ძალის სხვადასხვა ასპექტები. </a:t>
            </a:r>
          </a:p>
          <a:p>
            <a:pPr marL="0" indent="0">
              <a:buNone/>
            </a:pPr>
            <a:r>
              <a:rPr lang="ka-GE" dirty="0"/>
              <a:t>  სტანდარტული მოდელის გამოყენებით, შესაძლებელია წინასწარმეტყველება, თუ როგორ შეიცვლებიან ამ ძალების სიდიდეები სისტემის ენერგიის ზრდასთან ერთად. აღმოჩნდა, რომ სამივე ძალა ემსგავსება ერთმანეთს ენერგიის გარკვეული მნიშვნელობის დროს. </a:t>
            </a:r>
          </a:p>
          <a:p>
            <a:pPr marL="0" indent="0">
              <a:buNone/>
            </a:pPr>
            <a:r>
              <a:rPr lang="ka-GE" dirty="0"/>
              <a:t>  სუპერსიმეტრიის დამატებით კი, სამივე ძალა სრულიად უტოლდება ერთმანეთს ენერგიის განსაკუთრებული მნიშვნელობისას.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5379D8-1BA7-4268-A3AA-B480A27AC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14" y="103658"/>
            <a:ext cx="4044652" cy="32008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7917BE3-E9FF-4D58-ADB5-C1825FF1D7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14" y="3553539"/>
            <a:ext cx="4044652" cy="320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327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0A064-7CB7-438B-9D4A-DC14D4056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19EB-B58B-4BD7-B982-21460D4DE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566219"/>
            <a:ext cx="10728489" cy="4046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a-GE" dirty="0"/>
              <a:t>  გალაქტიკების სწრაფი ბრუნვა არ შეესაბამება მათ მასებს, რაც არ აიხსნება ფიზიკის ცნობილი კანონებით. პრობლემის გადასაჭრელად ფიზიკოსებმა შემოიტანეს ბნელი მატერია.</a:t>
            </a:r>
          </a:p>
          <a:p>
            <a:pPr marL="0" indent="0">
              <a:buNone/>
            </a:pPr>
            <a:r>
              <a:rPr lang="ka-GE" dirty="0"/>
              <a:t>  როგორც უკვე ვთქვით, </a:t>
            </a:r>
            <a:r>
              <a:rPr lang="ka-GE" dirty="0" err="1"/>
              <a:t>სუპერსიმეტრიის</a:t>
            </a:r>
            <a:r>
              <a:rPr lang="ka-GE" dirty="0"/>
              <a:t> პრინციპის თანახმად ყოველ ელემენტარულ ნაწილაკს გააჩნია საკუთარი სუპერპარტნიორი. ამ სუპერპარტნიორებიდან ყველაზე მსუბუქ</a:t>
            </a:r>
            <a:r>
              <a:rPr lang="en-US" dirty="0"/>
              <a:t> </a:t>
            </a:r>
            <a:r>
              <a:rPr lang="ka-GE" dirty="0"/>
              <a:t>ნაწილაკს</a:t>
            </a:r>
            <a:r>
              <a:rPr lang="en-US" dirty="0"/>
              <a:t> LSP</a:t>
            </a:r>
            <a:r>
              <a:rPr lang="ka-GE" dirty="0"/>
              <a:t>-ს </a:t>
            </a:r>
            <a:r>
              <a:rPr lang="en-US" dirty="0"/>
              <a:t>(lightest supersymmetric particle)</a:t>
            </a:r>
            <a:r>
              <a:rPr lang="ka-GE" dirty="0"/>
              <a:t> გააჩნია ზუსტად ისეთი მახასიათებელი სიდიდეები, როგორც ბნელი მატერიის ნაწილაკს.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267D5E-D00F-48DD-BE35-00C3837E4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725" y="244885"/>
            <a:ext cx="821055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67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63016-FB3C-4DB1-B7B4-9166634CD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a-GE" dirty="0"/>
              <a:t>  არსებობს რამდენიმე პრობლემაც:</a:t>
            </a:r>
            <a:br>
              <a:rPr lang="ka-GE" dirty="0"/>
            </a:br>
            <a:r>
              <a:rPr lang="ka-GE" dirty="0"/>
              <a:t>  გამოთვლების თანახმად ელემენტარულ ნაწილაკსა და მის სუპერპარტნიორს უნდა ჰქონდეთ ერთნაირი მასა. ანუ </a:t>
            </a:r>
            <a:r>
              <a:rPr lang="en-US" dirty="0"/>
              <a:t>LHC</a:t>
            </a:r>
            <a:r>
              <a:rPr lang="ka-GE" dirty="0"/>
              <a:t>-ში მათი </a:t>
            </a:r>
            <a:r>
              <a:rPr lang="ka-GE" dirty="0" err="1"/>
              <a:t>დამზერა</a:t>
            </a:r>
            <a:r>
              <a:rPr lang="ka-GE" dirty="0"/>
              <a:t> შესაძლებელი უნდა იყოს. სამწუხაროდ არცერთი სუპერპარტნიორი ჯერ-ჯერობით არაა აღმოჩენილი. ეს ნიშნავს, რომ თუ სუპერსიმეტრია არსებობს, ჩვენს სამყაროში ის დარღვეულია და სუპერპარტნიორების მასები ბევრად აღემატება დანარჩენი ნაწილაკების მასებს. ამის გამო მათი აღმოჩენა დღევანდელ ამაჩქარებლებში შეუძლებელია.</a:t>
            </a:r>
          </a:p>
        </p:txBody>
      </p:sp>
    </p:spTree>
    <p:extLst>
      <p:ext uri="{BB962C8B-B14F-4D97-AF65-F5344CB8AC3E}">
        <p14:creationId xmlns:p14="http://schemas.microsoft.com/office/powerpoint/2010/main" val="3256194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4A0DF-5285-4E6D-AF44-EF69F5C96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მადლობა ყურადღებისთვის!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45A3DC-A631-4ACE-8C36-2679596A8D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89005"/>
            <a:ext cx="10515600" cy="318795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ka-GE" dirty="0"/>
              <a:t>გამოყენებული წყაროები: 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https://science.howstuffworks.com/what-is-supersymmetry.htm</a:t>
            </a:r>
            <a:endParaRPr lang="ka-GE" dirty="0"/>
          </a:p>
          <a:p>
            <a:pPr marL="0" indent="0">
              <a:buNone/>
            </a:pPr>
            <a:r>
              <a:rPr lang="en-US" dirty="0">
                <a:hlinkClick r:id="rId3"/>
              </a:rPr>
              <a:t>https://elementy.ru/LHC/HEP/SM/SUSY</a:t>
            </a:r>
            <a:endParaRPr lang="ka-GE" dirty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https://www.youtube.com/watch?v=0CeLRrBAI60&amp;list=PLmZENQy3A1QhsVySnNDQTfGy52BFJKhUI&amp;index=2</a:t>
            </a:r>
            <a:endParaRPr lang="ka-GE" dirty="0"/>
          </a:p>
          <a:p>
            <a:pPr marL="0" indent="0">
              <a:buNone/>
            </a:pPr>
            <a:r>
              <a:rPr lang="en-US" dirty="0">
                <a:hlinkClick r:id="rId5"/>
              </a:rPr>
              <a:t>https://www.youtube.com/watch?v=5ESFGYkkbEI&amp;list=PLmZENQy3A1QhsVySnNDQTfGy52BFJKhUI&amp;index=3</a:t>
            </a:r>
            <a:endParaRPr lang="ka-GE" dirty="0"/>
          </a:p>
          <a:p>
            <a:pPr marL="0" indent="0">
              <a:buNone/>
            </a:pPr>
            <a:r>
              <a:rPr lang="en-US" dirty="0">
                <a:hlinkClick r:id="rId6"/>
              </a:rPr>
              <a:t>https://www.youtube.com/watch?v=09VbAe9JZ8Y&amp;list=PLmZENQy3A1QhsVySnNDQTfGy52BFJKhUI&amp;index=5</a:t>
            </a:r>
            <a:endParaRPr lang="ka-GE" dirty="0"/>
          </a:p>
          <a:p>
            <a:pPr marL="0" indent="0">
              <a:buNone/>
            </a:pPr>
            <a:endParaRPr lang="ka-GE" dirty="0"/>
          </a:p>
        </p:txBody>
      </p:sp>
    </p:spTree>
    <p:extLst>
      <p:ext uri="{BB962C8B-B14F-4D97-AF65-F5344CB8AC3E}">
        <p14:creationId xmlns:p14="http://schemas.microsoft.com/office/powerpoint/2010/main" val="3577664089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128</TotalTime>
  <Words>552</Words>
  <Application>Microsoft Office PowerPoint</Application>
  <PresentationFormat>Widescreen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Corbel</vt:lpstr>
      <vt:lpstr>Sylfaen</vt:lpstr>
      <vt:lpstr>Depth</vt:lpstr>
      <vt:lpstr>სუპერსიმეტრია</vt:lpstr>
      <vt:lpstr>PowerPoint Presentation</vt:lpstr>
      <vt:lpstr>PowerPoint Presentation</vt:lpstr>
      <vt:lpstr>PowerPoint Presentation</vt:lpstr>
      <vt:lpstr>PowerPoint Presentation</vt:lpstr>
      <vt:lpstr>1)</vt:lpstr>
      <vt:lpstr>2)</vt:lpstr>
      <vt:lpstr>3)</vt:lpstr>
      <vt:lpstr>PowerPoint Presentation</vt:lpstr>
      <vt:lpstr>მადლობა ყურადღებისთვის!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სუპერსიმეტრია</dc:title>
  <dc:creator>gio gavasheli</dc:creator>
  <cp:lastModifiedBy>gio gavasheli</cp:lastModifiedBy>
  <cp:revision>12</cp:revision>
  <dcterms:created xsi:type="dcterms:W3CDTF">2022-03-27T11:17:57Z</dcterms:created>
  <dcterms:modified xsi:type="dcterms:W3CDTF">2022-03-27T13:43:56Z</dcterms:modified>
</cp:coreProperties>
</file>