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2" r:id="rId5"/>
    <p:sldId id="264" r:id="rId6"/>
    <p:sldId id="265" r:id="rId7"/>
    <p:sldId id="268" r:id="rId8"/>
    <p:sldId id="271" r:id="rId9"/>
    <p:sldId id="273" r:id="rId10"/>
    <p:sldId id="274" r:id="rId11"/>
    <p:sldId id="279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955926-F4FE-4E78-AC5F-469D2A65E4DE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9DC671-386A-4623-8B9C-7B597DC85F17}">
      <dgm:prSet phldrT="[Text]"/>
      <dgm:spPr/>
      <dgm:t>
        <a:bodyPr/>
        <a:lstStyle/>
        <a:p>
          <a:r>
            <a:rPr lang="en-US" dirty="0" smtClean="0"/>
            <a:t>Quantum Computers</a:t>
          </a:r>
          <a:endParaRPr lang="en-US" dirty="0"/>
        </a:p>
      </dgm:t>
    </dgm:pt>
    <dgm:pt modelId="{794CCC0F-7B15-42DB-A154-B8CE87383D14}" type="parTrans" cxnId="{723DA4B8-8E06-45BA-8A43-84391F33A86F}">
      <dgm:prSet/>
      <dgm:spPr/>
      <dgm:t>
        <a:bodyPr/>
        <a:lstStyle/>
        <a:p>
          <a:endParaRPr lang="en-US"/>
        </a:p>
      </dgm:t>
    </dgm:pt>
    <dgm:pt modelId="{BF38FBEB-994F-4E41-8021-1CE3AB71E7F0}" type="sibTrans" cxnId="{723DA4B8-8E06-45BA-8A43-84391F33A86F}">
      <dgm:prSet/>
      <dgm:spPr/>
      <dgm:t>
        <a:bodyPr/>
        <a:lstStyle/>
        <a:p>
          <a:endParaRPr lang="en-US"/>
        </a:p>
      </dgm:t>
    </dgm:pt>
    <dgm:pt modelId="{4DF72D2E-9473-4DCC-8C83-880415CB6B52}">
      <dgm:prSet phldrT="[Text]"/>
      <dgm:spPr/>
      <dgm:t>
        <a:bodyPr/>
        <a:lstStyle/>
        <a:p>
          <a:r>
            <a:rPr lang="ka-GE" dirty="0" smtClean="0"/>
            <a:t>ინფორმაცია კვანტურ ბიტებში ანუ ქუბიტებში</a:t>
          </a:r>
          <a:endParaRPr lang="en-US" dirty="0"/>
        </a:p>
      </dgm:t>
    </dgm:pt>
    <dgm:pt modelId="{DF1180D7-7EAB-46ED-AF5D-A745F57EB64E}" type="parTrans" cxnId="{8C66128F-B746-4937-895D-3A3AD05AF431}">
      <dgm:prSet/>
      <dgm:spPr/>
      <dgm:t>
        <a:bodyPr/>
        <a:lstStyle/>
        <a:p>
          <a:endParaRPr lang="en-US"/>
        </a:p>
      </dgm:t>
    </dgm:pt>
    <dgm:pt modelId="{14791579-071C-4762-B988-CAB2D3626A0E}" type="sibTrans" cxnId="{8C66128F-B746-4937-895D-3A3AD05AF431}">
      <dgm:prSet/>
      <dgm:spPr/>
      <dgm:t>
        <a:bodyPr/>
        <a:lstStyle/>
        <a:p>
          <a:endParaRPr lang="en-US"/>
        </a:p>
      </dgm:t>
    </dgm:pt>
    <dgm:pt modelId="{F6AFA7AB-CBA7-4E06-8F2D-9F066EC7F3AF}">
      <dgm:prSet phldrT="[Text]"/>
      <dgm:spPr/>
      <dgm:t>
        <a:bodyPr/>
        <a:lstStyle/>
        <a:p>
          <a:r>
            <a:rPr lang="ka-GE" dirty="0" smtClean="0"/>
            <a:t>მდგომარეობა</a:t>
          </a:r>
          <a:r>
            <a:rPr lang="en-US" dirty="0" smtClean="0"/>
            <a:t>: </a:t>
          </a:r>
          <a:r>
            <a:rPr lang="en-US" dirty="0" smtClean="0"/>
            <a:t>0 </a:t>
          </a:r>
          <a:r>
            <a:rPr lang="ka-GE" dirty="0" smtClean="0"/>
            <a:t>ან</a:t>
          </a:r>
          <a:r>
            <a:rPr lang="en-US" dirty="0" smtClean="0"/>
            <a:t> </a:t>
          </a:r>
          <a:r>
            <a:rPr lang="en-US" dirty="0" smtClean="0"/>
            <a:t>1 </a:t>
          </a:r>
          <a:r>
            <a:rPr lang="ka-GE" dirty="0" smtClean="0"/>
            <a:t>ან</a:t>
          </a:r>
          <a:r>
            <a:rPr lang="en-US" dirty="0" smtClean="0"/>
            <a:t> </a:t>
          </a:r>
          <a:r>
            <a:rPr lang="en-US" dirty="0" smtClean="0"/>
            <a:t>(0 </a:t>
          </a:r>
          <a:r>
            <a:rPr lang="ka-GE" dirty="0" smtClean="0"/>
            <a:t>და</a:t>
          </a:r>
          <a:r>
            <a:rPr lang="en-US" dirty="0" smtClean="0"/>
            <a:t> </a:t>
          </a:r>
          <a:r>
            <a:rPr lang="en-US" dirty="0" smtClean="0"/>
            <a:t>1)</a:t>
          </a:r>
          <a:endParaRPr lang="en-US" dirty="0"/>
        </a:p>
      </dgm:t>
    </dgm:pt>
    <dgm:pt modelId="{E05F2310-9426-4909-B2C1-46A6282E823A}" type="parTrans" cxnId="{345C5A6F-528B-4674-9907-6DC2532DE838}">
      <dgm:prSet/>
      <dgm:spPr/>
      <dgm:t>
        <a:bodyPr/>
        <a:lstStyle/>
        <a:p>
          <a:endParaRPr lang="en-US"/>
        </a:p>
      </dgm:t>
    </dgm:pt>
    <dgm:pt modelId="{6F80A202-93C0-40C1-AC7B-DEE554A26B4F}" type="sibTrans" cxnId="{345C5A6F-528B-4674-9907-6DC2532DE838}">
      <dgm:prSet/>
      <dgm:spPr/>
      <dgm:t>
        <a:bodyPr/>
        <a:lstStyle/>
        <a:p>
          <a:endParaRPr lang="en-US"/>
        </a:p>
      </dgm:t>
    </dgm:pt>
    <dgm:pt modelId="{96D1CA0E-D920-48EA-87AF-8A2968157BDB}">
      <dgm:prSet phldrT="[Text]"/>
      <dgm:spPr/>
      <dgm:t>
        <a:bodyPr/>
        <a:lstStyle/>
        <a:p>
          <a:r>
            <a:rPr lang="ka-GE" dirty="0" smtClean="0"/>
            <a:t>ინფორმაცია ბიტებში</a:t>
          </a:r>
          <a:endParaRPr lang="en-US" dirty="0"/>
        </a:p>
      </dgm:t>
    </dgm:pt>
    <dgm:pt modelId="{EA50C837-DCED-4E65-A606-7FCD9C98898D}" type="sibTrans" cxnId="{494489DD-8F52-48AA-B977-65A9C6D8E998}">
      <dgm:prSet/>
      <dgm:spPr/>
      <dgm:t>
        <a:bodyPr/>
        <a:lstStyle/>
        <a:p>
          <a:endParaRPr lang="en-US"/>
        </a:p>
      </dgm:t>
    </dgm:pt>
    <dgm:pt modelId="{FADA9A26-F4DF-41F4-8A39-061B8C4C3C19}" type="parTrans" cxnId="{494489DD-8F52-48AA-B977-65A9C6D8E998}">
      <dgm:prSet/>
      <dgm:spPr/>
      <dgm:t>
        <a:bodyPr/>
        <a:lstStyle/>
        <a:p>
          <a:endParaRPr lang="en-US"/>
        </a:p>
      </dgm:t>
    </dgm:pt>
    <dgm:pt modelId="{3FAD798F-D2C4-49A9-8E2B-4AA704EFBE9B}">
      <dgm:prSet phldrT="[Text]"/>
      <dgm:spPr/>
      <dgm:t>
        <a:bodyPr/>
        <a:lstStyle/>
        <a:p>
          <a:r>
            <a:rPr lang="en-US" dirty="0" smtClean="0"/>
            <a:t>Classical Computers</a:t>
          </a:r>
          <a:endParaRPr lang="en-US" dirty="0"/>
        </a:p>
      </dgm:t>
    </dgm:pt>
    <dgm:pt modelId="{FB36D283-F3DD-4DA5-8F23-2F829DE33B77}" type="sibTrans" cxnId="{BB271EC2-AC9C-4E27-B131-97D5A7ADECB0}">
      <dgm:prSet/>
      <dgm:spPr/>
      <dgm:t>
        <a:bodyPr/>
        <a:lstStyle/>
        <a:p>
          <a:endParaRPr lang="en-US"/>
        </a:p>
      </dgm:t>
    </dgm:pt>
    <dgm:pt modelId="{388AAFDA-1EF1-4A70-BD32-85F4361C5823}" type="parTrans" cxnId="{BB271EC2-AC9C-4E27-B131-97D5A7ADECB0}">
      <dgm:prSet/>
      <dgm:spPr/>
      <dgm:t>
        <a:bodyPr/>
        <a:lstStyle/>
        <a:p>
          <a:endParaRPr lang="en-US"/>
        </a:p>
      </dgm:t>
    </dgm:pt>
    <dgm:pt modelId="{138F1577-C6B5-448B-AF14-7D043992889B}">
      <dgm:prSet phldrT="[Text]"/>
      <dgm:spPr/>
      <dgm:t>
        <a:bodyPr/>
        <a:lstStyle/>
        <a:p>
          <a:r>
            <a:rPr lang="ka-GE" dirty="0" smtClean="0"/>
            <a:t>მდგომარეობა</a:t>
          </a:r>
          <a:r>
            <a:rPr lang="en-US" dirty="0" smtClean="0"/>
            <a:t>: </a:t>
          </a:r>
          <a:r>
            <a:rPr lang="en-US" dirty="0" smtClean="0"/>
            <a:t>0 </a:t>
          </a:r>
          <a:r>
            <a:rPr lang="ka-GE" dirty="0" smtClean="0"/>
            <a:t>ან </a:t>
          </a:r>
          <a:r>
            <a:rPr lang="en-US" dirty="0" smtClean="0"/>
            <a:t>1</a:t>
          </a:r>
          <a:endParaRPr lang="en-US" dirty="0"/>
        </a:p>
      </dgm:t>
    </dgm:pt>
    <dgm:pt modelId="{4A459E4D-FA8F-4C28-B274-45BF8572AECE}" type="parTrans" cxnId="{090ACEDF-94B4-4895-8E80-F8850819610C}">
      <dgm:prSet/>
      <dgm:spPr/>
      <dgm:t>
        <a:bodyPr/>
        <a:lstStyle/>
        <a:p>
          <a:endParaRPr lang="en-US"/>
        </a:p>
      </dgm:t>
    </dgm:pt>
    <dgm:pt modelId="{1E80BED8-3920-4257-847D-D3902C3D3BE1}" type="sibTrans" cxnId="{090ACEDF-94B4-4895-8E80-F8850819610C}">
      <dgm:prSet/>
      <dgm:spPr/>
      <dgm:t>
        <a:bodyPr/>
        <a:lstStyle/>
        <a:p>
          <a:endParaRPr lang="en-US"/>
        </a:p>
      </dgm:t>
    </dgm:pt>
    <dgm:pt modelId="{7C85C711-B72E-46D9-BBC2-987842A3009F}" type="pres">
      <dgm:prSet presAssocID="{96955926-F4FE-4E78-AC5F-469D2A65E4DE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2F09602-0F30-4733-AA49-DE53BED1E0BB}" type="pres">
      <dgm:prSet presAssocID="{3FAD798F-D2C4-49A9-8E2B-4AA704EFBE9B}" presName="linNode" presStyleCnt="0"/>
      <dgm:spPr/>
    </dgm:pt>
    <dgm:pt modelId="{C0AFB281-62C8-4AAE-BAB0-DA59D92790C1}" type="pres">
      <dgm:prSet presAssocID="{3FAD798F-D2C4-49A9-8E2B-4AA704EFBE9B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BDCB27-180E-45EA-812D-2946DAAE50ED}" type="pres">
      <dgm:prSet presAssocID="{3FAD798F-D2C4-49A9-8E2B-4AA704EFBE9B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AD3DC9-B2E9-4D89-87F9-EFF8A0B40374}" type="pres">
      <dgm:prSet presAssocID="{FB36D283-F3DD-4DA5-8F23-2F829DE33B77}" presName="spacing" presStyleCnt="0"/>
      <dgm:spPr/>
    </dgm:pt>
    <dgm:pt modelId="{1E260766-52BD-438E-AFC1-3AD4C4A09585}" type="pres">
      <dgm:prSet presAssocID="{079DC671-386A-4623-8B9C-7B597DC85F17}" presName="linNode" presStyleCnt="0"/>
      <dgm:spPr/>
    </dgm:pt>
    <dgm:pt modelId="{6323FBD9-A6F3-4FB1-99E0-9B4CFC6C3095}" type="pres">
      <dgm:prSet presAssocID="{079DC671-386A-4623-8B9C-7B597DC85F17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5C0EC9-A3EB-49EF-9436-C5B0544B493B}" type="pres">
      <dgm:prSet presAssocID="{079DC671-386A-4623-8B9C-7B597DC85F17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A02B6E2-E765-4180-953D-92BE51125858}" type="presOf" srcId="{079DC671-386A-4623-8B9C-7B597DC85F17}" destId="{6323FBD9-A6F3-4FB1-99E0-9B4CFC6C3095}" srcOrd="0" destOrd="0" presId="urn:microsoft.com/office/officeart/2005/8/layout/vList6"/>
    <dgm:cxn modelId="{28ADF3A2-B39A-4FE2-98BD-3E76328D8D55}" type="presOf" srcId="{3FAD798F-D2C4-49A9-8E2B-4AA704EFBE9B}" destId="{C0AFB281-62C8-4AAE-BAB0-DA59D92790C1}" srcOrd="0" destOrd="0" presId="urn:microsoft.com/office/officeart/2005/8/layout/vList6"/>
    <dgm:cxn modelId="{723DA4B8-8E06-45BA-8A43-84391F33A86F}" srcId="{96955926-F4FE-4E78-AC5F-469D2A65E4DE}" destId="{079DC671-386A-4623-8B9C-7B597DC85F17}" srcOrd="1" destOrd="0" parTransId="{794CCC0F-7B15-42DB-A154-B8CE87383D14}" sibTransId="{BF38FBEB-994F-4E41-8021-1CE3AB71E7F0}"/>
    <dgm:cxn modelId="{345C5A6F-528B-4674-9907-6DC2532DE838}" srcId="{079DC671-386A-4623-8B9C-7B597DC85F17}" destId="{F6AFA7AB-CBA7-4E06-8F2D-9F066EC7F3AF}" srcOrd="1" destOrd="0" parTransId="{E05F2310-9426-4909-B2C1-46A6282E823A}" sibTransId="{6F80A202-93C0-40C1-AC7B-DEE554A26B4F}"/>
    <dgm:cxn modelId="{CF375928-FF27-4149-ADBA-F8FDBF12FAD4}" type="presOf" srcId="{96955926-F4FE-4E78-AC5F-469D2A65E4DE}" destId="{7C85C711-B72E-46D9-BBC2-987842A3009F}" srcOrd="0" destOrd="0" presId="urn:microsoft.com/office/officeart/2005/8/layout/vList6"/>
    <dgm:cxn modelId="{B11AE9F7-32B1-4F37-B033-558DA80CEDF3}" type="presOf" srcId="{96D1CA0E-D920-48EA-87AF-8A2968157BDB}" destId="{9DBDCB27-180E-45EA-812D-2946DAAE50ED}" srcOrd="0" destOrd="0" presId="urn:microsoft.com/office/officeart/2005/8/layout/vList6"/>
    <dgm:cxn modelId="{494489DD-8F52-48AA-B977-65A9C6D8E998}" srcId="{3FAD798F-D2C4-49A9-8E2B-4AA704EFBE9B}" destId="{96D1CA0E-D920-48EA-87AF-8A2968157BDB}" srcOrd="0" destOrd="0" parTransId="{FADA9A26-F4DF-41F4-8A39-061B8C4C3C19}" sibTransId="{EA50C837-DCED-4E65-A606-7FCD9C98898D}"/>
    <dgm:cxn modelId="{241E23E2-E490-41F7-A266-FAB04160C39C}" type="presOf" srcId="{F6AFA7AB-CBA7-4E06-8F2D-9F066EC7F3AF}" destId="{1D5C0EC9-A3EB-49EF-9436-C5B0544B493B}" srcOrd="0" destOrd="1" presId="urn:microsoft.com/office/officeart/2005/8/layout/vList6"/>
    <dgm:cxn modelId="{510DB355-05AE-4A79-9DA0-1FABC6F6E16B}" type="presOf" srcId="{138F1577-C6B5-448B-AF14-7D043992889B}" destId="{9DBDCB27-180E-45EA-812D-2946DAAE50ED}" srcOrd="0" destOrd="1" presId="urn:microsoft.com/office/officeart/2005/8/layout/vList6"/>
    <dgm:cxn modelId="{090ACEDF-94B4-4895-8E80-F8850819610C}" srcId="{3FAD798F-D2C4-49A9-8E2B-4AA704EFBE9B}" destId="{138F1577-C6B5-448B-AF14-7D043992889B}" srcOrd="1" destOrd="0" parTransId="{4A459E4D-FA8F-4C28-B274-45BF8572AECE}" sibTransId="{1E80BED8-3920-4257-847D-D3902C3D3BE1}"/>
    <dgm:cxn modelId="{8385E0E3-357D-4760-92C4-3B41FFFD86C0}" type="presOf" srcId="{4DF72D2E-9473-4DCC-8C83-880415CB6B52}" destId="{1D5C0EC9-A3EB-49EF-9436-C5B0544B493B}" srcOrd="0" destOrd="0" presId="urn:microsoft.com/office/officeart/2005/8/layout/vList6"/>
    <dgm:cxn modelId="{8C66128F-B746-4937-895D-3A3AD05AF431}" srcId="{079DC671-386A-4623-8B9C-7B597DC85F17}" destId="{4DF72D2E-9473-4DCC-8C83-880415CB6B52}" srcOrd="0" destOrd="0" parTransId="{DF1180D7-7EAB-46ED-AF5D-A745F57EB64E}" sibTransId="{14791579-071C-4762-B988-CAB2D3626A0E}"/>
    <dgm:cxn modelId="{BB271EC2-AC9C-4E27-B131-97D5A7ADECB0}" srcId="{96955926-F4FE-4E78-AC5F-469D2A65E4DE}" destId="{3FAD798F-D2C4-49A9-8E2B-4AA704EFBE9B}" srcOrd="0" destOrd="0" parTransId="{388AAFDA-1EF1-4A70-BD32-85F4361C5823}" sibTransId="{FB36D283-F3DD-4DA5-8F23-2F829DE33B77}"/>
    <dgm:cxn modelId="{5BCC690F-3CF7-432C-9F20-52A86ED4EF92}" type="presParOf" srcId="{7C85C711-B72E-46D9-BBC2-987842A3009F}" destId="{02F09602-0F30-4733-AA49-DE53BED1E0BB}" srcOrd="0" destOrd="0" presId="urn:microsoft.com/office/officeart/2005/8/layout/vList6"/>
    <dgm:cxn modelId="{05AC3027-DBA4-4E5B-8F9C-9088B3B76076}" type="presParOf" srcId="{02F09602-0F30-4733-AA49-DE53BED1E0BB}" destId="{C0AFB281-62C8-4AAE-BAB0-DA59D92790C1}" srcOrd="0" destOrd="0" presId="urn:microsoft.com/office/officeart/2005/8/layout/vList6"/>
    <dgm:cxn modelId="{E04D9E99-0E96-4E0B-B782-D37ECDF6579E}" type="presParOf" srcId="{02F09602-0F30-4733-AA49-DE53BED1E0BB}" destId="{9DBDCB27-180E-45EA-812D-2946DAAE50ED}" srcOrd="1" destOrd="0" presId="urn:microsoft.com/office/officeart/2005/8/layout/vList6"/>
    <dgm:cxn modelId="{FAAFD151-18AD-4872-8112-DC1276D0C0AD}" type="presParOf" srcId="{7C85C711-B72E-46D9-BBC2-987842A3009F}" destId="{EBAD3DC9-B2E9-4D89-87F9-EFF8A0B40374}" srcOrd="1" destOrd="0" presId="urn:microsoft.com/office/officeart/2005/8/layout/vList6"/>
    <dgm:cxn modelId="{A42062D7-D5CE-499B-B224-70C1907EDE86}" type="presParOf" srcId="{7C85C711-B72E-46D9-BBC2-987842A3009F}" destId="{1E260766-52BD-438E-AFC1-3AD4C4A09585}" srcOrd="2" destOrd="0" presId="urn:microsoft.com/office/officeart/2005/8/layout/vList6"/>
    <dgm:cxn modelId="{60AD8F36-0377-46D4-BBDF-9BFED6BCD44D}" type="presParOf" srcId="{1E260766-52BD-438E-AFC1-3AD4C4A09585}" destId="{6323FBD9-A6F3-4FB1-99E0-9B4CFC6C3095}" srcOrd="0" destOrd="0" presId="urn:microsoft.com/office/officeart/2005/8/layout/vList6"/>
    <dgm:cxn modelId="{3B4FF699-C779-421C-AD26-7D936D33235D}" type="presParOf" srcId="{1E260766-52BD-438E-AFC1-3AD4C4A09585}" destId="{1D5C0EC9-A3EB-49EF-9436-C5B0544B493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F56C68-6C6E-4574-A0AD-40D88F8D6065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ED2B649-A2DF-4F85-BD5A-52C1B758205E}">
      <dgm:prSet phldrT="[Text]"/>
      <dgm:spPr/>
      <dgm:t>
        <a:bodyPr/>
        <a:lstStyle/>
        <a:p>
          <a:r>
            <a:rPr lang="en-US" dirty="0" smtClean="0"/>
            <a:t>Classical Computer	</a:t>
          </a:r>
        </a:p>
      </dgm:t>
    </dgm:pt>
    <dgm:pt modelId="{0E0C4F94-89ED-4926-91E8-D9CA10F21B87}" type="parTrans" cxnId="{8DB384E0-3A53-47B1-8ABE-5AE0E2A0D0F6}">
      <dgm:prSet/>
      <dgm:spPr/>
      <dgm:t>
        <a:bodyPr/>
        <a:lstStyle/>
        <a:p>
          <a:endParaRPr lang="en-US"/>
        </a:p>
      </dgm:t>
    </dgm:pt>
    <dgm:pt modelId="{153BDB1E-F596-47DF-A9E8-6056C3195294}" type="sibTrans" cxnId="{8DB384E0-3A53-47B1-8ABE-5AE0E2A0D0F6}">
      <dgm:prSet/>
      <dgm:spPr/>
      <dgm:t>
        <a:bodyPr/>
        <a:lstStyle/>
        <a:p>
          <a:endParaRPr lang="en-US"/>
        </a:p>
      </dgm:t>
    </dgm:pt>
    <dgm:pt modelId="{A93903D0-213A-4E4E-8950-13926F958FF2}">
      <dgm:prSet phldrT="[Text]" custT="1"/>
      <dgm:spPr/>
      <dgm:t>
        <a:bodyPr/>
        <a:lstStyle/>
        <a:p>
          <a:r>
            <a:rPr lang="ka-GE" sz="2000" dirty="0" smtClean="0"/>
            <a:t>1</a:t>
          </a:r>
          <a:r>
            <a:rPr lang="ka-GE" sz="2900" dirty="0" smtClean="0"/>
            <a:t> </a:t>
          </a:r>
          <a:r>
            <a:rPr lang="ka-GE" sz="2000" dirty="0" smtClean="0"/>
            <a:t>კომბინაციისთვის სჭირდება </a:t>
          </a:r>
          <a:r>
            <a:rPr lang="en-US" sz="2900" dirty="0" smtClean="0"/>
            <a:t>n </a:t>
          </a:r>
          <a:r>
            <a:rPr lang="ka-GE" sz="2000" dirty="0" smtClean="0"/>
            <a:t>ბიტი, ყველაზე კარგ შემთხვევაში </a:t>
          </a:r>
          <a:r>
            <a:rPr lang="en-US" sz="2000" dirty="0" smtClean="0"/>
            <a:t>n = </a:t>
          </a:r>
          <a:r>
            <a:rPr lang="ka-GE" sz="2000" dirty="0" smtClean="0"/>
            <a:t>64 </a:t>
          </a:r>
          <a:endParaRPr lang="en-US" sz="2900" dirty="0"/>
        </a:p>
      </dgm:t>
    </dgm:pt>
    <dgm:pt modelId="{47E47824-0E65-4B2C-9A8B-55E94B708982}" type="parTrans" cxnId="{FC4F44A0-626B-4F0A-A704-7362B00E8817}">
      <dgm:prSet/>
      <dgm:spPr/>
      <dgm:t>
        <a:bodyPr/>
        <a:lstStyle/>
        <a:p>
          <a:endParaRPr lang="en-US"/>
        </a:p>
      </dgm:t>
    </dgm:pt>
    <dgm:pt modelId="{71AE3BE3-EA72-4102-A57B-73604E54F842}" type="sibTrans" cxnId="{FC4F44A0-626B-4F0A-A704-7362B00E8817}">
      <dgm:prSet/>
      <dgm:spPr/>
      <dgm:t>
        <a:bodyPr/>
        <a:lstStyle/>
        <a:p>
          <a:endParaRPr lang="en-US"/>
        </a:p>
      </dgm:t>
    </dgm:pt>
    <mc:AlternateContent xmlns:mc="http://schemas.openxmlformats.org/markup-compatibility/2006">
      <mc:Choice xmlns:a14="http://schemas.microsoft.com/office/drawing/2010/main" Requires="a14">
        <dgm:pt modelId="{5DEF9ECF-8322-4D85-A1CF-33D559C8C691}">
          <dgm:prSet phldrT="[Text]"/>
          <dgm:spPr/>
          <dgm:t>
            <a:bodyPr/>
            <a:lstStyle/>
            <a:p>
              <a:r>
                <a:rPr lang="ka-GE" dirty="0" smtClean="0"/>
                <a:t>შეუძლია</a:t>
              </a:r>
              <a:r>
                <a:rPr lang="en-US" dirty="0" smtClean="0"/>
                <a:t> </a:t>
              </a:r>
              <a:r>
                <a:rPr lang="ka-GE" dirty="0" smtClean="0"/>
                <a:t> 2 მდგომარეობის </a:t>
              </a:r>
              <a14:m>
                <m:oMath xmlns:m="http://schemas.openxmlformats.org/officeDocument/2006/math">
                  <m:sSup>
                    <m:sSupPr>
                      <m:ctrlPr>
                        <a:rPr lang="en-US" i="1" smtClean="0">
                          <a:latin typeface="Cambria Math" panose="02040503050406030204" pitchFamily="18" charset="0"/>
                        </a:rPr>
                      </m:ctrlPr>
                    </m:sSupPr>
                    <m:e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</m:t>
                      </m:r>
                    </m:e>
                    <m: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𝑁</m:t>
                      </m:r>
                    </m:sup>
                  </m:sSup>
                </m:oMath>
              </a14:m>
              <a:r>
                <a:rPr lang="ka-GE" dirty="0" smtClean="0"/>
                <a:t> </a:t>
              </a:r>
              <a:r>
                <a:rPr lang="ka-GE" dirty="0" smtClean="0"/>
                <a:t>კომბინაციის</a:t>
              </a:r>
              <a:r>
                <a:rPr lang="en-US" dirty="0" smtClean="0"/>
                <a:t> </a:t>
              </a:r>
              <a:r>
                <a:rPr lang="ka-GE" dirty="0" smtClean="0"/>
                <a:t>პროცესინგი ერთდროულად. რაც იმას ნიშნავს, რომ ჩვეულებრივი კომპიუტერს </a:t>
              </a:r>
              <a14:m>
                <m:oMath xmlns:m="http://schemas.openxmlformats.org/officeDocument/2006/math">
                  <m:sSup>
                    <m:sSupPr>
                      <m:ctrlPr>
                        <a:rPr lang="en-US" i="1" smtClean="0">
                          <a:latin typeface="Cambria Math" panose="02040503050406030204" pitchFamily="18" charset="0"/>
                        </a:rPr>
                      </m:ctrlPr>
                    </m:sSupPr>
                    <m:e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</m:t>
                      </m:r>
                    </m:e>
                    <m: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𝑁</m:t>
                      </m:r>
                    </m:sup>
                  </m:sSup>
                </m:oMath>
              </a14:m>
              <a:r>
                <a:rPr lang="en-US" dirty="0" smtClean="0"/>
                <a:t> </a:t>
              </a:r>
              <a:r>
                <a:rPr lang="ka-GE" dirty="0" smtClean="0"/>
                <a:t>პროცესორი ჰქონდეს</a:t>
              </a:r>
              <a:r>
                <a:rPr lang="en-US" dirty="0" smtClean="0"/>
                <a:t>.</a:t>
              </a:r>
              <a:endParaRPr lang="en-US" dirty="0"/>
            </a:p>
          </dgm:t>
        </dgm:pt>
      </mc:Choice>
      <mc:Fallback>
        <dgm:pt modelId="{5DEF9ECF-8322-4D85-A1CF-33D559C8C691}">
          <dgm:prSet phldrT="[Text]"/>
          <dgm:spPr/>
          <dgm:t>
            <a:bodyPr/>
            <a:lstStyle/>
            <a:p>
              <a:r>
                <a:rPr lang="ka-GE" dirty="0" smtClean="0"/>
                <a:t>შეუძლია</a:t>
              </a:r>
              <a:r>
                <a:rPr lang="en-US" dirty="0" smtClean="0"/>
                <a:t> </a:t>
              </a:r>
              <a:r>
                <a:rPr lang="ka-GE" dirty="0" smtClean="0"/>
                <a:t> 2 მდგომარეობის </a:t>
              </a:r>
              <a:r>
                <a:rPr lang="en-US" b="0" i="0" smtClean="0">
                  <a:latin typeface="Cambria Math" panose="02040503050406030204" pitchFamily="18" charset="0"/>
                </a:rPr>
                <a:t>2^𝑁</a:t>
              </a:r>
              <a:r>
                <a:rPr lang="ka-GE" dirty="0" smtClean="0"/>
                <a:t> </a:t>
              </a:r>
              <a:r>
                <a:rPr lang="ka-GE" dirty="0" smtClean="0"/>
                <a:t>კომბინაციის</a:t>
              </a:r>
              <a:r>
                <a:rPr lang="en-US" dirty="0" smtClean="0"/>
                <a:t> </a:t>
              </a:r>
              <a:r>
                <a:rPr lang="ka-GE" dirty="0" smtClean="0"/>
                <a:t>პროცესინგი ერთდროულად. რაც იმას ნიშნავს, რომ ჩვეულებრივი კომპიუტერს </a:t>
              </a:r>
              <a:r>
                <a:rPr lang="en-US" b="0" i="0" smtClean="0">
                  <a:latin typeface="Cambria Math" panose="02040503050406030204" pitchFamily="18" charset="0"/>
                </a:rPr>
                <a:t>2^𝑁</a:t>
              </a:r>
              <a:r>
                <a:rPr lang="en-US" dirty="0" smtClean="0"/>
                <a:t> </a:t>
              </a:r>
              <a:r>
                <a:rPr lang="ka-GE" dirty="0" smtClean="0"/>
                <a:t>პროცესორი ჰქონდეს</a:t>
              </a:r>
              <a:r>
                <a:rPr lang="en-US" dirty="0" smtClean="0"/>
                <a:t>.</a:t>
              </a:r>
              <a:endParaRPr lang="en-US" dirty="0"/>
            </a:p>
          </dgm:t>
        </dgm:pt>
      </mc:Fallback>
    </mc:AlternateContent>
    <dgm:pt modelId="{CDA75289-0FBF-4D22-AFC0-7CCC6266CD4E}" type="parTrans" cxnId="{E882E49D-EFB1-450F-B7A2-60646371CDDB}">
      <dgm:prSet/>
      <dgm:spPr/>
      <dgm:t>
        <a:bodyPr/>
        <a:lstStyle/>
        <a:p>
          <a:endParaRPr lang="en-US"/>
        </a:p>
      </dgm:t>
    </dgm:pt>
    <dgm:pt modelId="{F27637A2-F365-44C8-B5C2-BDF126F3AC7E}" type="sibTrans" cxnId="{E882E49D-EFB1-450F-B7A2-60646371CDDB}">
      <dgm:prSet/>
      <dgm:spPr/>
      <dgm:t>
        <a:bodyPr/>
        <a:lstStyle/>
        <a:p>
          <a:endParaRPr lang="en-US"/>
        </a:p>
      </dgm:t>
    </dgm:pt>
    <dgm:pt modelId="{28AEC57F-18E8-4C0F-A4C4-E1C888F1638F}">
      <dgm:prSet phldrT="[Text]"/>
      <dgm:spPr/>
      <dgm:t>
        <a:bodyPr/>
        <a:lstStyle/>
        <a:p>
          <a:r>
            <a:rPr lang="en-US" dirty="0" smtClean="0"/>
            <a:t>Quantum computer	</a:t>
          </a:r>
          <a:endParaRPr lang="en-US" dirty="0"/>
        </a:p>
      </dgm:t>
    </dgm:pt>
    <dgm:pt modelId="{6D07A132-1F35-4EB6-8F90-36E7641B1515}" type="sibTrans" cxnId="{5BD74697-30E8-4903-933B-DBD35182C187}">
      <dgm:prSet/>
      <dgm:spPr/>
      <dgm:t>
        <a:bodyPr/>
        <a:lstStyle/>
        <a:p>
          <a:endParaRPr lang="en-US"/>
        </a:p>
      </dgm:t>
    </dgm:pt>
    <dgm:pt modelId="{C6D575BE-B0B9-45D9-B5D5-3B58957990B7}" type="parTrans" cxnId="{5BD74697-30E8-4903-933B-DBD35182C187}">
      <dgm:prSet/>
      <dgm:spPr/>
      <dgm:t>
        <a:bodyPr/>
        <a:lstStyle/>
        <a:p>
          <a:endParaRPr lang="en-US"/>
        </a:p>
      </dgm:t>
    </dgm:pt>
    <dgm:pt modelId="{9A997B17-0F27-4D39-9EC5-F11096651E96}" type="pres">
      <dgm:prSet presAssocID="{1BF56C68-6C6E-4574-A0AD-40D88F8D6065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C9671552-1CBC-467B-A635-093888816DAF}" type="pres">
      <dgm:prSet presAssocID="{4ED2B649-A2DF-4F85-BD5A-52C1B758205E}" presName="posSpace" presStyleCnt="0"/>
      <dgm:spPr/>
    </dgm:pt>
    <dgm:pt modelId="{CDC2BE22-4F7B-4205-92B2-CF78B9DD2F21}" type="pres">
      <dgm:prSet presAssocID="{4ED2B649-A2DF-4F85-BD5A-52C1B758205E}" presName="vertFlow" presStyleCnt="0"/>
      <dgm:spPr/>
    </dgm:pt>
    <dgm:pt modelId="{2D35C93A-8092-4B4E-95AC-0AB99FB188A9}" type="pres">
      <dgm:prSet presAssocID="{4ED2B649-A2DF-4F85-BD5A-52C1B758205E}" presName="topSpace" presStyleCnt="0"/>
      <dgm:spPr/>
    </dgm:pt>
    <dgm:pt modelId="{4E4087FF-0C2C-49BC-B7B7-DBF3716EB92E}" type="pres">
      <dgm:prSet presAssocID="{4ED2B649-A2DF-4F85-BD5A-52C1B758205E}" presName="firstComp" presStyleCnt="0"/>
      <dgm:spPr/>
    </dgm:pt>
    <dgm:pt modelId="{226A84CE-7E37-456F-A391-640D72BE7E3E}" type="pres">
      <dgm:prSet presAssocID="{4ED2B649-A2DF-4F85-BD5A-52C1B758205E}" presName="firstChild" presStyleLbl="bgAccFollowNode1" presStyleIdx="0" presStyleCnt="2" custScaleY="208971" custLinFactNeighborX="-24496" custLinFactNeighborY="-3907"/>
      <dgm:spPr/>
      <dgm:t>
        <a:bodyPr/>
        <a:lstStyle/>
        <a:p>
          <a:endParaRPr lang="en-US"/>
        </a:p>
      </dgm:t>
    </dgm:pt>
    <dgm:pt modelId="{1685556C-A2AB-47CB-98D6-FA752F128A96}" type="pres">
      <dgm:prSet presAssocID="{4ED2B649-A2DF-4F85-BD5A-52C1B758205E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450EC5-71C8-401A-BA8C-C9708AC0C04E}" type="pres">
      <dgm:prSet presAssocID="{4ED2B649-A2DF-4F85-BD5A-52C1B758205E}" presName="negSpace" presStyleCnt="0"/>
      <dgm:spPr/>
    </dgm:pt>
    <dgm:pt modelId="{1F90A7BD-A167-4241-A29C-09B0423D7747}" type="pres">
      <dgm:prSet presAssocID="{4ED2B649-A2DF-4F85-BD5A-52C1B758205E}" presName="circle" presStyleLbl="node1" presStyleIdx="0" presStyleCnt="2" custLinFactNeighborX="-38567" custLinFactNeighborY="3909"/>
      <dgm:spPr/>
      <dgm:t>
        <a:bodyPr/>
        <a:lstStyle/>
        <a:p>
          <a:endParaRPr lang="en-US"/>
        </a:p>
      </dgm:t>
    </dgm:pt>
    <dgm:pt modelId="{9B45FC1E-B75A-4FFF-A162-101732E7AFEC}" type="pres">
      <dgm:prSet presAssocID="{153BDB1E-F596-47DF-A9E8-6056C3195294}" presName="transSpace" presStyleCnt="0"/>
      <dgm:spPr/>
    </dgm:pt>
    <dgm:pt modelId="{068A97AC-DA61-482F-AA09-CEA07E0886F6}" type="pres">
      <dgm:prSet presAssocID="{28AEC57F-18E8-4C0F-A4C4-E1C888F1638F}" presName="posSpace" presStyleCnt="0"/>
      <dgm:spPr/>
    </dgm:pt>
    <dgm:pt modelId="{9B93BD3C-F539-43BD-8933-D79300D1DB60}" type="pres">
      <dgm:prSet presAssocID="{28AEC57F-18E8-4C0F-A4C4-E1C888F1638F}" presName="vertFlow" presStyleCnt="0"/>
      <dgm:spPr/>
    </dgm:pt>
    <dgm:pt modelId="{AFC0A6DB-3605-4EB3-B240-0503C0981B70}" type="pres">
      <dgm:prSet presAssocID="{28AEC57F-18E8-4C0F-A4C4-E1C888F1638F}" presName="topSpace" presStyleCnt="0"/>
      <dgm:spPr/>
    </dgm:pt>
    <dgm:pt modelId="{4D4EA56A-5D13-4D91-812E-3CF46AE4124A}" type="pres">
      <dgm:prSet presAssocID="{28AEC57F-18E8-4C0F-A4C4-E1C888F1638F}" presName="firstComp" presStyleCnt="0"/>
      <dgm:spPr/>
    </dgm:pt>
    <dgm:pt modelId="{A617BFDF-408C-459F-AB0B-B5D0C5AC93DC}" type="pres">
      <dgm:prSet presAssocID="{28AEC57F-18E8-4C0F-A4C4-E1C888F1638F}" presName="firstChild" presStyleLbl="bgAccFollowNode1" presStyleIdx="1" presStyleCnt="2" custScaleX="119320" custScaleY="171103"/>
      <dgm:spPr/>
      <dgm:t>
        <a:bodyPr/>
        <a:lstStyle/>
        <a:p>
          <a:endParaRPr lang="en-US"/>
        </a:p>
      </dgm:t>
    </dgm:pt>
    <dgm:pt modelId="{F62BC44A-24E7-40FF-A9B7-9818E81B4D5D}" type="pres">
      <dgm:prSet presAssocID="{28AEC57F-18E8-4C0F-A4C4-E1C888F1638F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837BB6-47E4-4671-A9ED-B535804547BF}" type="pres">
      <dgm:prSet presAssocID="{28AEC57F-18E8-4C0F-A4C4-E1C888F1638F}" presName="negSpace" presStyleCnt="0"/>
      <dgm:spPr/>
    </dgm:pt>
    <dgm:pt modelId="{A81F86A4-350C-4F2A-97E6-082C78310359}" type="pres">
      <dgm:prSet presAssocID="{28AEC57F-18E8-4C0F-A4C4-E1C888F1638F}" presName="circle" presStyleLbl="node1" presStyleIdx="1" presStyleCnt="2" custScaleX="139260" custScaleY="117519" custLinFactNeighborX="-42487" custLinFactNeighborY="7817"/>
      <dgm:spPr/>
      <dgm:t>
        <a:bodyPr/>
        <a:lstStyle/>
        <a:p>
          <a:endParaRPr lang="en-US"/>
        </a:p>
      </dgm:t>
    </dgm:pt>
  </dgm:ptLst>
  <dgm:cxnLst>
    <dgm:cxn modelId="{65DF09EB-C328-4B1F-B668-4AA659225601}" type="presOf" srcId="{28AEC57F-18E8-4C0F-A4C4-E1C888F1638F}" destId="{A81F86A4-350C-4F2A-97E6-082C78310359}" srcOrd="0" destOrd="0" presId="urn:microsoft.com/office/officeart/2005/8/layout/hList9"/>
    <dgm:cxn modelId="{FC4F44A0-626B-4F0A-A704-7362B00E8817}" srcId="{4ED2B649-A2DF-4F85-BD5A-52C1B758205E}" destId="{A93903D0-213A-4E4E-8950-13926F958FF2}" srcOrd="0" destOrd="0" parTransId="{47E47824-0E65-4B2C-9A8B-55E94B708982}" sibTransId="{71AE3BE3-EA72-4102-A57B-73604E54F842}"/>
    <dgm:cxn modelId="{C3EB2FA4-CE0B-49DB-8A2A-29EA327B21AB}" type="presOf" srcId="{5DEF9ECF-8322-4D85-A1CF-33D559C8C691}" destId="{A617BFDF-408C-459F-AB0B-B5D0C5AC93DC}" srcOrd="0" destOrd="0" presId="urn:microsoft.com/office/officeart/2005/8/layout/hList9"/>
    <dgm:cxn modelId="{5BD74697-30E8-4903-933B-DBD35182C187}" srcId="{1BF56C68-6C6E-4574-A0AD-40D88F8D6065}" destId="{28AEC57F-18E8-4C0F-A4C4-E1C888F1638F}" srcOrd="1" destOrd="0" parTransId="{C6D575BE-B0B9-45D9-B5D5-3B58957990B7}" sibTransId="{6D07A132-1F35-4EB6-8F90-36E7641B1515}"/>
    <dgm:cxn modelId="{82564751-8C67-44F7-A268-14A65C8F49E8}" type="presOf" srcId="{1BF56C68-6C6E-4574-A0AD-40D88F8D6065}" destId="{9A997B17-0F27-4D39-9EC5-F11096651E96}" srcOrd="0" destOrd="0" presId="urn:microsoft.com/office/officeart/2005/8/layout/hList9"/>
    <dgm:cxn modelId="{1FB59B1A-26AA-4387-B88A-49744CE156A9}" type="presOf" srcId="{4ED2B649-A2DF-4F85-BD5A-52C1B758205E}" destId="{1F90A7BD-A167-4241-A29C-09B0423D7747}" srcOrd="0" destOrd="0" presId="urn:microsoft.com/office/officeart/2005/8/layout/hList9"/>
    <dgm:cxn modelId="{8DB384E0-3A53-47B1-8ABE-5AE0E2A0D0F6}" srcId="{1BF56C68-6C6E-4574-A0AD-40D88F8D6065}" destId="{4ED2B649-A2DF-4F85-BD5A-52C1B758205E}" srcOrd="0" destOrd="0" parTransId="{0E0C4F94-89ED-4926-91E8-D9CA10F21B87}" sibTransId="{153BDB1E-F596-47DF-A9E8-6056C3195294}"/>
    <dgm:cxn modelId="{A46A51DB-3CF2-4A23-B34D-6411C65B5F21}" type="presOf" srcId="{5DEF9ECF-8322-4D85-A1CF-33D559C8C691}" destId="{F62BC44A-24E7-40FF-A9B7-9818E81B4D5D}" srcOrd="1" destOrd="0" presId="urn:microsoft.com/office/officeart/2005/8/layout/hList9"/>
    <dgm:cxn modelId="{6F31EE7C-BEF2-4B09-A3BE-AAF3482C1357}" type="presOf" srcId="{A93903D0-213A-4E4E-8950-13926F958FF2}" destId="{226A84CE-7E37-456F-A391-640D72BE7E3E}" srcOrd="0" destOrd="0" presId="urn:microsoft.com/office/officeart/2005/8/layout/hList9"/>
    <dgm:cxn modelId="{4060511A-744F-4532-BCB4-F1073DAEC344}" type="presOf" srcId="{A93903D0-213A-4E4E-8950-13926F958FF2}" destId="{1685556C-A2AB-47CB-98D6-FA752F128A96}" srcOrd="1" destOrd="0" presId="urn:microsoft.com/office/officeart/2005/8/layout/hList9"/>
    <dgm:cxn modelId="{E882E49D-EFB1-450F-B7A2-60646371CDDB}" srcId="{28AEC57F-18E8-4C0F-A4C4-E1C888F1638F}" destId="{5DEF9ECF-8322-4D85-A1CF-33D559C8C691}" srcOrd="0" destOrd="0" parTransId="{CDA75289-0FBF-4D22-AFC0-7CCC6266CD4E}" sibTransId="{F27637A2-F365-44C8-B5C2-BDF126F3AC7E}"/>
    <dgm:cxn modelId="{B3987A15-DFA9-460D-85D6-1438B31055FB}" type="presParOf" srcId="{9A997B17-0F27-4D39-9EC5-F11096651E96}" destId="{C9671552-1CBC-467B-A635-093888816DAF}" srcOrd="0" destOrd="0" presId="urn:microsoft.com/office/officeart/2005/8/layout/hList9"/>
    <dgm:cxn modelId="{36B5DAEB-6D39-4781-B36F-D61C7914742C}" type="presParOf" srcId="{9A997B17-0F27-4D39-9EC5-F11096651E96}" destId="{CDC2BE22-4F7B-4205-92B2-CF78B9DD2F21}" srcOrd="1" destOrd="0" presId="urn:microsoft.com/office/officeart/2005/8/layout/hList9"/>
    <dgm:cxn modelId="{85AC9CB1-1798-4DB9-A12D-5A71A91BB92E}" type="presParOf" srcId="{CDC2BE22-4F7B-4205-92B2-CF78B9DD2F21}" destId="{2D35C93A-8092-4B4E-95AC-0AB99FB188A9}" srcOrd="0" destOrd="0" presId="urn:microsoft.com/office/officeart/2005/8/layout/hList9"/>
    <dgm:cxn modelId="{B6633B7A-5E89-435D-9360-EA8435257292}" type="presParOf" srcId="{CDC2BE22-4F7B-4205-92B2-CF78B9DD2F21}" destId="{4E4087FF-0C2C-49BC-B7B7-DBF3716EB92E}" srcOrd="1" destOrd="0" presId="urn:microsoft.com/office/officeart/2005/8/layout/hList9"/>
    <dgm:cxn modelId="{E04072AF-99D7-4641-8D84-4359C33C563B}" type="presParOf" srcId="{4E4087FF-0C2C-49BC-B7B7-DBF3716EB92E}" destId="{226A84CE-7E37-456F-A391-640D72BE7E3E}" srcOrd="0" destOrd="0" presId="urn:microsoft.com/office/officeart/2005/8/layout/hList9"/>
    <dgm:cxn modelId="{11BED32B-2140-4A4D-A7D4-A0334D8CB1C5}" type="presParOf" srcId="{4E4087FF-0C2C-49BC-B7B7-DBF3716EB92E}" destId="{1685556C-A2AB-47CB-98D6-FA752F128A96}" srcOrd="1" destOrd="0" presId="urn:microsoft.com/office/officeart/2005/8/layout/hList9"/>
    <dgm:cxn modelId="{9926CD98-170A-467A-B1AD-85E212B214FA}" type="presParOf" srcId="{9A997B17-0F27-4D39-9EC5-F11096651E96}" destId="{FD450EC5-71C8-401A-BA8C-C9708AC0C04E}" srcOrd="2" destOrd="0" presId="urn:microsoft.com/office/officeart/2005/8/layout/hList9"/>
    <dgm:cxn modelId="{4331B764-1B3D-49DD-9CB9-A8605DBDB730}" type="presParOf" srcId="{9A997B17-0F27-4D39-9EC5-F11096651E96}" destId="{1F90A7BD-A167-4241-A29C-09B0423D7747}" srcOrd="3" destOrd="0" presId="urn:microsoft.com/office/officeart/2005/8/layout/hList9"/>
    <dgm:cxn modelId="{5A6A6829-2FA1-4107-9843-40B535AB69F2}" type="presParOf" srcId="{9A997B17-0F27-4D39-9EC5-F11096651E96}" destId="{9B45FC1E-B75A-4FFF-A162-101732E7AFEC}" srcOrd="4" destOrd="0" presId="urn:microsoft.com/office/officeart/2005/8/layout/hList9"/>
    <dgm:cxn modelId="{E6539028-FE02-40FE-9E6D-82B28C1E5E75}" type="presParOf" srcId="{9A997B17-0F27-4D39-9EC5-F11096651E96}" destId="{068A97AC-DA61-482F-AA09-CEA07E0886F6}" srcOrd="5" destOrd="0" presId="urn:microsoft.com/office/officeart/2005/8/layout/hList9"/>
    <dgm:cxn modelId="{DBC25896-752D-4466-AF40-7A31335CB154}" type="presParOf" srcId="{9A997B17-0F27-4D39-9EC5-F11096651E96}" destId="{9B93BD3C-F539-43BD-8933-D79300D1DB60}" srcOrd="6" destOrd="0" presId="urn:microsoft.com/office/officeart/2005/8/layout/hList9"/>
    <dgm:cxn modelId="{FD3E5375-AF49-4237-BCC0-A2FBF120C624}" type="presParOf" srcId="{9B93BD3C-F539-43BD-8933-D79300D1DB60}" destId="{AFC0A6DB-3605-4EB3-B240-0503C0981B70}" srcOrd="0" destOrd="0" presId="urn:microsoft.com/office/officeart/2005/8/layout/hList9"/>
    <dgm:cxn modelId="{C725464A-06E5-43BA-9541-A6A9592AC55B}" type="presParOf" srcId="{9B93BD3C-F539-43BD-8933-D79300D1DB60}" destId="{4D4EA56A-5D13-4D91-812E-3CF46AE4124A}" srcOrd="1" destOrd="0" presId="urn:microsoft.com/office/officeart/2005/8/layout/hList9"/>
    <dgm:cxn modelId="{BCB33C69-85ED-48ED-B0B3-955AF20B73F7}" type="presParOf" srcId="{4D4EA56A-5D13-4D91-812E-3CF46AE4124A}" destId="{A617BFDF-408C-459F-AB0B-B5D0C5AC93DC}" srcOrd="0" destOrd="0" presId="urn:microsoft.com/office/officeart/2005/8/layout/hList9"/>
    <dgm:cxn modelId="{759B5892-7F73-439E-B95C-C60C9B65D5D6}" type="presParOf" srcId="{4D4EA56A-5D13-4D91-812E-3CF46AE4124A}" destId="{F62BC44A-24E7-40FF-A9B7-9818E81B4D5D}" srcOrd="1" destOrd="0" presId="urn:microsoft.com/office/officeart/2005/8/layout/hList9"/>
    <dgm:cxn modelId="{5DFBE0B2-2685-4171-88DC-AD56B26F3AF1}" type="presParOf" srcId="{9A997B17-0F27-4D39-9EC5-F11096651E96}" destId="{10837BB6-47E4-4671-A9ED-B535804547BF}" srcOrd="7" destOrd="0" presId="urn:microsoft.com/office/officeart/2005/8/layout/hList9"/>
    <dgm:cxn modelId="{2C843976-8180-46E4-B449-83CB6685D6EA}" type="presParOf" srcId="{9A997B17-0F27-4D39-9EC5-F11096651E96}" destId="{A81F86A4-350C-4F2A-97E6-082C78310359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F56C68-6C6E-4574-A0AD-40D88F8D6065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ED2B649-A2DF-4F85-BD5A-52C1B758205E}">
      <dgm:prSet phldrT="[Text]"/>
      <dgm:spPr/>
      <dgm:t>
        <a:bodyPr/>
        <a:lstStyle/>
        <a:p>
          <a:r>
            <a:rPr lang="en-US" dirty="0" smtClean="0"/>
            <a:t>Classical Computer	</a:t>
          </a:r>
        </a:p>
      </dgm:t>
    </dgm:pt>
    <dgm:pt modelId="{0E0C4F94-89ED-4926-91E8-D9CA10F21B87}" type="parTrans" cxnId="{8DB384E0-3A53-47B1-8ABE-5AE0E2A0D0F6}">
      <dgm:prSet/>
      <dgm:spPr/>
      <dgm:t>
        <a:bodyPr/>
        <a:lstStyle/>
        <a:p>
          <a:endParaRPr lang="en-US"/>
        </a:p>
      </dgm:t>
    </dgm:pt>
    <dgm:pt modelId="{153BDB1E-F596-47DF-A9E8-6056C3195294}" type="sibTrans" cxnId="{8DB384E0-3A53-47B1-8ABE-5AE0E2A0D0F6}">
      <dgm:prSet/>
      <dgm:spPr/>
      <dgm:t>
        <a:bodyPr/>
        <a:lstStyle/>
        <a:p>
          <a:endParaRPr lang="en-US"/>
        </a:p>
      </dgm:t>
    </dgm:pt>
    <dgm:pt modelId="{A93903D0-213A-4E4E-8950-13926F958FF2}">
      <dgm:prSet phldrT="[Text]" custT="1"/>
      <dgm:spPr/>
      <dgm:t>
        <a:bodyPr/>
        <a:lstStyle/>
        <a:p>
          <a:r>
            <a:rPr lang="ka-GE" sz="2000" dirty="0" smtClean="0"/>
            <a:t>1</a:t>
          </a:r>
          <a:r>
            <a:rPr lang="ka-GE" sz="2900" dirty="0" smtClean="0"/>
            <a:t> </a:t>
          </a:r>
          <a:r>
            <a:rPr lang="ka-GE" sz="2000" dirty="0" smtClean="0"/>
            <a:t>კომბინაციისთვის სჭირდება </a:t>
          </a:r>
          <a:r>
            <a:rPr lang="en-US" sz="2900" dirty="0" smtClean="0"/>
            <a:t>n </a:t>
          </a:r>
          <a:r>
            <a:rPr lang="ka-GE" sz="2000" dirty="0" smtClean="0"/>
            <a:t>ბიტი, ყველაზე კარგ შემთხვევაში </a:t>
          </a:r>
          <a:r>
            <a:rPr lang="en-US" sz="2000" dirty="0" smtClean="0"/>
            <a:t>n = </a:t>
          </a:r>
          <a:r>
            <a:rPr lang="ka-GE" sz="2000" dirty="0" smtClean="0"/>
            <a:t>64 </a:t>
          </a:r>
          <a:endParaRPr lang="en-US" sz="2900" dirty="0"/>
        </a:p>
      </dgm:t>
    </dgm:pt>
    <dgm:pt modelId="{47E47824-0E65-4B2C-9A8B-55E94B708982}" type="parTrans" cxnId="{FC4F44A0-626B-4F0A-A704-7362B00E8817}">
      <dgm:prSet/>
      <dgm:spPr/>
      <dgm:t>
        <a:bodyPr/>
        <a:lstStyle/>
        <a:p>
          <a:endParaRPr lang="en-US"/>
        </a:p>
      </dgm:t>
    </dgm:pt>
    <dgm:pt modelId="{71AE3BE3-EA72-4102-A57B-73604E54F842}" type="sibTrans" cxnId="{FC4F44A0-626B-4F0A-A704-7362B00E8817}">
      <dgm:prSet/>
      <dgm:spPr/>
      <dgm:t>
        <a:bodyPr/>
        <a:lstStyle/>
        <a:p>
          <a:endParaRPr lang="en-US"/>
        </a:p>
      </dgm:t>
    </dgm:pt>
    <dgm:pt modelId="{5DEF9ECF-8322-4D85-A1CF-33D559C8C691}">
      <dgm:prSet phldrT="[Text]"/>
      <dgm:spPr>
        <a:blipFill>
          <a:blip xmlns:r="http://schemas.openxmlformats.org/officeDocument/2006/relationships" r:embed="rId1"/>
          <a:stretch>
            <a:fillRect r="-1563"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CDA75289-0FBF-4D22-AFC0-7CCC6266CD4E}" type="parTrans" cxnId="{E882E49D-EFB1-450F-B7A2-60646371CDDB}">
      <dgm:prSet/>
      <dgm:spPr/>
      <dgm:t>
        <a:bodyPr/>
        <a:lstStyle/>
        <a:p>
          <a:endParaRPr lang="en-US"/>
        </a:p>
      </dgm:t>
    </dgm:pt>
    <dgm:pt modelId="{F27637A2-F365-44C8-B5C2-BDF126F3AC7E}" type="sibTrans" cxnId="{E882E49D-EFB1-450F-B7A2-60646371CDDB}">
      <dgm:prSet/>
      <dgm:spPr/>
      <dgm:t>
        <a:bodyPr/>
        <a:lstStyle/>
        <a:p>
          <a:endParaRPr lang="en-US"/>
        </a:p>
      </dgm:t>
    </dgm:pt>
    <dgm:pt modelId="{28AEC57F-18E8-4C0F-A4C4-E1C888F1638F}">
      <dgm:prSet phldrT="[Text]"/>
      <dgm:spPr/>
      <dgm:t>
        <a:bodyPr/>
        <a:lstStyle/>
        <a:p>
          <a:r>
            <a:rPr lang="en-US" dirty="0" smtClean="0"/>
            <a:t>Quantum computer	</a:t>
          </a:r>
          <a:endParaRPr lang="en-US" dirty="0"/>
        </a:p>
      </dgm:t>
    </dgm:pt>
    <dgm:pt modelId="{6D07A132-1F35-4EB6-8F90-36E7641B1515}" type="sibTrans" cxnId="{5BD74697-30E8-4903-933B-DBD35182C187}">
      <dgm:prSet/>
      <dgm:spPr/>
      <dgm:t>
        <a:bodyPr/>
        <a:lstStyle/>
        <a:p>
          <a:endParaRPr lang="en-US"/>
        </a:p>
      </dgm:t>
    </dgm:pt>
    <dgm:pt modelId="{C6D575BE-B0B9-45D9-B5D5-3B58957990B7}" type="parTrans" cxnId="{5BD74697-30E8-4903-933B-DBD35182C187}">
      <dgm:prSet/>
      <dgm:spPr/>
      <dgm:t>
        <a:bodyPr/>
        <a:lstStyle/>
        <a:p>
          <a:endParaRPr lang="en-US"/>
        </a:p>
      </dgm:t>
    </dgm:pt>
    <dgm:pt modelId="{9A997B17-0F27-4D39-9EC5-F11096651E96}" type="pres">
      <dgm:prSet presAssocID="{1BF56C68-6C6E-4574-A0AD-40D88F8D6065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C9671552-1CBC-467B-A635-093888816DAF}" type="pres">
      <dgm:prSet presAssocID="{4ED2B649-A2DF-4F85-BD5A-52C1B758205E}" presName="posSpace" presStyleCnt="0"/>
      <dgm:spPr/>
    </dgm:pt>
    <dgm:pt modelId="{CDC2BE22-4F7B-4205-92B2-CF78B9DD2F21}" type="pres">
      <dgm:prSet presAssocID="{4ED2B649-A2DF-4F85-BD5A-52C1B758205E}" presName="vertFlow" presStyleCnt="0"/>
      <dgm:spPr/>
    </dgm:pt>
    <dgm:pt modelId="{2D35C93A-8092-4B4E-95AC-0AB99FB188A9}" type="pres">
      <dgm:prSet presAssocID="{4ED2B649-A2DF-4F85-BD5A-52C1B758205E}" presName="topSpace" presStyleCnt="0"/>
      <dgm:spPr/>
    </dgm:pt>
    <dgm:pt modelId="{4E4087FF-0C2C-49BC-B7B7-DBF3716EB92E}" type="pres">
      <dgm:prSet presAssocID="{4ED2B649-A2DF-4F85-BD5A-52C1B758205E}" presName="firstComp" presStyleCnt="0"/>
      <dgm:spPr/>
    </dgm:pt>
    <dgm:pt modelId="{226A84CE-7E37-456F-A391-640D72BE7E3E}" type="pres">
      <dgm:prSet presAssocID="{4ED2B649-A2DF-4F85-BD5A-52C1B758205E}" presName="firstChild" presStyleLbl="bgAccFollowNode1" presStyleIdx="0" presStyleCnt="2" custScaleY="208971" custLinFactNeighborX="-24496" custLinFactNeighborY="-3907"/>
      <dgm:spPr/>
      <dgm:t>
        <a:bodyPr/>
        <a:lstStyle/>
        <a:p>
          <a:endParaRPr lang="en-US"/>
        </a:p>
      </dgm:t>
    </dgm:pt>
    <dgm:pt modelId="{1685556C-A2AB-47CB-98D6-FA752F128A96}" type="pres">
      <dgm:prSet presAssocID="{4ED2B649-A2DF-4F85-BD5A-52C1B758205E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450EC5-71C8-401A-BA8C-C9708AC0C04E}" type="pres">
      <dgm:prSet presAssocID="{4ED2B649-A2DF-4F85-BD5A-52C1B758205E}" presName="negSpace" presStyleCnt="0"/>
      <dgm:spPr/>
    </dgm:pt>
    <dgm:pt modelId="{1F90A7BD-A167-4241-A29C-09B0423D7747}" type="pres">
      <dgm:prSet presAssocID="{4ED2B649-A2DF-4F85-BD5A-52C1B758205E}" presName="circle" presStyleLbl="node1" presStyleIdx="0" presStyleCnt="2" custLinFactNeighborX="-38567" custLinFactNeighborY="3909"/>
      <dgm:spPr/>
      <dgm:t>
        <a:bodyPr/>
        <a:lstStyle/>
        <a:p>
          <a:endParaRPr lang="en-US"/>
        </a:p>
      </dgm:t>
    </dgm:pt>
    <dgm:pt modelId="{9B45FC1E-B75A-4FFF-A162-101732E7AFEC}" type="pres">
      <dgm:prSet presAssocID="{153BDB1E-F596-47DF-A9E8-6056C3195294}" presName="transSpace" presStyleCnt="0"/>
      <dgm:spPr/>
    </dgm:pt>
    <dgm:pt modelId="{068A97AC-DA61-482F-AA09-CEA07E0886F6}" type="pres">
      <dgm:prSet presAssocID="{28AEC57F-18E8-4C0F-A4C4-E1C888F1638F}" presName="posSpace" presStyleCnt="0"/>
      <dgm:spPr/>
    </dgm:pt>
    <dgm:pt modelId="{9B93BD3C-F539-43BD-8933-D79300D1DB60}" type="pres">
      <dgm:prSet presAssocID="{28AEC57F-18E8-4C0F-A4C4-E1C888F1638F}" presName="vertFlow" presStyleCnt="0"/>
      <dgm:spPr/>
    </dgm:pt>
    <dgm:pt modelId="{AFC0A6DB-3605-4EB3-B240-0503C0981B70}" type="pres">
      <dgm:prSet presAssocID="{28AEC57F-18E8-4C0F-A4C4-E1C888F1638F}" presName="topSpace" presStyleCnt="0"/>
      <dgm:spPr/>
    </dgm:pt>
    <dgm:pt modelId="{4D4EA56A-5D13-4D91-812E-3CF46AE4124A}" type="pres">
      <dgm:prSet presAssocID="{28AEC57F-18E8-4C0F-A4C4-E1C888F1638F}" presName="firstComp" presStyleCnt="0"/>
      <dgm:spPr/>
    </dgm:pt>
    <dgm:pt modelId="{A617BFDF-408C-459F-AB0B-B5D0C5AC93DC}" type="pres">
      <dgm:prSet presAssocID="{28AEC57F-18E8-4C0F-A4C4-E1C888F1638F}" presName="firstChild" presStyleLbl="bgAccFollowNode1" presStyleIdx="1" presStyleCnt="2" custScaleX="119320" custScaleY="171103"/>
      <dgm:spPr/>
      <dgm:t>
        <a:bodyPr/>
        <a:lstStyle/>
        <a:p>
          <a:endParaRPr lang="en-US"/>
        </a:p>
      </dgm:t>
    </dgm:pt>
    <dgm:pt modelId="{F62BC44A-24E7-40FF-A9B7-9818E81B4D5D}" type="pres">
      <dgm:prSet presAssocID="{28AEC57F-18E8-4C0F-A4C4-E1C888F1638F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837BB6-47E4-4671-A9ED-B535804547BF}" type="pres">
      <dgm:prSet presAssocID="{28AEC57F-18E8-4C0F-A4C4-E1C888F1638F}" presName="negSpace" presStyleCnt="0"/>
      <dgm:spPr/>
    </dgm:pt>
    <dgm:pt modelId="{A81F86A4-350C-4F2A-97E6-082C78310359}" type="pres">
      <dgm:prSet presAssocID="{28AEC57F-18E8-4C0F-A4C4-E1C888F1638F}" presName="circle" presStyleLbl="node1" presStyleIdx="1" presStyleCnt="2" custScaleX="139260" custScaleY="117519" custLinFactNeighborX="-42487" custLinFactNeighborY="7817"/>
      <dgm:spPr/>
      <dgm:t>
        <a:bodyPr/>
        <a:lstStyle/>
        <a:p>
          <a:endParaRPr lang="en-US"/>
        </a:p>
      </dgm:t>
    </dgm:pt>
  </dgm:ptLst>
  <dgm:cxnLst>
    <dgm:cxn modelId="{65DF09EB-C328-4B1F-B668-4AA659225601}" type="presOf" srcId="{28AEC57F-18E8-4C0F-A4C4-E1C888F1638F}" destId="{A81F86A4-350C-4F2A-97E6-082C78310359}" srcOrd="0" destOrd="0" presId="urn:microsoft.com/office/officeart/2005/8/layout/hList9"/>
    <dgm:cxn modelId="{FC4F44A0-626B-4F0A-A704-7362B00E8817}" srcId="{4ED2B649-A2DF-4F85-BD5A-52C1B758205E}" destId="{A93903D0-213A-4E4E-8950-13926F958FF2}" srcOrd="0" destOrd="0" parTransId="{47E47824-0E65-4B2C-9A8B-55E94B708982}" sibTransId="{71AE3BE3-EA72-4102-A57B-73604E54F842}"/>
    <dgm:cxn modelId="{C3EB2FA4-CE0B-49DB-8A2A-29EA327B21AB}" type="presOf" srcId="{5DEF9ECF-8322-4D85-A1CF-33D559C8C691}" destId="{A617BFDF-408C-459F-AB0B-B5D0C5AC93DC}" srcOrd="0" destOrd="0" presId="urn:microsoft.com/office/officeart/2005/8/layout/hList9"/>
    <dgm:cxn modelId="{5BD74697-30E8-4903-933B-DBD35182C187}" srcId="{1BF56C68-6C6E-4574-A0AD-40D88F8D6065}" destId="{28AEC57F-18E8-4C0F-A4C4-E1C888F1638F}" srcOrd="1" destOrd="0" parTransId="{C6D575BE-B0B9-45D9-B5D5-3B58957990B7}" sibTransId="{6D07A132-1F35-4EB6-8F90-36E7641B1515}"/>
    <dgm:cxn modelId="{82564751-8C67-44F7-A268-14A65C8F49E8}" type="presOf" srcId="{1BF56C68-6C6E-4574-A0AD-40D88F8D6065}" destId="{9A997B17-0F27-4D39-9EC5-F11096651E96}" srcOrd="0" destOrd="0" presId="urn:microsoft.com/office/officeart/2005/8/layout/hList9"/>
    <dgm:cxn modelId="{1FB59B1A-26AA-4387-B88A-49744CE156A9}" type="presOf" srcId="{4ED2B649-A2DF-4F85-BD5A-52C1B758205E}" destId="{1F90A7BD-A167-4241-A29C-09B0423D7747}" srcOrd="0" destOrd="0" presId="urn:microsoft.com/office/officeart/2005/8/layout/hList9"/>
    <dgm:cxn modelId="{8DB384E0-3A53-47B1-8ABE-5AE0E2A0D0F6}" srcId="{1BF56C68-6C6E-4574-A0AD-40D88F8D6065}" destId="{4ED2B649-A2DF-4F85-BD5A-52C1B758205E}" srcOrd="0" destOrd="0" parTransId="{0E0C4F94-89ED-4926-91E8-D9CA10F21B87}" sibTransId="{153BDB1E-F596-47DF-A9E8-6056C3195294}"/>
    <dgm:cxn modelId="{A46A51DB-3CF2-4A23-B34D-6411C65B5F21}" type="presOf" srcId="{5DEF9ECF-8322-4D85-A1CF-33D559C8C691}" destId="{F62BC44A-24E7-40FF-A9B7-9818E81B4D5D}" srcOrd="1" destOrd="0" presId="urn:microsoft.com/office/officeart/2005/8/layout/hList9"/>
    <dgm:cxn modelId="{6F31EE7C-BEF2-4B09-A3BE-AAF3482C1357}" type="presOf" srcId="{A93903D0-213A-4E4E-8950-13926F958FF2}" destId="{226A84CE-7E37-456F-A391-640D72BE7E3E}" srcOrd="0" destOrd="0" presId="urn:microsoft.com/office/officeart/2005/8/layout/hList9"/>
    <dgm:cxn modelId="{4060511A-744F-4532-BCB4-F1073DAEC344}" type="presOf" srcId="{A93903D0-213A-4E4E-8950-13926F958FF2}" destId="{1685556C-A2AB-47CB-98D6-FA752F128A96}" srcOrd="1" destOrd="0" presId="urn:microsoft.com/office/officeart/2005/8/layout/hList9"/>
    <dgm:cxn modelId="{E882E49D-EFB1-450F-B7A2-60646371CDDB}" srcId="{28AEC57F-18E8-4C0F-A4C4-E1C888F1638F}" destId="{5DEF9ECF-8322-4D85-A1CF-33D559C8C691}" srcOrd="0" destOrd="0" parTransId="{CDA75289-0FBF-4D22-AFC0-7CCC6266CD4E}" sibTransId="{F27637A2-F365-44C8-B5C2-BDF126F3AC7E}"/>
    <dgm:cxn modelId="{B3987A15-DFA9-460D-85D6-1438B31055FB}" type="presParOf" srcId="{9A997B17-0F27-4D39-9EC5-F11096651E96}" destId="{C9671552-1CBC-467B-A635-093888816DAF}" srcOrd="0" destOrd="0" presId="urn:microsoft.com/office/officeart/2005/8/layout/hList9"/>
    <dgm:cxn modelId="{36B5DAEB-6D39-4781-B36F-D61C7914742C}" type="presParOf" srcId="{9A997B17-0F27-4D39-9EC5-F11096651E96}" destId="{CDC2BE22-4F7B-4205-92B2-CF78B9DD2F21}" srcOrd="1" destOrd="0" presId="urn:microsoft.com/office/officeart/2005/8/layout/hList9"/>
    <dgm:cxn modelId="{85AC9CB1-1798-4DB9-A12D-5A71A91BB92E}" type="presParOf" srcId="{CDC2BE22-4F7B-4205-92B2-CF78B9DD2F21}" destId="{2D35C93A-8092-4B4E-95AC-0AB99FB188A9}" srcOrd="0" destOrd="0" presId="urn:microsoft.com/office/officeart/2005/8/layout/hList9"/>
    <dgm:cxn modelId="{B6633B7A-5E89-435D-9360-EA8435257292}" type="presParOf" srcId="{CDC2BE22-4F7B-4205-92B2-CF78B9DD2F21}" destId="{4E4087FF-0C2C-49BC-B7B7-DBF3716EB92E}" srcOrd="1" destOrd="0" presId="urn:microsoft.com/office/officeart/2005/8/layout/hList9"/>
    <dgm:cxn modelId="{E04072AF-99D7-4641-8D84-4359C33C563B}" type="presParOf" srcId="{4E4087FF-0C2C-49BC-B7B7-DBF3716EB92E}" destId="{226A84CE-7E37-456F-A391-640D72BE7E3E}" srcOrd="0" destOrd="0" presId="urn:microsoft.com/office/officeart/2005/8/layout/hList9"/>
    <dgm:cxn modelId="{11BED32B-2140-4A4D-A7D4-A0334D8CB1C5}" type="presParOf" srcId="{4E4087FF-0C2C-49BC-B7B7-DBF3716EB92E}" destId="{1685556C-A2AB-47CB-98D6-FA752F128A96}" srcOrd="1" destOrd="0" presId="urn:microsoft.com/office/officeart/2005/8/layout/hList9"/>
    <dgm:cxn modelId="{9926CD98-170A-467A-B1AD-85E212B214FA}" type="presParOf" srcId="{9A997B17-0F27-4D39-9EC5-F11096651E96}" destId="{FD450EC5-71C8-401A-BA8C-C9708AC0C04E}" srcOrd="2" destOrd="0" presId="urn:microsoft.com/office/officeart/2005/8/layout/hList9"/>
    <dgm:cxn modelId="{4331B764-1B3D-49DD-9CB9-A8605DBDB730}" type="presParOf" srcId="{9A997B17-0F27-4D39-9EC5-F11096651E96}" destId="{1F90A7BD-A167-4241-A29C-09B0423D7747}" srcOrd="3" destOrd="0" presId="urn:microsoft.com/office/officeart/2005/8/layout/hList9"/>
    <dgm:cxn modelId="{5A6A6829-2FA1-4107-9843-40B535AB69F2}" type="presParOf" srcId="{9A997B17-0F27-4D39-9EC5-F11096651E96}" destId="{9B45FC1E-B75A-4FFF-A162-101732E7AFEC}" srcOrd="4" destOrd="0" presId="urn:microsoft.com/office/officeart/2005/8/layout/hList9"/>
    <dgm:cxn modelId="{E6539028-FE02-40FE-9E6D-82B28C1E5E75}" type="presParOf" srcId="{9A997B17-0F27-4D39-9EC5-F11096651E96}" destId="{068A97AC-DA61-482F-AA09-CEA07E0886F6}" srcOrd="5" destOrd="0" presId="urn:microsoft.com/office/officeart/2005/8/layout/hList9"/>
    <dgm:cxn modelId="{DBC25896-752D-4466-AF40-7A31335CB154}" type="presParOf" srcId="{9A997B17-0F27-4D39-9EC5-F11096651E96}" destId="{9B93BD3C-F539-43BD-8933-D79300D1DB60}" srcOrd="6" destOrd="0" presId="urn:microsoft.com/office/officeart/2005/8/layout/hList9"/>
    <dgm:cxn modelId="{FD3E5375-AF49-4237-BCC0-A2FBF120C624}" type="presParOf" srcId="{9B93BD3C-F539-43BD-8933-D79300D1DB60}" destId="{AFC0A6DB-3605-4EB3-B240-0503C0981B70}" srcOrd="0" destOrd="0" presId="urn:microsoft.com/office/officeart/2005/8/layout/hList9"/>
    <dgm:cxn modelId="{C725464A-06E5-43BA-9541-A6A9592AC55B}" type="presParOf" srcId="{9B93BD3C-F539-43BD-8933-D79300D1DB60}" destId="{4D4EA56A-5D13-4D91-812E-3CF46AE4124A}" srcOrd="1" destOrd="0" presId="urn:microsoft.com/office/officeart/2005/8/layout/hList9"/>
    <dgm:cxn modelId="{BCB33C69-85ED-48ED-B0B3-955AF20B73F7}" type="presParOf" srcId="{4D4EA56A-5D13-4D91-812E-3CF46AE4124A}" destId="{A617BFDF-408C-459F-AB0B-B5D0C5AC93DC}" srcOrd="0" destOrd="0" presId="urn:microsoft.com/office/officeart/2005/8/layout/hList9"/>
    <dgm:cxn modelId="{759B5892-7F73-439E-B95C-C60C9B65D5D6}" type="presParOf" srcId="{4D4EA56A-5D13-4D91-812E-3CF46AE4124A}" destId="{F62BC44A-24E7-40FF-A9B7-9818E81B4D5D}" srcOrd="1" destOrd="0" presId="urn:microsoft.com/office/officeart/2005/8/layout/hList9"/>
    <dgm:cxn modelId="{5DFBE0B2-2685-4171-88DC-AD56B26F3AF1}" type="presParOf" srcId="{9A997B17-0F27-4D39-9EC5-F11096651E96}" destId="{10837BB6-47E4-4671-A9ED-B535804547BF}" srcOrd="7" destOrd="0" presId="urn:microsoft.com/office/officeart/2005/8/layout/hList9"/>
    <dgm:cxn modelId="{2C843976-8180-46E4-B449-83CB6685D6EA}" type="presParOf" srcId="{9A997B17-0F27-4D39-9EC5-F11096651E96}" destId="{A81F86A4-350C-4F2A-97E6-082C78310359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BDCB27-180E-45EA-812D-2946DAAE50ED}">
      <dsp:nvSpPr>
        <dsp:cNvPr id="0" name=""/>
        <dsp:cNvSpPr/>
      </dsp:nvSpPr>
      <dsp:spPr>
        <a:xfrm>
          <a:off x="4206239" y="531"/>
          <a:ext cx="6309360" cy="207155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a-GE" sz="2900" kern="1200" dirty="0" smtClean="0"/>
            <a:t>ინფორმაცია ბიტებში</a:t>
          </a:r>
          <a:endParaRPr 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a-GE" sz="2900" kern="1200" dirty="0" smtClean="0"/>
            <a:t>მდგომარეობა</a:t>
          </a:r>
          <a:r>
            <a:rPr lang="en-US" sz="2900" kern="1200" dirty="0" smtClean="0"/>
            <a:t>: </a:t>
          </a:r>
          <a:r>
            <a:rPr lang="en-US" sz="2900" kern="1200" dirty="0" smtClean="0"/>
            <a:t>0 </a:t>
          </a:r>
          <a:r>
            <a:rPr lang="ka-GE" sz="2900" kern="1200" dirty="0" smtClean="0"/>
            <a:t>ან </a:t>
          </a:r>
          <a:r>
            <a:rPr lang="en-US" sz="2900" kern="1200" dirty="0" smtClean="0"/>
            <a:t>1</a:t>
          </a:r>
          <a:endParaRPr lang="en-US" sz="2900" kern="1200" dirty="0"/>
        </a:p>
      </dsp:txBody>
      <dsp:txXfrm>
        <a:off x="4206239" y="259476"/>
        <a:ext cx="5532525" cy="1553669"/>
      </dsp:txXfrm>
    </dsp:sp>
    <dsp:sp modelId="{C0AFB281-62C8-4AAE-BAB0-DA59D92790C1}">
      <dsp:nvSpPr>
        <dsp:cNvPr id="0" name=""/>
        <dsp:cNvSpPr/>
      </dsp:nvSpPr>
      <dsp:spPr>
        <a:xfrm>
          <a:off x="0" y="531"/>
          <a:ext cx="4206240" cy="20715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110490" rIns="220980" bIns="11049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Classical Computers</a:t>
          </a:r>
          <a:endParaRPr lang="en-US" sz="5800" kern="1200" dirty="0"/>
        </a:p>
      </dsp:txBody>
      <dsp:txXfrm>
        <a:off x="101125" y="101656"/>
        <a:ext cx="4003990" cy="1869309"/>
      </dsp:txXfrm>
    </dsp:sp>
    <dsp:sp modelId="{1D5C0EC9-A3EB-49EF-9436-C5B0544B493B}">
      <dsp:nvSpPr>
        <dsp:cNvPr id="0" name=""/>
        <dsp:cNvSpPr/>
      </dsp:nvSpPr>
      <dsp:spPr>
        <a:xfrm>
          <a:off x="4206240" y="2279246"/>
          <a:ext cx="6309360" cy="207155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a-GE" sz="2900" kern="1200" dirty="0" smtClean="0"/>
            <a:t>ინფორმაცია კვანტურ ბიტებში ანუ ქუბიტებში</a:t>
          </a:r>
          <a:endParaRPr lang="en-US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a-GE" sz="2900" kern="1200" dirty="0" smtClean="0"/>
            <a:t>მდგომარეობა</a:t>
          </a:r>
          <a:r>
            <a:rPr lang="en-US" sz="2900" kern="1200" dirty="0" smtClean="0"/>
            <a:t>: </a:t>
          </a:r>
          <a:r>
            <a:rPr lang="en-US" sz="2900" kern="1200" dirty="0" smtClean="0"/>
            <a:t>0 </a:t>
          </a:r>
          <a:r>
            <a:rPr lang="ka-GE" sz="2900" kern="1200" dirty="0" smtClean="0"/>
            <a:t>ან</a:t>
          </a:r>
          <a:r>
            <a:rPr lang="en-US" sz="2900" kern="1200" dirty="0" smtClean="0"/>
            <a:t> </a:t>
          </a:r>
          <a:r>
            <a:rPr lang="en-US" sz="2900" kern="1200" dirty="0" smtClean="0"/>
            <a:t>1 </a:t>
          </a:r>
          <a:r>
            <a:rPr lang="ka-GE" sz="2900" kern="1200" dirty="0" smtClean="0"/>
            <a:t>ან</a:t>
          </a:r>
          <a:r>
            <a:rPr lang="en-US" sz="2900" kern="1200" dirty="0" smtClean="0"/>
            <a:t> </a:t>
          </a:r>
          <a:r>
            <a:rPr lang="en-US" sz="2900" kern="1200" dirty="0" smtClean="0"/>
            <a:t>(0 </a:t>
          </a:r>
          <a:r>
            <a:rPr lang="ka-GE" sz="2900" kern="1200" dirty="0" smtClean="0"/>
            <a:t>და</a:t>
          </a:r>
          <a:r>
            <a:rPr lang="en-US" sz="2900" kern="1200" dirty="0" smtClean="0"/>
            <a:t> </a:t>
          </a:r>
          <a:r>
            <a:rPr lang="en-US" sz="2900" kern="1200" dirty="0" smtClean="0"/>
            <a:t>1)</a:t>
          </a:r>
          <a:endParaRPr lang="en-US" sz="2900" kern="1200" dirty="0"/>
        </a:p>
      </dsp:txBody>
      <dsp:txXfrm>
        <a:off x="4206240" y="2538191"/>
        <a:ext cx="5532525" cy="1553669"/>
      </dsp:txXfrm>
    </dsp:sp>
    <dsp:sp modelId="{6323FBD9-A6F3-4FB1-99E0-9B4CFC6C3095}">
      <dsp:nvSpPr>
        <dsp:cNvPr id="0" name=""/>
        <dsp:cNvSpPr/>
      </dsp:nvSpPr>
      <dsp:spPr>
        <a:xfrm>
          <a:off x="0" y="2279246"/>
          <a:ext cx="4206240" cy="20715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110490" rIns="220980" bIns="11049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kern="1200" dirty="0" smtClean="0"/>
            <a:t>Quantum Computers</a:t>
          </a:r>
          <a:endParaRPr lang="en-US" sz="5800" kern="1200" dirty="0"/>
        </a:p>
      </dsp:txBody>
      <dsp:txXfrm>
        <a:off x="101125" y="2380371"/>
        <a:ext cx="4003990" cy="18693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6A84CE-7E37-456F-A391-640D72BE7E3E}">
      <dsp:nvSpPr>
        <dsp:cNvPr id="0" name=""/>
        <dsp:cNvSpPr/>
      </dsp:nvSpPr>
      <dsp:spPr>
        <a:xfrm>
          <a:off x="1201618" y="725657"/>
          <a:ext cx="3007692" cy="41922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a-GE" sz="2000" kern="1200" dirty="0" smtClean="0"/>
            <a:t>1</a:t>
          </a:r>
          <a:r>
            <a:rPr lang="ka-GE" sz="2900" kern="1200" dirty="0" smtClean="0"/>
            <a:t> </a:t>
          </a:r>
          <a:r>
            <a:rPr lang="ka-GE" sz="2000" kern="1200" dirty="0" smtClean="0"/>
            <a:t>კომბინაციისთვის სჭირდება </a:t>
          </a:r>
          <a:r>
            <a:rPr lang="en-US" sz="2900" kern="1200" dirty="0" smtClean="0"/>
            <a:t>n </a:t>
          </a:r>
          <a:r>
            <a:rPr lang="ka-GE" sz="2000" kern="1200" dirty="0" smtClean="0"/>
            <a:t>ბიტი, ყველაზე კარგ შემთხვევაში </a:t>
          </a:r>
          <a:r>
            <a:rPr lang="en-US" sz="2000" kern="1200" dirty="0" smtClean="0"/>
            <a:t>n = </a:t>
          </a:r>
          <a:r>
            <a:rPr lang="ka-GE" sz="2000" kern="1200" dirty="0" smtClean="0"/>
            <a:t>64 </a:t>
          </a:r>
          <a:endParaRPr lang="en-US" sz="2900" kern="1200" dirty="0"/>
        </a:p>
      </dsp:txBody>
      <dsp:txXfrm>
        <a:off x="1682848" y="725657"/>
        <a:ext cx="2526461" cy="4192231"/>
      </dsp:txXfrm>
    </dsp:sp>
    <dsp:sp modelId="{1F90A7BD-A167-4241-A29C-09B0423D7747}">
      <dsp:nvSpPr>
        <dsp:cNvPr id="0" name=""/>
        <dsp:cNvSpPr/>
      </dsp:nvSpPr>
      <dsp:spPr>
        <a:xfrm>
          <a:off x="0" y="80366"/>
          <a:ext cx="2005128" cy="200512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Classical Computer	</a:t>
          </a:r>
        </a:p>
      </dsp:txBody>
      <dsp:txXfrm>
        <a:off x="293644" y="374010"/>
        <a:ext cx="1417840" cy="1417840"/>
      </dsp:txXfrm>
    </dsp:sp>
    <dsp:sp modelId="{A617BFDF-408C-459F-AB0B-B5D0C5AC93DC}">
      <dsp:nvSpPr>
        <dsp:cNvPr id="0" name=""/>
        <dsp:cNvSpPr/>
      </dsp:nvSpPr>
      <dsp:spPr>
        <a:xfrm>
          <a:off x="6951203" y="804037"/>
          <a:ext cx="4282130" cy="343255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63576" rIns="163576" bIns="163576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a-GE" sz="2300" kern="1200" dirty="0" smtClean="0"/>
            <a:t>შეუძლია</a:t>
          </a:r>
          <a:r>
            <a:rPr lang="en-US" sz="2300" kern="1200" dirty="0" smtClean="0"/>
            <a:t> </a:t>
          </a:r>
          <a:r>
            <a:rPr lang="ka-GE" sz="2300" kern="1200" dirty="0" smtClean="0"/>
            <a:t> 2 მდგომარეობის 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en-US" sz="2300" i="1" kern="1200" smtClean="0">
                      <a:latin typeface="Cambria Math" panose="02040503050406030204" pitchFamily="18" charset="0"/>
                    </a:rPr>
                  </m:ctrlPr>
                </m:sSupPr>
                <m:e>
                  <m:r>
                    <a:rPr lang="en-US" sz="2300" b="0" i="1" kern="1200" smtClean="0">
                      <a:latin typeface="Cambria Math" panose="02040503050406030204" pitchFamily="18" charset="0"/>
                    </a:rPr>
                    <m:t>2</m:t>
                  </m:r>
                </m:e>
                <m:sup>
                  <m:r>
                    <a:rPr lang="en-US" sz="2300" b="0" i="1" kern="1200" smtClean="0">
                      <a:latin typeface="Cambria Math" panose="02040503050406030204" pitchFamily="18" charset="0"/>
                    </a:rPr>
                    <m:t>𝑁</m:t>
                  </m:r>
                </m:sup>
              </m:sSup>
            </m:oMath>
          </a14:m>
          <a:r>
            <a:rPr lang="ka-GE" sz="2300" kern="1200" dirty="0" smtClean="0"/>
            <a:t> </a:t>
          </a:r>
          <a:r>
            <a:rPr lang="ka-GE" sz="2300" kern="1200" dirty="0" smtClean="0"/>
            <a:t>კომბინაციის</a:t>
          </a:r>
          <a:r>
            <a:rPr lang="en-US" sz="2300" kern="1200" dirty="0" smtClean="0"/>
            <a:t> </a:t>
          </a:r>
          <a:r>
            <a:rPr lang="ka-GE" sz="2300" kern="1200" dirty="0" smtClean="0"/>
            <a:t>პროცესინგი ერთდროულად. რაც იმას ნიშნავს, რომ ჩვეულებრივი კომპიუტერს 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en-US" sz="2300" i="1" kern="1200" smtClean="0">
                      <a:latin typeface="Cambria Math" panose="02040503050406030204" pitchFamily="18" charset="0"/>
                    </a:rPr>
                  </m:ctrlPr>
                </m:sSupPr>
                <m:e>
                  <m:r>
                    <a:rPr lang="en-US" sz="2300" b="0" i="1" kern="1200" smtClean="0">
                      <a:latin typeface="Cambria Math" panose="02040503050406030204" pitchFamily="18" charset="0"/>
                    </a:rPr>
                    <m:t>2</m:t>
                  </m:r>
                </m:e>
                <m:sup>
                  <m:r>
                    <a:rPr lang="en-US" sz="2300" b="0" i="1" kern="1200" smtClean="0">
                      <a:latin typeface="Cambria Math" panose="02040503050406030204" pitchFamily="18" charset="0"/>
                    </a:rPr>
                    <m:t>𝑁</m:t>
                  </m:r>
                </m:sup>
              </m:sSup>
            </m:oMath>
          </a14:m>
          <a:r>
            <a:rPr lang="en-US" sz="2300" kern="1200" dirty="0" smtClean="0"/>
            <a:t> </a:t>
          </a:r>
          <a:r>
            <a:rPr lang="ka-GE" sz="2300" kern="1200" dirty="0" smtClean="0"/>
            <a:t>პროცესორი ჰქონდეს</a:t>
          </a:r>
          <a:r>
            <a:rPr lang="en-US" sz="2300" kern="1200" dirty="0" smtClean="0"/>
            <a:t>.</a:t>
          </a:r>
          <a:endParaRPr lang="en-US" sz="2300" kern="1200" dirty="0"/>
        </a:p>
      </dsp:txBody>
      <dsp:txXfrm>
        <a:off x="7636344" y="804037"/>
        <a:ext cx="3596989" cy="3432550"/>
      </dsp:txXfrm>
    </dsp:sp>
    <dsp:sp modelId="{A81F86A4-350C-4F2A-97E6-082C78310359}">
      <dsp:nvSpPr>
        <dsp:cNvPr id="0" name=""/>
        <dsp:cNvSpPr/>
      </dsp:nvSpPr>
      <dsp:spPr>
        <a:xfrm>
          <a:off x="4662125" y="158726"/>
          <a:ext cx="2792341" cy="23564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Quantum computer	</a:t>
          </a:r>
          <a:endParaRPr lang="en-US" sz="2700" kern="1200" dirty="0"/>
        </a:p>
      </dsp:txBody>
      <dsp:txXfrm>
        <a:off x="5071054" y="503814"/>
        <a:ext cx="1974483" cy="16662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108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435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476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418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39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781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587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678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899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99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340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15ACA-8457-4A72-B91C-24422909DF48}" type="datetimeFigureOut">
              <a:rPr lang="en-US" smtClean="0"/>
              <a:t>19-May-17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FEBD0-7D9A-4096-A7F6-DD1C6C43E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07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a-GE" sz="4400" dirty="0" smtClean="0"/>
              <a:t>კვანტური კომპიუტერი</a:t>
            </a:r>
            <a:r>
              <a:rPr lang="ka-GE" dirty="0" smtClean="0"/>
              <a:t/>
            </a:r>
            <a:br>
              <a:rPr lang="ka-GE" dirty="0" smtClean="0"/>
            </a:br>
            <a:r>
              <a:rPr lang="en-US" dirty="0" smtClean="0"/>
              <a:t>Quantum </a:t>
            </a:r>
            <a:r>
              <a:rPr lang="en-US" dirty="0" smtClean="0"/>
              <a:t>Computing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: </a:t>
            </a:r>
            <a:r>
              <a:rPr lang="en-US" dirty="0" smtClean="0"/>
              <a:t>George Meshveliani</a:t>
            </a:r>
          </a:p>
          <a:p>
            <a:r>
              <a:rPr lang="en-US" i="1" dirty="0" err="1" smtClean="0"/>
              <a:t>Ivane</a:t>
            </a:r>
            <a:r>
              <a:rPr lang="en-US" i="1" dirty="0" smtClean="0"/>
              <a:t> </a:t>
            </a:r>
            <a:r>
              <a:rPr lang="en-US" i="1" dirty="0" err="1" smtClean="0"/>
              <a:t>Javakhishvili</a:t>
            </a:r>
            <a:r>
              <a:rPr lang="en-US" i="1" dirty="0" smtClean="0"/>
              <a:t> Tbilisi State University</a:t>
            </a:r>
            <a:endParaRPr lang="en-US" i="1" dirty="0" smtClean="0"/>
          </a:p>
        </p:txBody>
      </p:sp>
    </p:spTree>
    <p:extLst>
      <p:ext uri="{BB962C8B-B14F-4D97-AF65-F5344CB8AC3E}">
        <p14:creationId xmlns:p14="http://schemas.microsoft.com/office/powerpoint/2010/main" val="205889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განმარტება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0" lvl="6" indent="0">
              <a:buNone/>
            </a:pPr>
            <a:endParaRPr lang="en-US" dirty="0" smtClean="0"/>
          </a:p>
          <a:p>
            <a:r>
              <a:rPr lang="ka-GE" dirty="0" smtClean="0"/>
              <a:t>,,უნივერსალურ’’ კვანუტრ კომპიუტერს კვანტური ალგორითმების საშუალებით შეეძლება გაცილებით სწრაფად მოგვცეს შედეგები ვიდრე ნებისმიერმა კლასიკურმა კომპიუტერმა</a:t>
            </a:r>
          </a:p>
          <a:p>
            <a:r>
              <a:rPr lang="en-US" dirty="0" smtClean="0"/>
              <a:t>QC </a:t>
            </a:r>
            <a:r>
              <a:rPr lang="ka-GE" dirty="0" smtClean="0"/>
              <a:t>შე</a:t>
            </a:r>
            <a:r>
              <a:rPr lang="ka-GE" dirty="0" smtClean="0"/>
              <a:t>სძლებს ამოხსნას ისეთი რთული ამოცანები ძალიან სწრაფად როგორიცაა, მამრავლის მრავალწევრად დაშლა, დათაბეისის ძებნა და კვანტური სიმულაციების გაკეთება.</a:t>
            </a:r>
          </a:p>
          <a:p>
            <a:r>
              <a:rPr lang="ka-GE" dirty="0" smtClean="0"/>
              <a:t>დღესდღეისობით ყველაზე ძლიერ კვანტრურ კომპიუტერს შეუძლია 21 დაშალოს 3-სა და 7-ის ნამრავლად.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23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კუბიტები/</a:t>
            </a:r>
            <a:r>
              <a:rPr lang="en-US" dirty="0" smtClean="0"/>
              <a:t>Qubits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021997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532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სუპერპოზიცია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 </a:t>
                </a:r>
                <a:r>
                  <a:rPr lang="ka-GE" dirty="0" smtClean="0"/>
                  <a:t>ატომს ან სუბატომურ ნაწილაკს შეუძლია იყოს სხვადასხვა მდგომარეობაში ერთიდაიმავე დროს.</a:t>
                </a:r>
                <a:endParaRPr lang="en-US" dirty="0" smtClean="0"/>
              </a:p>
              <a:p>
                <a14:m>
                  <m:oMath xmlns:m="http://schemas.openxmlformats.org/officeDocument/2006/math">
                    <m:d>
                      <m:dPr>
                        <m:begChr m:val="|"/>
                        <m:endChr m:val="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…</m:t>
                            </m:r>
                          </m:e>
                        </m:d>
                      </m:e>
                    </m:d>
                    <m:r>
                      <a:rPr lang="en-US" b="0" i="0" smtClean="0">
                        <a:latin typeface="Cambria Math" panose="02040503050406030204" pitchFamily="18" charset="0"/>
                      </a:rPr>
                      <m:t> −</m:t>
                    </m:r>
                    <m:r>
                      <a:rPr lang="ka-GE" b="0" i="0" smtClean="0">
                        <a:latin typeface="Cambria Math" panose="02040503050406030204" pitchFamily="18" charset="0"/>
                      </a:rPr>
                      <m:t>განისაზღვრება მდგომარეობის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 smtClean="0"/>
                  <a:t> </a:t>
                </a:r>
                <a:r>
                  <a:rPr lang="en-US" dirty="0" err="1" smtClean="0"/>
                  <a:t>ket</a:t>
                </a:r>
                <a:r>
                  <a:rPr lang="en-US" dirty="0" smtClean="0"/>
                  <a:t> </a:t>
                </a:r>
                <a:r>
                  <a:rPr lang="ka-GE" dirty="0" smtClean="0"/>
                  <a:t>ვექტორით.</a:t>
                </a:r>
                <a:endParaRPr lang="ka-GE" dirty="0"/>
              </a:p>
              <a:p>
                <a:r>
                  <a:rPr lang="ka-GE" dirty="0" smtClean="0"/>
                  <a:t>ყველა მდგომარეობას აქვს თავისი შესაძლო ალბათობა, როგორც წინაფაქტორი.</a:t>
                </a:r>
                <a:endParaRPr lang="en-US" dirty="0" smtClean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81274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ნაწილაკების სუპერპოზიცია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2 </a:t>
                </a:r>
                <a:r>
                  <a:rPr lang="ka-GE" dirty="0" smtClean="0"/>
                  <a:t>მდგომარეობა</a:t>
                </a:r>
                <a:r>
                  <a:rPr lang="en-US" dirty="0" smtClean="0"/>
                  <a:t> </a:t>
                </a:r>
                <a:r>
                  <a:rPr lang="en-US" dirty="0" smtClean="0"/>
                  <a:t>1 </a:t>
                </a:r>
                <a:r>
                  <a:rPr lang="ka-GE" dirty="0" smtClean="0"/>
                  <a:t>ელექტრონის</a:t>
                </a:r>
                <a:r>
                  <a:rPr lang="en-US" dirty="0" smtClean="0"/>
                  <a:t>: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e>
                        </m:d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d>
                          <m:dPr>
                            <m:begChr m:val="|"/>
                            <m:endChr m:val="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d>
                              <m:dPr>
                                <m:begChr m:val=""/>
                                <m:endChr m:val="⟩"/>
                                <m:ctrlP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b="0" i="1" smtClean="0">
                                    <a:latin typeface="Cambria Math" panose="02040503050406030204" pitchFamily="18" charset="0"/>
                                  </a:rPr>
                                  <m:t>1</m:t>
                                </m:r>
                              </m:e>
                            </m:d>
                          </m:e>
                        </m:d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 smtClean="0"/>
                  <a:t>= 1 </a:t>
                </a:r>
                <a:r>
                  <a:rPr lang="ka-GE" dirty="0" smtClean="0"/>
                  <a:t>კუბიტი</a:t>
                </a:r>
                <a:endParaRPr lang="en-US" dirty="0" smtClean="0"/>
              </a:p>
              <a:p>
                <a:r>
                  <a:rPr lang="en-US" dirty="0" smtClean="0"/>
                  <a:t>4 </a:t>
                </a:r>
                <a:r>
                  <a:rPr lang="ka-GE" dirty="0" smtClean="0"/>
                  <a:t>მდგომარეობა</a:t>
                </a:r>
                <a:r>
                  <a:rPr lang="ka-GE" dirty="0"/>
                  <a:t> </a:t>
                </a:r>
                <a:r>
                  <a:rPr lang="en-US" dirty="0" smtClean="0"/>
                  <a:t>2 </a:t>
                </a:r>
                <a:r>
                  <a:rPr lang="ka-GE" dirty="0" smtClean="0"/>
                  <a:t>ელექტრონის</a:t>
                </a:r>
                <a:r>
                  <a:rPr lang="en-US" dirty="0" smtClean="0"/>
                  <a:t>: 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 smtClean="0"/>
                  <a:t>                  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0,0</m:t>
                            </m:r>
                          </m:e>
                        </m:d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begChr m:val="|"/>
                        <m:endChr m:val="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1,1</m:t>
                            </m:r>
                          </m:e>
                        </m:d>
                      </m:e>
                    </m:d>
                  </m:oMath>
                </a14:m>
                <a:r>
                  <a:rPr lang="en-US" dirty="0" smtClean="0"/>
                  <a:t>+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1,0</m:t>
                            </m:r>
                          </m:e>
                        </m:d>
                      </m:e>
                    </m:d>
                  </m:oMath>
                </a14:m>
                <a:r>
                  <a:rPr lang="en-US" dirty="0" smtClean="0"/>
                  <a:t>+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0,1</m:t>
                            </m:r>
                          </m:e>
                        </m:d>
                      </m:e>
                    </m:d>
                  </m:oMath>
                </a14:m>
                <a:r>
                  <a:rPr lang="en-US" dirty="0" smtClean="0"/>
                  <a:t> = 2 </a:t>
                </a:r>
                <a:r>
                  <a:rPr lang="ka-GE" dirty="0" smtClean="0"/>
                  <a:t>კუბიტი</a:t>
                </a:r>
                <a:endParaRPr lang="en-US" dirty="0" smtClean="0"/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dirty="0" smtClean="0"/>
                  <a:t> </a:t>
                </a:r>
                <a:r>
                  <a:rPr lang="ka-GE" dirty="0" smtClean="0"/>
                  <a:t>მდგომარეობა</a:t>
                </a:r>
                <a:r>
                  <a:rPr lang="en-US" dirty="0" smtClean="0"/>
                  <a:t> </a:t>
                </a:r>
                <a:r>
                  <a:rPr lang="en-US" dirty="0" smtClean="0"/>
                  <a:t>n </a:t>
                </a:r>
                <a:r>
                  <a:rPr lang="ka-GE" dirty="0" smtClean="0"/>
                  <a:t>ელექტრონის</a:t>
                </a:r>
                <a:r>
                  <a:rPr lang="en-US" dirty="0" smtClean="0"/>
                  <a:t> </a:t>
                </a:r>
                <a:r>
                  <a:rPr lang="en-US" dirty="0" smtClean="0"/>
                  <a:t>= </a:t>
                </a:r>
                <a:r>
                  <a:rPr lang="en-US" dirty="0"/>
                  <a:t>n</a:t>
                </a:r>
                <a:r>
                  <a:rPr lang="en-US" dirty="0" smtClean="0"/>
                  <a:t> </a:t>
                </a:r>
                <a:r>
                  <a:rPr lang="ka-GE" dirty="0" smtClean="0"/>
                  <a:t>კუბიტი</a:t>
                </a:r>
                <a:endParaRPr lang="en-US" dirty="0"/>
              </a:p>
              <a:p>
                <a:r>
                  <a:rPr lang="en-US" dirty="0" smtClean="0"/>
                  <a:t>N </a:t>
                </a:r>
                <a:r>
                  <a:rPr lang="ka-GE" dirty="0" smtClean="0"/>
                  <a:t>კუბიტს შეუძლია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p>
                    </m:sSup>
                  </m:oMath>
                </a14:m>
                <a:r>
                  <a:rPr lang="en-US" dirty="0" smtClean="0"/>
                  <a:t> </a:t>
                </a:r>
                <a:r>
                  <a:rPr lang="ka-GE" dirty="0" smtClean="0"/>
                  <a:t>მდგომარეობის პრ</a:t>
                </a:r>
                <a:r>
                  <a:rPr lang="ka-GE" dirty="0"/>
                  <a:t>ო</a:t>
                </a:r>
                <a:r>
                  <a:rPr lang="ka-GE" dirty="0" smtClean="0"/>
                  <a:t>ცესინგი ერთდროულად</a:t>
                </a:r>
                <a:endParaRPr lang="en-US" dirty="0" smtClean="0"/>
              </a:p>
              <a:p>
                <a:r>
                  <a:rPr lang="ka-GE" dirty="0" smtClean="0"/>
                  <a:t>ექსპონენციალურად სწრაფი ვიდრე კლასიკური კომპები</a:t>
                </a:r>
                <a:endParaRPr lang="en-US" dirty="0" smtClean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15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7096836" y="750627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75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5" name="Content Placeholder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251003935"/>
                  </p:ext>
                </p:extLst>
              </p:nvPr>
            </p:nvGraphicFramePr>
            <p:xfrm>
              <a:off x="278642" y="187893"/>
              <a:ext cx="11567614" cy="4998255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>
          <p:graphicFrame>
            <p:nvGraphicFramePr>
              <p:cNvPr id="5" name="Content Placeholder 4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251003935"/>
                  </p:ext>
                </p:extLst>
              </p:nvPr>
            </p:nvGraphicFramePr>
            <p:xfrm>
              <a:off x="278642" y="187893"/>
              <a:ext cx="11567614" cy="4998255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3" r:qs="rId4" r:cs="rId5"/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278642" y="5527343"/>
                <a:ext cx="11532358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dirty="0" smtClean="0"/>
                  <a:t>64</a:t>
                </a:r>
                <a:r>
                  <a:rPr lang="ka-GE" sz="2800" dirty="0" smtClean="0"/>
                  <a:t> კუბიტი</a:t>
                </a:r>
                <a:r>
                  <a:rPr lang="en-US" sz="2800" dirty="0" smtClean="0"/>
                  <a:t> </a:t>
                </a:r>
                <a:r>
                  <a:rPr lang="en-US" sz="2800" dirty="0" smtClean="0"/>
                  <a:t>64 </a:t>
                </a:r>
                <a:r>
                  <a:rPr lang="ka-GE" sz="2800" dirty="0" smtClean="0"/>
                  <a:t>ბიტის</a:t>
                </a:r>
                <a:r>
                  <a:rPr lang="en-US" sz="2800" dirty="0" smtClean="0"/>
                  <a:t> </a:t>
                </a:r>
                <a:r>
                  <a:rPr lang="ka-GE" sz="2800" dirty="0" smtClean="0"/>
                  <a:t>მაგივრად სიჩქარეს გაზრდის:</a:t>
                </a:r>
                <a:endParaRPr lang="en-US" sz="2800" dirty="0" smtClean="0"/>
              </a:p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64  </m:t>
                        </m:r>
                      </m:sup>
                    </m:sSup>
                  </m:oMath>
                </a14:m>
                <a:r>
                  <a:rPr lang="en-US" sz="2800" dirty="0" smtClean="0"/>
                  <a:t> ≈ 2*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19</m:t>
                        </m:r>
                      </m:sup>
                    </m:sSup>
                  </m:oMath>
                </a14:m>
                <a:r>
                  <a:rPr lang="en-US" sz="2800" dirty="0" smtClean="0"/>
                  <a:t> </a:t>
                </a:r>
                <a:endParaRPr lang="en-US" sz="2800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642" y="5527343"/>
                <a:ext cx="11532358" cy="954107"/>
              </a:xfrm>
              <a:prstGeom prst="rect">
                <a:avLst/>
              </a:prstGeom>
              <a:blipFill>
                <a:blip r:embed="rId8"/>
                <a:stretch>
                  <a:fillRect t="-7051" b="-1794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5918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კვანტური მდგომარეობაბი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 algn="ctr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begChr m:val="‖"/>
                            <m:endChr m:val="‖"/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en-US" dirty="0" smtClean="0"/>
                              <m:t>Ψ</m:t>
                            </m:r>
                          </m:e>
                        </m:d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 smtClean="0"/>
                  <a:t>=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sSup>
                          <m:sSupPr>
                            <m:ctrlPr>
                              <a:rPr lang="en-US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dirty="0" smtClean="0"/>
                              <m:t>|</m:t>
                            </m:r>
                            <m:r>
                              <m:rPr>
                                <m:nor/>
                              </m:rPr>
                              <a:rPr lang="en-US" dirty="0" smtClean="0"/>
                              <m:t>Ψ</m:t>
                            </m:r>
                            <m:r>
                              <m:rPr>
                                <m:nor/>
                              </m:rPr>
                              <a:rPr lang="en-US" dirty="0" smtClean="0"/>
                              <m:t>(</m:t>
                            </m:r>
                            <m:r>
                              <m:rPr>
                                <m:nor/>
                              </m:rPr>
                              <a:rPr lang="en-US" dirty="0" smtClean="0"/>
                              <m:t>x</m:t>
                            </m:r>
                            <m:r>
                              <m:rPr>
                                <m:nor/>
                              </m:rPr>
                              <a:rPr lang="en-US" dirty="0" smtClean="0"/>
                              <m:t>, </m:t>
                            </m:r>
                            <m:r>
                              <m:rPr>
                                <m:nor/>
                              </m:rPr>
                              <a:rPr lang="en-US" dirty="0" smtClean="0"/>
                              <m:t>t</m:t>
                            </m:r>
                            <m:r>
                              <m:rPr>
                                <m:nor/>
                              </m:rPr>
                              <a:rPr lang="en-US" dirty="0" smtClean="0"/>
                              <m:t>)|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dirty="0" smtClean="0"/>
                          <m:t>dx</m:t>
                        </m:r>
                      </m:e>
                    </m:nary>
                  </m:oMath>
                </a14:m>
                <a:r>
                  <a:rPr lang="en-US" dirty="0" smtClean="0"/>
                  <a:t>=1</a:t>
                </a:r>
              </a:p>
              <a:p>
                <a:pPr marL="0" indent="0">
                  <a:buNone/>
                </a:pPr>
                <a:endParaRPr lang="en-US" dirty="0" smtClean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18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Content Placeholder 1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540817"/>
            <a:ext cx="10966857" cy="146047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386943" y="4102244"/>
                <a:ext cx="10727141" cy="1574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nn-NO" sz="2400" b="1" i="1" dirty="0" smtClean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nn-NO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nn-NO" sz="2400" b="1" dirty="0" smtClean="0"/>
                          <m:t>ψ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nn-NO" sz="2400" b="1" dirty="0" smtClean="0"/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nn-NO" sz="2400" b="1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nor/>
                          </m:rPr>
                          <a:rPr lang="el-GR" sz="2400" b="1" dirty="0" smtClean="0"/>
                          <m:t>϶</m:t>
                        </m:r>
                      </m:e>
                    </m:rad>
                  </m:oMath>
                </a14:m>
                <a:r>
                  <a:rPr lang="el-GR" sz="2400" b="1" dirty="0" smtClean="0"/>
                  <a:t> </a:t>
                </a:r>
                <a:r>
                  <a:rPr lang="nn-NO" sz="2400" b="1" dirty="0" smtClean="0"/>
                  <a:t>Ψ(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n-NO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sz="2400" b="1" i="0" smtClean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</m:sSub>
                  </m:oMath>
                </a14:m>
                <a:r>
                  <a:rPr lang="nn-NO" sz="2400" b="1" dirty="0" smtClean="0"/>
                  <a:t>, t),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𝒊</m:t>
                    </m:r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nn-NO" sz="2400" b="1" dirty="0" smtClean="0"/>
                  <a:t>= 0, . . . , 5 </a:t>
                </a:r>
              </a:p>
              <a:p>
                <a:pPr algn="ctr"/>
                <a:endParaRPr lang="en-US" sz="2400" b="1" i="1" dirty="0" smtClean="0">
                  <a:latin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d>
                      <m:dPr>
                        <m:begChr m:val="|"/>
                        <m:endChr m:val=""/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d>
                          <m:dPr>
                            <m:begChr m:val=""/>
                            <m:endChr m:val="⟩"/>
                            <m:ctrlPr>
                              <a:rPr lang="en-US" sz="2400" b="1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nor/>
                              </m:rPr>
                              <a:rPr lang="nn-NO" sz="2400" b="1" dirty="0" smtClean="0"/>
                              <m:t>Ψ</m:t>
                            </m:r>
                          </m:e>
                        </m:d>
                      </m:e>
                    </m:d>
                  </m:oMath>
                </a14:m>
                <a:r>
                  <a:rPr lang="en-US" sz="2400" b="1" dirty="0" smtClean="0"/>
                  <a:t>=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nn-NO" sz="2400" b="1" dirty="0" smtClean="0"/>
                          <m:t>ψ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  <m:r>
                      <a:rPr lang="en-US" sz="2400" b="1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sz="24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nn-NO" sz="2400" b="1" dirty="0" smtClean="0"/>
                          <m:t>ψ</m:t>
                        </m:r>
                      </m:e>
                      <m:sub>
                        <m:r>
                          <a:rPr lang="en-US" sz="2400" b="1" i="1" smtClean="0">
                            <a:latin typeface="Cambria Math" panose="02040503050406030204" pitchFamily="18" charset="0"/>
                          </a:rPr>
                          <m:t>𝟓</m:t>
                        </m:r>
                      </m:sub>
                    </m:sSub>
                  </m:oMath>
                </a14:m>
                <a:r>
                  <a:rPr lang="el-GR" sz="2400" b="1" dirty="0" smtClean="0"/>
                  <a:t>)</a:t>
                </a:r>
                <a:endParaRPr lang="en-US" sz="2400" b="1" dirty="0" smtClean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943" y="4102244"/>
                <a:ext cx="10727141" cy="1574021"/>
              </a:xfrm>
              <a:prstGeom prst="rect">
                <a:avLst/>
              </a:prstGeom>
              <a:blipFill>
                <a:blip r:embed="rId4"/>
                <a:stretch>
                  <a:fillRect b="-569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580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Quantum States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ka-GE" dirty="0" smtClean="0"/>
                  <a:t>ინდ. კუბიტის ზოგადი მდგომარეობა: </a:t>
                </a:r>
              </a:p>
              <a:p>
                <a:pPr marL="0" indent="0">
                  <a:buNone/>
                </a:pPr>
                <a:r>
                  <a:rPr lang="ka-GE" dirty="0" smtClean="0"/>
                  <a:t>                                               </a:t>
                </a:r>
                <a:r>
                  <a:rPr lang="en-US" dirty="0" smtClean="0"/>
                  <a:t>|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𝜑</m:t>
                        </m:r>
                      </m:e>
                    </m:d>
                  </m:oMath>
                </a14:m>
                <a:r>
                  <a:rPr lang="en-US" dirty="0" smtClean="0"/>
                  <a:t>=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dirty="0" smtClean="0"/>
                  <a:t>|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  <m:r>
                      <m:rPr>
                        <m:nor/>
                      </m:rPr>
                      <a:rPr lang="en-US" dirty="0" smtClean="0"/>
                      <m:t>|</m:t>
                    </m:r>
                    <m:d>
                      <m:dPr>
                        <m:begChr m:val=""/>
                        <m:endChr m:val="⟩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</m:oMath>
                </a14:m>
                <a:endParaRPr lang="en-US" b="0" dirty="0" smtClean="0"/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ka-GE" dirty="0" smtClean="0"/>
                  <a:t>სადაც</a:t>
                </a:r>
                <a:r>
                  <a:rPr lang="en-US" dirty="0" smtClean="0"/>
                  <a:t> </a:t>
                </a:r>
                <a:r>
                  <a:rPr lang="en-US" dirty="0" smtClean="0"/>
                  <a:t>|</a:t>
                </a:r>
                <a14:m>
                  <m:oMath xmlns:m="http://schemas.openxmlformats.org/officeDocument/2006/math">
                    <m:d>
                      <m:dPr>
                        <m:begChr m:val=""/>
                        <m:endChr m:val="⟩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ka-GE" b="0" i="0" smtClean="0">
                        <a:latin typeface="Cambria Math" panose="02040503050406030204" pitchFamily="18" charset="0"/>
                      </a:rPr>
                      <m:t>და</m:t>
                    </m:r>
                    <m:r>
                      <m:rPr>
                        <m:nor/>
                      </m:rPr>
                      <a:rPr lang="en-US" dirty="0" smtClean="0"/>
                      <m:t>|</m:t>
                    </m:r>
                    <m:d>
                      <m:dPr>
                        <m:begChr m:val=""/>
                        <m:endChr m:val="⟩"/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</m:oMath>
                </a14:m>
                <a:r>
                  <a:rPr lang="en-US" dirty="0" smtClean="0"/>
                  <a:t> </a:t>
                </a:r>
                <a:r>
                  <a:rPr lang="ka-GE" dirty="0" smtClean="0"/>
                  <a:t>არიან კუბიტისი ორტონორმალური ბაზისები</a:t>
                </a:r>
                <a:endParaRPr lang="en-US" dirty="0" smtClean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pl-PL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pl-PL" dirty="0" smtClean="0"/>
                          <m:t>|</m:t>
                        </m:r>
                        <m:r>
                          <m:rPr>
                            <m:sty m:val="p"/>
                          </m:rPr>
                          <a:rPr lang="el-GR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α</m:t>
                        </m:r>
                        <m:r>
                          <m:rPr>
                            <m:nor/>
                          </m:rPr>
                          <a:rPr lang="pl-PL" dirty="0" smtClean="0"/>
                          <m:t>|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 smtClean="0"/>
                  <a:t>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pl-PL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pl-PL" dirty="0" smtClean="0"/>
                          <m:t>|</m:t>
                        </m:r>
                        <m:r>
                          <m:rPr>
                            <m:sty m:val="p"/>
                          </m:rPr>
                          <a:rPr lang="el-GR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β</m:t>
                        </m:r>
                        <m:r>
                          <m:rPr>
                            <m:nor/>
                          </m:rPr>
                          <a:rPr lang="pl-PL" dirty="0" smtClean="0"/>
                          <m:t>|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 smtClean="0"/>
                  <a:t>=1</a:t>
                </a:r>
                <a:endParaRPr lang="en-US" dirty="0"/>
              </a:p>
              <a:p>
                <a:r>
                  <a:rPr lang="ka-GE" dirty="0" smtClean="0"/>
                  <a:t>სუპერპოზიციის პრინციპი</a:t>
                </a:r>
                <a:r>
                  <a:rPr lang="en-US" dirty="0" smtClean="0"/>
                  <a:t>:</a:t>
                </a:r>
                <a:endParaRPr lang="ka-GE" dirty="0" smtClean="0"/>
              </a:p>
              <a:p>
                <a:pPr marL="0" indent="0">
                  <a:buNone/>
                </a:pPr>
                <a:r>
                  <a:rPr lang="en-US" dirty="0" smtClean="0"/>
                  <a:t> </a:t>
                </a:r>
                <a:r>
                  <a:rPr lang="ka-GE" dirty="0" smtClean="0"/>
                  <a:t>თუ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n-NO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b="1" dirty="0" smtClean="0"/>
                          <m:t>Ψ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ka-GE" b="0" i="0" smtClean="0">
                        <a:latin typeface="Cambria Math" panose="02040503050406030204" pitchFamily="18" charset="0"/>
                      </a:rPr>
                      <m:t>და </m:t>
                    </m:r>
                    <m:sSub>
                      <m:sSubPr>
                        <m:ctrlPr>
                          <a:rPr lang="nn-NO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b="1" dirty="0" smtClean="0"/>
                          <m:t>Ψ</m:t>
                        </m:r>
                      </m:e>
                      <m:sub>
                        <m:r>
                          <a:rPr lang="en-US" b="1" i="1" dirty="0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ka-GE" b="1" i="1" dirty="0" smtClean="0">
                        <a:latin typeface="Cambria Math" panose="02040503050406030204" pitchFamily="18" charset="0"/>
                      </a:rPr>
                      <m:t> არიან კვანტური მდგომარეობები</m:t>
                    </m:r>
                  </m:oMath>
                </a14:m>
                <a:r>
                  <a:rPr lang="en-US" dirty="0" smtClean="0"/>
                  <a:t>, </a:t>
                </a:r>
                <a:r>
                  <a:rPr lang="ka-GE" dirty="0" smtClean="0"/>
                  <a:t>მაშინ:</a:t>
                </a:r>
                <a:r>
                  <a:rPr lang="en-US" dirty="0" smtClean="0"/>
                  <a:t> </a:t>
                </a:r>
                <a:endParaRPr lang="en-US" dirty="0" smtClean="0"/>
              </a:p>
              <a:p>
                <a:pPr marL="0" indent="0" algn="ctr">
                  <a:buNone/>
                </a:pPr>
                <a:r>
                  <a:rPr lang="en-US" b="1" dirty="0" smtClean="0"/>
                  <a:t>Ψ(x, t)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n-NO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b="1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nn-NO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b="1" dirty="0" smtClean="0"/>
                          <m:t>Ψ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b="1" dirty="0" smtClean="0"/>
                  <a:t>(x, t) 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n-NO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b="1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sSub>
                      <m:sSubPr>
                        <m:ctrlPr>
                          <a:rPr lang="nn-NO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b="1" dirty="0" smtClean="0"/>
                          <m:t>Ψ</m:t>
                        </m:r>
                      </m:e>
                      <m:sub>
                        <m:r>
                          <a:rPr lang="en-US" b="1" i="1" dirty="0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b="1" dirty="0" smtClean="0"/>
                  <a:t>(x, t),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nn-NO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b="1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b="1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nn-NO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en-US" b="1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b="1" dirty="0" smtClean="0"/>
                  <a:t>∈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∁</m:t>
                    </m:r>
                  </m:oMath>
                </a14:m>
                <a:r>
                  <a:rPr lang="en-US" b="1" dirty="0" smtClean="0"/>
                  <a:t>, </a:t>
                </a:r>
              </a:p>
              <a:p>
                <a:pPr marL="0" indent="0">
                  <a:buNone/>
                </a:pPr>
                <a:r>
                  <a:rPr lang="en-US" dirty="0"/>
                  <a:t>	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063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“Schrödinger’s cat”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229" y="1825625"/>
            <a:ext cx="8267542" cy="4351338"/>
          </a:xfrm>
        </p:spPr>
      </p:pic>
    </p:spTree>
    <p:extLst>
      <p:ext uri="{BB962C8B-B14F-4D97-AF65-F5344CB8AC3E}">
        <p14:creationId xmlns:p14="http://schemas.microsoft.com/office/powerpoint/2010/main" val="100046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1945" y="2180071"/>
            <a:ext cx="10515600" cy="1325563"/>
          </a:xfrm>
        </p:spPr>
        <p:txBody>
          <a:bodyPr/>
          <a:lstStyle/>
          <a:p>
            <a:pPr algn="ctr"/>
            <a:r>
              <a:rPr lang="ka-GE" dirty="0" smtClean="0"/>
              <a:t>დეკორენეცია იწვევს ერორებს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66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9382" y="1288473"/>
            <a:ext cx="11104418" cy="4888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a-GE" sz="4800" dirty="0" smtClean="0"/>
              <a:t>კვანტური კომპიუტერის ძირითადი მიმართულებები:</a:t>
            </a:r>
            <a:endParaRPr lang="en-US" sz="4800" dirty="0" smtClean="0"/>
          </a:p>
          <a:p>
            <a:pPr marL="514350" indent="-514350">
              <a:buFont typeface="+mj-lt"/>
              <a:buAutoNum type="arabicPeriod"/>
            </a:pPr>
            <a:r>
              <a:rPr lang="ka-GE" sz="4800" dirty="0" smtClean="0"/>
              <a:t>სპინ კუბიტები/</a:t>
            </a:r>
            <a:r>
              <a:rPr lang="en-US" sz="4800" dirty="0" smtClean="0"/>
              <a:t>Spin </a:t>
            </a:r>
            <a:r>
              <a:rPr lang="en-US" sz="4800" dirty="0" smtClean="0"/>
              <a:t>Qubits</a:t>
            </a:r>
          </a:p>
          <a:p>
            <a:pPr marL="514350" indent="-514350">
              <a:buFont typeface="+mj-lt"/>
              <a:buAutoNum type="arabicPeriod"/>
            </a:pPr>
            <a:r>
              <a:rPr lang="ka-GE" sz="4800" dirty="0" smtClean="0"/>
              <a:t>ზეგამტარული წრედები</a:t>
            </a:r>
          </a:p>
          <a:p>
            <a:pPr marL="514350" indent="-514350">
              <a:buFont typeface="+mj-lt"/>
              <a:buAutoNum type="arabicPeriod"/>
            </a:pPr>
            <a:r>
              <a:rPr lang="ka-GE" sz="4800" dirty="0" smtClean="0"/>
              <a:t>იონური ჯაჭვები/</a:t>
            </a:r>
            <a:r>
              <a:rPr lang="en-US" sz="4800" dirty="0" smtClean="0"/>
              <a:t>Ion Traps</a:t>
            </a:r>
            <a:endParaRPr lang="ka-GE" sz="4800" dirty="0" smtClean="0"/>
          </a:p>
          <a:p>
            <a:pPr marL="514350" indent="-514350">
              <a:buFont typeface="+mj-lt"/>
              <a:buAutoNum type="arabicPeriod"/>
            </a:pPr>
            <a:r>
              <a:rPr lang="ka-GE" sz="4800" dirty="0" smtClean="0"/>
              <a:t>ფოტონური წრედები</a:t>
            </a:r>
            <a:endParaRPr lang="en-US" sz="4800" dirty="0" smtClean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19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dirty="0" smtClean="0"/>
          </a:p>
          <a:p>
            <a:pPr marL="0" indent="0" algn="ctr">
              <a:buNone/>
            </a:pPr>
            <a:r>
              <a:rPr lang="ka-GE" sz="4000" dirty="0" smtClean="0"/>
              <a:t>გმადლობთ ყურადღებისთვის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46306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179</Words>
  <Application>Microsoft Office PowerPoint</Application>
  <PresentationFormat>Widescreen</PresentationFormat>
  <Paragraphs>56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Sylfaen</vt:lpstr>
      <vt:lpstr>Office Theme</vt:lpstr>
      <vt:lpstr>კვანტური კომპიუტერი Quantum Computing  </vt:lpstr>
      <vt:lpstr>განმარტება</vt:lpstr>
      <vt:lpstr>კუბიტები/Qubits</vt:lpstr>
      <vt:lpstr>სუპერპოზიცია</vt:lpstr>
      <vt:lpstr>ნაწილაკების სუპერპოზიცია</vt:lpstr>
      <vt:lpstr>PowerPoint Presentation</vt:lpstr>
      <vt:lpstr>კვანტური მდგომარეობაბი</vt:lpstr>
      <vt:lpstr>Quantum States</vt:lpstr>
      <vt:lpstr>“Schrödinger’s cat”</vt:lpstr>
      <vt:lpstr>დეკორენეცია იწვევს ერორებს</vt:lpstr>
      <vt:lpstr>PowerPoint Presentation</vt:lpstr>
      <vt:lpstr>PowerPoint Presentation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Quantum Computing  </dc:title>
  <dc:creator>Natalia Nozadze</dc:creator>
  <cp:lastModifiedBy>George Meshveliani</cp:lastModifiedBy>
  <cp:revision>37</cp:revision>
  <dcterms:created xsi:type="dcterms:W3CDTF">2017-05-08T01:49:31Z</dcterms:created>
  <dcterms:modified xsi:type="dcterms:W3CDTF">2017-05-18T21:24:14Z</dcterms:modified>
</cp:coreProperties>
</file>