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32DD28-DEAC-3A02-971C-087E2DE16DFF}" v="2436" dt="2022-06-06T02:01:17.598"/>
    <p1510:client id="{64B4AFAC-CA0E-41FD-A1B0-52B76068781E}" v="1088" dt="2022-06-06T00:30:53.2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64B4AFAC-CA0E-41FD-A1B0-52B76068781E}"/>
    <pc:docChg chg="modSld">
      <pc:chgData name="" userId="" providerId="" clId="Web-{64B4AFAC-CA0E-41FD-A1B0-52B76068781E}" dt="2022-06-05T23:54:49.820" v="1" actId="20577"/>
      <pc:docMkLst>
        <pc:docMk/>
      </pc:docMkLst>
      <pc:sldChg chg="modSp">
        <pc:chgData name="" userId="" providerId="" clId="Web-{64B4AFAC-CA0E-41FD-A1B0-52B76068781E}" dt="2022-06-05T23:54:49.820" v="1" actId="20577"/>
        <pc:sldMkLst>
          <pc:docMk/>
          <pc:sldMk cId="109857222" sldId="256"/>
        </pc:sldMkLst>
        <pc:spChg chg="mod">
          <ac:chgData name="" userId="" providerId="" clId="Web-{64B4AFAC-CA0E-41FD-A1B0-52B76068781E}" dt="2022-06-05T23:54:49.820" v="1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natia  muladze" userId="S::natia.muladze918@ens.tsu.edu.ge::d61426b5-269d-4c6a-aa77-a91d28fdaa83" providerId="AD" clId="Web-{5D32DD28-DEAC-3A02-971C-087E2DE16DFF}"/>
    <pc:docChg chg="addSld modSld">
      <pc:chgData name="natia  muladze" userId="S::natia.muladze918@ens.tsu.edu.ge::d61426b5-269d-4c6a-aa77-a91d28fdaa83" providerId="AD" clId="Web-{5D32DD28-DEAC-3A02-971C-087E2DE16DFF}" dt="2022-06-06T02:01:11.801" v="2431" actId="20577"/>
      <pc:docMkLst>
        <pc:docMk/>
      </pc:docMkLst>
      <pc:sldChg chg="addSp delSp modSp mod setBg">
        <pc:chgData name="natia  muladze" userId="S::natia.muladze918@ens.tsu.edu.ge::d61426b5-269d-4c6a-aa77-a91d28fdaa83" providerId="AD" clId="Web-{5D32DD28-DEAC-3A02-971C-087E2DE16DFF}" dt="2022-06-06T01:56:46.233" v="2383"/>
        <pc:sldMkLst>
          <pc:docMk/>
          <pc:sldMk cId="109857222" sldId="256"/>
        </pc:sldMkLst>
        <pc:spChg chg="mod">
          <ac:chgData name="natia  muladze" userId="S::natia.muladze918@ens.tsu.edu.ge::d61426b5-269d-4c6a-aa77-a91d28fdaa83" providerId="AD" clId="Web-{5D32DD28-DEAC-3A02-971C-087E2DE16DFF}" dt="2022-06-06T01:56:38.749" v="2382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natia  muladze" userId="S::natia.muladze918@ens.tsu.edu.ge::d61426b5-269d-4c6a-aa77-a91d28fdaa83" providerId="AD" clId="Web-{5D32DD28-DEAC-3A02-971C-087E2DE16DFF}" dt="2022-06-06T01:56:46.233" v="2383"/>
          <ac:spMkLst>
            <pc:docMk/>
            <pc:sldMk cId="109857222" sldId="256"/>
            <ac:spMk id="3" creationId="{00000000-0000-0000-0000-000000000000}"/>
          </ac:spMkLst>
        </pc:spChg>
        <pc:spChg chg="del">
          <ac:chgData name="natia  muladze" userId="S::natia.muladze918@ens.tsu.edu.ge::d61426b5-269d-4c6a-aa77-a91d28fdaa83" providerId="AD" clId="Web-{5D32DD28-DEAC-3A02-971C-087E2DE16DFF}" dt="2022-06-06T01:56:38.749" v="2382"/>
          <ac:spMkLst>
            <pc:docMk/>
            <pc:sldMk cId="109857222" sldId="256"/>
            <ac:spMk id="8" creationId="{DA3C47C2-33A2-44B2-BEAB-FEB679075C24}"/>
          </ac:spMkLst>
        </pc:spChg>
        <pc:spChg chg="del">
          <ac:chgData name="natia  muladze" userId="S::natia.muladze918@ens.tsu.edu.ge::d61426b5-269d-4c6a-aa77-a91d28fdaa83" providerId="AD" clId="Web-{5D32DD28-DEAC-3A02-971C-087E2DE16DFF}" dt="2022-06-06T01:56:38.749" v="2382"/>
          <ac:spMkLst>
            <pc:docMk/>
            <pc:sldMk cId="109857222" sldId="256"/>
            <ac:spMk id="10" creationId="{AD182BA8-54AD-4D9F-8264-B0FA8BB47D7C}"/>
          </ac:spMkLst>
        </pc:spChg>
        <pc:spChg chg="del">
          <ac:chgData name="natia  muladze" userId="S::natia.muladze918@ens.tsu.edu.ge::d61426b5-269d-4c6a-aa77-a91d28fdaa83" providerId="AD" clId="Web-{5D32DD28-DEAC-3A02-971C-087E2DE16DFF}" dt="2022-06-06T01:56:38.749" v="2382"/>
          <ac:spMkLst>
            <pc:docMk/>
            <pc:sldMk cId="109857222" sldId="256"/>
            <ac:spMk id="12" creationId="{4ED83379-0499-45E1-AB78-6AA230F96442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6:38.749" v="2382"/>
          <ac:spMkLst>
            <pc:docMk/>
            <pc:sldMk cId="109857222" sldId="256"/>
            <ac:spMk id="17" creationId="{71B2258F-86CA-4D4D-8270-BC05FCDEBFB3}"/>
          </ac:spMkLst>
        </pc:spChg>
        <pc:picChg chg="add mod ord">
          <ac:chgData name="natia  muladze" userId="S::natia.muladze918@ens.tsu.edu.ge::d61426b5-269d-4c6a-aa77-a91d28fdaa83" providerId="AD" clId="Web-{5D32DD28-DEAC-3A02-971C-087E2DE16DFF}" dt="2022-06-06T01:56:38.749" v="2382"/>
          <ac:picMkLst>
            <pc:docMk/>
            <pc:sldMk cId="109857222" sldId="256"/>
            <ac:picMk id="4" creationId="{5A76D3B5-AADE-6CE2-168D-6C302F847D3A}"/>
          </ac:picMkLst>
        </pc:picChg>
      </pc:sldChg>
      <pc:sldChg chg="addSp delSp modSp">
        <pc:chgData name="natia  muladze" userId="S::natia.muladze918@ens.tsu.edu.ge::d61426b5-269d-4c6a-aa77-a91d28fdaa83" providerId="AD" clId="Web-{5D32DD28-DEAC-3A02-971C-087E2DE16DFF}" dt="2022-06-06T01:58:06.173" v="2407" actId="20577"/>
        <pc:sldMkLst>
          <pc:docMk/>
          <pc:sldMk cId="2396878649" sldId="257"/>
        </pc:sldMkLst>
        <pc:spChg chg="mod">
          <ac:chgData name="natia  muladze" userId="S::natia.muladze918@ens.tsu.edu.ge::d61426b5-269d-4c6a-aa77-a91d28fdaa83" providerId="AD" clId="Web-{5D32DD28-DEAC-3A02-971C-087E2DE16DFF}" dt="2022-06-06T01:58:06.173" v="2407" actId="20577"/>
          <ac:spMkLst>
            <pc:docMk/>
            <pc:sldMk cId="2396878649" sldId="257"/>
            <ac:spMk id="2" creationId="{6D2072E0-8113-C9BE-0C25-3D356173F27E}"/>
          </ac:spMkLst>
        </pc:spChg>
        <pc:spChg chg="mod">
          <ac:chgData name="natia  muladze" userId="S::natia.muladze918@ens.tsu.edu.ge::d61426b5-269d-4c6a-aa77-a91d28fdaa83" providerId="AD" clId="Web-{5D32DD28-DEAC-3A02-971C-087E2DE16DFF}" dt="2022-06-06T01:57:41.359" v="2403"/>
          <ac:spMkLst>
            <pc:docMk/>
            <pc:sldMk cId="2396878649" sldId="257"/>
            <ac:spMk id="5" creationId="{45938C4C-5AFB-3879-11B3-C9AAAEE7F524}"/>
          </ac:spMkLst>
        </pc:spChg>
        <pc:spChg chg="del">
          <ac:chgData name="natia  muladze" userId="S::natia.muladze918@ens.tsu.edu.ge::d61426b5-269d-4c6a-aa77-a91d28fdaa83" providerId="AD" clId="Web-{5D32DD28-DEAC-3A02-971C-087E2DE16DFF}" dt="2022-06-06T01:57:41.359" v="2403"/>
          <ac:spMkLst>
            <pc:docMk/>
            <pc:sldMk cId="2396878649" sldId="257"/>
            <ac:spMk id="10" creationId="{8F23F8A3-8FD7-4779-8323-FDC26BE99889}"/>
          </ac:spMkLst>
        </pc:spChg>
        <pc:spChg chg="del">
          <ac:chgData name="natia  muladze" userId="S::natia.muladze918@ens.tsu.edu.ge::d61426b5-269d-4c6a-aa77-a91d28fdaa83" providerId="AD" clId="Web-{5D32DD28-DEAC-3A02-971C-087E2DE16DFF}" dt="2022-06-06T01:57:41.359" v="2403"/>
          <ac:spMkLst>
            <pc:docMk/>
            <pc:sldMk cId="2396878649" sldId="257"/>
            <ac:spMk id="12" creationId="{F605C4CC-A25C-416F-8333-7CB7DC97D870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7:41.359" v="2403"/>
          <ac:spMkLst>
            <pc:docMk/>
            <pc:sldMk cId="2396878649" sldId="257"/>
            <ac:spMk id="17" creationId="{C5E6CFF1-2F42-4E10-9A97-F116F46F53FE}"/>
          </ac:spMkLst>
        </pc:spChg>
        <pc:picChg chg="mod">
          <ac:chgData name="natia  muladze" userId="S::natia.muladze918@ens.tsu.edu.ge::d61426b5-269d-4c6a-aa77-a91d28fdaa83" providerId="AD" clId="Web-{5D32DD28-DEAC-3A02-971C-087E2DE16DFF}" dt="2022-06-06T01:57:41.359" v="2403"/>
          <ac:picMkLst>
            <pc:docMk/>
            <pc:sldMk cId="2396878649" sldId="257"/>
            <ac:picMk id="4" creationId="{1ABCE9C3-B6F2-3A3C-ABC3-AF8B7F009696}"/>
          </ac:picMkLst>
        </pc:picChg>
        <pc:cxnChg chg="add">
          <ac:chgData name="natia  muladze" userId="S::natia.muladze918@ens.tsu.edu.ge::d61426b5-269d-4c6a-aa77-a91d28fdaa83" providerId="AD" clId="Web-{5D32DD28-DEAC-3A02-971C-087E2DE16DFF}" dt="2022-06-06T01:57:41.359" v="2403"/>
          <ac:cxnSpMkLst>
            <pc:docMk/>
            <pc:sldMk cId="2396878649" sldId="257"/>
            <ac:cxnSpMk id="19" creationId="{96A8629B-8289-498B-939B-1CA0C106182C}"/>
          </ac:cxnSpMkLst>
        </pc:cxnChg>
      </pc:sldChg>
      <pc:sldChg chg="addSp delSp modSp mod setClrOvrMap">
        <pc:chgData name="natia  muladze" userId="S::natia.muladze918@ens.tsu.edu.ge::d61426b5-269d-4c6a-aa77-a91d28fdaa83" providerId="AD" clId="Web-{5D32DD28-DEAC-3A02-971C-087E2DE16DFF}" dt="2022-06-06T01:59:03.174" v="2420" actId="20577"/>
        <pc:sldMkLst>
          <pc:docMk/>
          <pc:sldMk cId="3555296580" sldId="258"/>
        </pc:sldMkLst>
        <pc:spChg chg="mod">
          <ac:chgData name="natia  muladze" userId="S::natia.muladze918@ens.tsu.edu.ge::d61426b5-269d-4c6a-aa77-a91d28fdaa83" providerId="AD" clId="Web-{5D32DD28-DEAC-3A02-971C-087E2DE16DFF}" dt="2022-06-06T01:57:33.500" v="2402"/>
          <ac:spMkLst>
            <pc:docMk/>
            <pc:sldMk cId="3555296580" sldId="258"/>
            <ac:spMk id="2" creationId="{B69E8EAC-D0B3-6EA9-8632-7CFA2752EBF8}"/>
          </ac:spMkLst>
        </pc:spChg>
        <pc:spChg chg="mod">
          <ac:chgData name="natia  muladze" userId="S::natia.muladze918@ens.tsu.edu.ge::d61426b5-269d-4c6a-aa77-a91d28fdaa83" providerId="AD" clId="Web-{5D32DD28-DEAC-3A02-971C-087E2DE16DFF}" dt="2022-06-06T01:59:03.174" v="2420" actId="20577"/>
          <ac:spMkLst>
            <pc:docMk/>
            <pc:sldMk cId="3555296580" sldId="258"/>
            <ac:spMk id="8" creationId="{B2E3FFF7-FDC6-29D7-037D-E7239B4F8625}"/>
          </ac:spMkLst>
        </pc:spChg>
        <pc:spChg chg="del">
          <ac:chgData name="natia  muladze" userId="S::natia.muladze918@ens.tsu.edu.ge::d61426b5-269d-4c6a-aa77-a91d28fdaa83" providerId="AD" clId="Web-{5D32DD28-DEAC-3A02-971C-087E2DE16DFF}" dt="2022-06-06T01:57:33.500" v="2402"/>
          <ac:spMkLst>
            <pc:docMk/>
            <pc:sldMk cId="3555296580" sldId="258"/>
            <ac:spMk id="29" creationId="{F605C4CC-A25C-416F-8333-7CB7DC97D870}"/>
          </ac:spMkLst>
        </pc:spChg>
        <pc:spChg chg="del">
          <ac:chgData name="natia  muladze" userId="S::natia.muladze918@ens.tsu.edu.ge::d61426b5-269d-4c6a-aa77-a91d28fdaa83" providerId="AD" clId="Web-{5D32DD28-DEAC-3A02-971C-087E2DE16DFF}" dt="2022-06-06T01:57:33.500" v="2402"/>
          <ac:spMkLst>
            <pc:docMk/>
            <pc:sldMk cId="3555296580" sldId="258"/>
            <ac:spMk id="30" creationId="{8F23F8A3-8FD7-4779-8323-FDC26BE99889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7:33.500" v="2402"/>
          <ac:spMkLst>
            <pc:docMk/>
            <pc:sldMk cId="3555296580" sldId="258"/>
            <ac:spMk id="35" creationId="{B250C39F-3F6C-4D53-86D2-7BC6B2FF609C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7:33.500" v="2402"/>
          <ac:spMkLst>
            <pc:docMk/>
            <pc:sldMk cId="3555296580" sldId="258"/>
            <ac:spMk id="37" creationId="{70A48D59-8581-41F7-B529-F4617FE07A9A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7:33.500" v="2402"/>
          <ac:spMkLst>
            <pc:docMk/>
            <pc:sldMk cId="3555296580" sldId="258"/>
            <ac:spMk id="39" creationId="{9DD005C1-8C51-42D6-9BEE-B9B83849743D}"/>
          </ac:spMkLst>
        </pc:spChg>
        <pc:picChg chg="mod">
          <ac:chgData name="natia  muladze" userId="S::natia.muladze918@ens.tsu.edu.ge::d61426b5-269d-4c6a-aa77-a91d28fdaa83" providerId="AD" clId="Web-{5D32DD28-DEAC-3A02-971C-087E2DE16DFF}" dt="2022-06-06T01:57:33.500" v="2402"/>
          <ac:picMkLst>
            <pc:docMk/>
            <pc:sldMk cId="3555296580" sldId="258"/>
            <ac:picMk id="4" creationId="{7FDA91B6-8A89-9DAB-1369-DB349E4D0931}"/>
          </ac:picMkLst>
        </pc:picChg>
      </pc:sldChg>
      <pc:sldChg chg="addSp delSp modSp mod setBg setClrOvrMap">
        <pc:chgData name="natia  muladze" userId="S::natia.muladze918@ens.tsu.edu.ge::d61426b5-269d-4c6a-aa77-a91d28fdaa83" providerId="AD" clId="Web-{5D32DD28-DEAC-3A02-971C-087E2DE16DFF}" dt="2022-06-06T01:59:47.409" v="2427" actId="14100"/>
        <pc:sldMkLst>
          <pc:docMk/>
          <pc:sldMk cId="3669770496" sldId="259"/>
        </pc:sldMkLst>
        <pc:spChg chg="mod ord">
          <ac:chgData name="natia  muladze" userId="S::natia.muladze918@ens.tsu.edu.ge::d61426b5-269d-4c6a-aa77-a91d28fdaa83" providerId="AD" clId="Web-{5D32DD28-DEAC-3A02-971C-087E2DE16DFF}" dt="2022-06-06T01:59:47.409" v="2427" actId="14100"/>
          <ac:spMkLst>
            <pc:docMk/>
            <pc:sldMk cId="3669770496" sldId="259"/>
            <ac:spMk id="8" creationId="{53F5157F-6777-B9A2-FBEE-3F2AAA4F7DAC}"/>
          </ac:spMkLst>
        </pc:spChg>
        <pc:spChg chg="del">
          <ac:chgData name="natia  muladze" userId="S::natia.muladze918@ens.tsu.edu.ge::d61426b5-269d-4c6a-aa77-a91d28fdaa83" providerId="AD" clId="Web-{5D32DD28-DEAC-3A02-971C-087E2DE16DFF}" dt="2022-06-06T01:59:10.190" v="2421"/>
          <ac:spMkLst>
            <pc:docMk/>
            <pc:sldMk cId="3669770496" sldId="259"/>
            <ac:spMk id="18" creationId="{EE1FC7B4-E4A7-4452-B413-1A623E3A7230}"/>
          </ac:spMkLst>
        </pc:spChg>
        <pc:spChg chg="del">
          <ac:chgData name="natia  muladze" userId="S::natia.muladze918@ens.tsu.edu.ge::d61426b5-269d-4c6a-aa77-a91d28fdaa83" providerId="AD" clId="Web-{5D32DD28-DEAC-3A02-971C-087E2DE16DFF}" dt="2022-06-06T01:59:10.190" v="2421"/>
          <ac:spMkLst>
            <pc:docMk/>
            <pc:sldMk cId="3669770496" sldId="259"/>
            <ac:spMk id="20" creationId="{E0709AF0-24F0-4486-B189-BE6386BDB198}"/>
          </ac:spMkLst>
        </pc:spChg>
        <pc:spChg chg="del">
          <ac:chgData name="natia  muladze" userId="S::natia.muladze918@ens.tsu.edu.ge::d61426b5-269d-4c6a-aa77-a91d28fdaa83" providerId="AD" clId="Web-{5D32DD28-DEAC-3A02-971C-087E2DE16DFF}" dt="2022-06-06T01:59:10.190" v="2421"/>
          <ac:spMkLst>
            <pc:docMk/>
            <pc:sldMk cId="3669770496" sldId="259"/>
            <ac:spMk id="22" creationId="{FBE3B62F-5853-4A3C-B050-6186351A7176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9:10.190" v="2421"/>
          <ac:spMkLst>
            <pc:docMk/>
            <pc:sldMk cId="3669770496" sldId="259"/>
            <ac:spMk id="27" creationId="{B250C39F-3F6C-4D53-86D2-7BC6B2FF609C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9:10.190" v="2421"/>
          <ac:spMkLst>
            <pc:docMk/>
            <pc:sldMk cId="3669770496" sldId="259"/>
            <ac:spMk id="29" creationId="{70A48D59-8581-41F7-B529-F4617FE07A9A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9:10.190" v="2421"/>
          <ac:spMkLst>
            <pc:docMk/>
            <pc:sldMk cId="3669770496" sldId="259"/>
            <ac:spMk id="31" creationId="{9DD005C1-8C51-42D6-9BEE-B9B83849743D}"/>
          </ac:spMkLst>
        </pc:spChg>
        <pc:picChg chg="mod">
          <ac:chgData name="natia  muladze" userId="S::natia.muladze918@ens.tsu.edu.ge::d61426b5-269d-4c6a-aa77-a91d28fdaa83" providerId="AD" clId="Web-{5D32DD28-DEAC-3A02-971C-087E2DE16DFF}" dt="2022-06-06T01:59:10.190" v="2421"/>
          <ac:picMkLst>
            <pc:docMk/>
            <pc:sldMk cId="3669770496" sldId="259"/>
            <ac:picMk id="4" creationId="{3A8EC5E2-D695-DFCB-F7BA-2A2D63B8DEEC}"/>
          </ac:picMkLst>
        </pc:picChg>
      </pc:sldChg>
      <pc:sldChg chg="addSp delSp modSp mod setBg setClrOvrMap">
        <pc:chgData name="natia  muladze" userId="S::natia.muladze918@ens.tsu.edu.ge::d61426b5-269d-4c6a-aa77-a91d28fdaa83" providerId="AD" clId="Web-{5D32DD28-DEAC-3A02-971C-087E2DE16DFF}" dt="2022-06-06T02:01:01.254" v="2430" actId="20577"/>
        <pc:sldMkLst>
          <pc:docMk/>
          <pc:sldMk cId="1187467135" sldId="261"/>
        </pc:sldMkLst>
        <pc:spChg chg="del mod">
          <ac:chgData name="natia  muladze" userId="S::natia.muladze918@ens.tsu.edu.ge::d61426b5-269d-4c6a-aa77-a91d28fdaa83" providerId="AD" clId="Web-{5D32DD28-DEAC-3A02-971C-087E2DE16DFF}" dt="2022-06-06T00:41:47.171" v="282"/>
          <ac:spMkLst>
            <pc:docMk/>
            <pc:sldMk cId="1187467135" sldId="261"/>
            <ac:spMk id="2" creationId="{BE2EFEF2-F1FF-67F8-502F-F72665BAD082}"/>
          </ac:spMkLst>
        </pc:spChg>
        <pc:spChg chg="mod ord">
          <ac:chgData name="natia  muladze" userId="S::natia.muladze918@ens.tsu.edu.ge::d61426b5-269d-4c6a-aa77-a91d28fdaa83" providerId="AD" clId="Web-{5D32DD28-DEAC-3A02-971C-087E2DE16DFF}" dt="2022-06-06T00:43:33.705" v="306" actId="20577"/>
          <ac:spMkLst>
            <pc:docMk/>
            <pc:sldMk cId="1187467135" sldId="261"/>
            <ac:spMk id="3" creationId="{9A4AE2A4-0F58-79A1-73E0-582CABC8A087}"/>
          </ac:spMkLst>
        </pc:spChg>
        <pc:spChg chg="add mod">
          <ac:chgData name="natia  muladze" userId="S::natia.muladze918@ens.tsu.edu.ge::d61426b5-269d-4c6a-aa77-a91d28fdaa83" providerId="AD" clId="Web-{5D32DD28-DEAC-3A02-971C-087E2DE16DFF}" dt="2022-06-06T02:01:01.254" v="2430" actId="20577"/>
          <ac:spMkLst>
            <pc:docMk/>
            <pc:sldMk cId="1187467135" sldId="261"/>
            <ac:spMk id="6" creationId="{1FE91B81-FBA8-7B6F-5ED8-D79CC9CECA8B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0:42:54.954" v="289"/>
          <ac:spMkLst>
            <pc:docMk/>
            <pc:sldMk cId="1187467135" sldId="261"/>
            <ac:spMk id="10" creationId="{A7AE9375-4664-4DB2-922D-2782A6E439AC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0:42:54.954" v="289"/>
          <ac:spMkLst>
            <pc:docMk/>
            <pc:sldMk cId="1187467135" sldId="261"/>
            <ac:spMk id="14" creationId="{C87417AF-190E-4D6E-AFA6-7D3E84B0B430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0:42:54.954" v="289"/>
          <ac:spMkLst>
            <pc:docMk/>
            <pc:sldMk cId="1187467135" sldId="261"/>
            <ac:spMk id="16" creationId="{80B30ED8-273E-4C07-8568-2FE5CC5C483D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0:42:58.735" v="291"/>
          <ac:spMkLst>
            <pc:docMk/>
            <pc:sldMk cId="1187467135" sldId="261"/>
            <ac:spMk id="30" creationId="{5A0118C5-4F8D-4CF4-BADD-53FEACC6C42A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0:42:58.735" v="291"/>
          <ac:spMkLst>
            <pc:docMk/>
            <pc:sldMk cId="1187467135" sldId="261"/>
            <ac:spMk id="31" creationId="{037C701E-5151-4086-9CF2-7F44AA38A6F5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0:42:58.735" v="291"/>
          <ac:spMkLst>
            <pc:docMk/>
            <pc:sldMk cId="1187467135" sldId="261"/>
            <ac:spMk id="32" creationId="{E656C08E-A84B-4C76-9D3B-46237B5A9751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0:42:58.735" v="292"/>
          <ac:spMkLst>
            <pc:docMk/>
            <pc:sldMk cId="1187467135" sldId="261"/>
            <ac:spMk id="35" creationId="{B2372472-A28D-4A46-A417-C339E4A849AC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0:42:58.735" v="292"/>
          <ac:spMkLst>
            <pc:docMk/>
            <pc:sldMk cId="1187467135" sldId="261"/>
            <ac:spMk id="36" creationId="{AA6E07BD-D7EE-482F-A60D-431FAF26E3B7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0:42:58.735" v="292"/>
          <ac:spMkLst>
            <pc:docMk/>
            <pc:sldMk cId="1187467135" sldId="261"/>
            <ac:spMk id="37" creationId="{1E098AAF-E08F-4026-A70E-1097D1649295}"/>
          </ac:spMkLst>
        </pc:spChg>
        <pc:grpChg chg="add del">
          <ac:chgData name="natia  muladze" userId="S::natia.muladze918@ens.tsu.edu.ge::d61426b5-269d-4c6a-aa77-a91d28fdaa83" providerId="AD" clId="Web-{5D32DD28-DEAC-3A02-971C-087E2DE16DFF}" dt="2022-06-06T00:42:58.735" v="291"/>
          <ac:grpSpMkLst>
            <pc:docMk/>
            <pc:sldMk cId="1187467135" sldId="261"/>
            <ac:grpSpMk id="33" creationId="{72FB3F6E-946C-4B30-8EAA-64FA3056D06D}"/>
          </ac:grpSpMkLst>
        </pc:grpChg>
        <pc:picChg chg="add mod">
          <ac:chgData name="natia  muladze" userId="S::natia.muladze918@ens.tsu.edu.ge::d61426b5-269d-4c6a-aa77-a91d28fdaa83" providerId="AD" clId="Web-{5D32DD28-DEAC-3A02-971C-087E2DE16DFF}" dt="2022-06-06T00:44:37.987" v="325" actId="14100"/>
          <ac:picMkLst>
            <pc:docMk/>
            <pc:sldMk cId="1187467135" sldId="261"/>
            <ac:picMk id="4" creationId="{F296389A-28D2-4829-7847-5437B36CFDCE}"/>
          </ac:picMkLst>
        </pc:picChg>
        <pc:picChg chg="add mod">
          <ac:chgData name="natia  muladze" userId="S::natia.muladze918@ens.tsu.edu.ge::d61426b5-269d-4c6a-aa77-a91d28fdaa83" providerId="AD" clId="Web-{5D32DD28-DEAC-3A02-971C-087E2DE16DFF}" dt="2022-06-06T00:44:26.190" v="322" actId="1076"/>
          <ac:picMkLst>
            <pc:docMk/>
            <pc:sldMk cId="1187467135" sldId="261"/>
            <ac:picMk id="5" creationId="{05A6780B-704C-A395-BA82-58898BDDCEDE}"/>
          </ac:picMkLst>
        </pc:picChg>
        <pc:cxnChg chg="add del">
          <ac:chgData name="natia  muladze" userId="S::natia.muladze918@ens.tsu.edu.ge::d61426b5-269d-4c6a-aa77-a91d28fdaa83" providerId="AD" clId="Web-{5D32DD28-DEAC-3A02-971C-087E2DE16DFF}" dt="2022-06-06T00:42:54.954" v="289"/>
          <ac:cxnSpMkLst>
            <pc:docMk/>
            <pc:sldMk cId="1187467135" sldId="261"/>
            <ac:cxnSpMk id="12" creationId="{EE504C98-6397-41C1-A8D8-2D9C4ED307E0}"/>
          </ac:cxnSpMkLst>
        </pc:cxnChg>
      </pc:sldChg>
      <pc:sldChg chg="addSp modSp new mod setBg addAnim setClrOvrMap">
        <pc:chgData name="natia  muladze" userId="S::natia.muladze918@ens.tsu.edu.ge::d61426b5-269d-4c6a-aa77-a91d28fdaa83" providerId="AD" clId="Web-{5D32DD28-DEAC-3A02-971C-087E2DE16DFF}" dt="2022-06-06T02:01:11.801" v="2431" actId="20577"/>
        <pc:sldMkLst>
          <pc:docMk/>
          <pc:sldMk cId="1972959998" sldId="262"/>
        </pc:sldMkLst>
        <pc:spChg chg="mod">
          <ac:chgData name="natia  muladze" userId="S::natia.muladze918@ens.tsu.edu.ge::d61426b5-269d-4c6a-aa77-a91d28fdaa83" providerId="AD" clId="Web-{5D32DD28-DEAC-3A02-971C-087E2DE16DFF}" dt="2022-06-06T00:50:11.291" v="380" actId="1076"/>
          <ac:spMkLst>
            <pc:docMk/>
            <pc:sldMk cId="1972959998" sldId="262"/>
            <ac:spMk id="2" creationId="{B33E3CEB-8B47-7A9C-09CF-73E5DBA00E28}"/>
          </ac:spMkLst>
        </pc:spChg>
        <pc:spChg chg="mod">
          <ac:chgData name="natia  muladze" userId="S::natia.muladze918@ens.tsu.edu.ge::d61426b5-269d-4c6a-aa77-a91d28fdaa83" providerId="AD" clId="Web-{5D32DD28-DEAC-3A02-971C-087E2DE16DFF}" dt="2022-06-06T02:01:11.801" v="2431" actId="20577"/>
          <ac:spMkLst>
            <pc:docMk/>
            <pc:sldMk cId="1972959998" sldId="262"/>
            <ac:spMk id="3" creationId="{A4835C7E-13E2-EBAF-05D4-0274BA59FAB6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0:50:05.354" v="378"/>
          <ac:spMkLst>
            <pc:docMk/>
            <pc:sldMk cId="1972959998" sldId="262"/>
            <ac:spMk id="9" creationId="{71B2258F-86CA-4D4D-8270-BC05FCDEBFB3}"/>
          </ac:spMkLst>
        </pc:spChg>
        <pc:picChg chg="add mod ord">
          <ac:chgData name="natia  muladze" userId="S::natia.muladze918@ens.tsu.edu.ge::d61426b5-269d-4c6a-aa77-a91d28fdaa83" providerId="AD" clId="Web-{5D32DD28-DEAC-3A02-971C-087E2DE16DFF}" dt="2022-06-06T00:50:05.354" v="378"/>
          <ac:picMkLst>
            <pc:docMk/>
            <pc:sldMk cId="1972959998" sldId="262"/>
            <ac:picMk id="4" creationId="{EBAFCF8B-1B16-69E1-BB73-B2407DAC45A6}"/>
          </ac:picMkLst>
        </pc:picChg>
      </pc:sldChg>
      <pc:sldChg chg="addSp modSp new mod setBg setClrOvrMap">
        <pc:chgData name="natia  muladze" userId="S::natia.muladze918@ens.tsu.edu.ge::d61426b5-269d-4c6a-aa77-a91d28fdaa83" providerId="AD" clId="Web-{5D32DD28-DEAC-3A02-971C-087E2DE16DFF}" dt="2022-06-06T01:00:45.211" v="713" actId="20577"/>
        <pc:sldMkLst>
          <pc:docMk/>
          <pc:sldMk cId="3083650841" sldId="263"/>
        </pc:sldMkLst>
        <pc:spChg chg="mod">
          <ac:chgData name="natia  muladze" userId="S::natia.muladze918@ens.tsu.edu.ge::d61426b5-269d-4c6a-aa77-a91d28fdaa83" providerId="AD" clId="Web-{5D32DD28-DEAC-3A02-971C-087E2DE16DFF}" dt="2022-06-06T00:57:53.520" v="595"/>
          <ac:spMkLst>
            <pc:docMk/>
            <pc:sldMk cId="3083650841" sldId="263"/>
            <ac:spMk id="2" creationId="{F0AB6197-428A-F68C-BC23-F6C6CE6C8D48}"/>
          </ac:spMkLst>
        </pc:spChg>
        <pc:spChg chg="mod">
          <ac:chgData name="natia  muladze" userId="S::natia.muladze918@ens.tsu.edu.ge::d61426b5-269d-4c6a-aa77-a91d28fdaa83" providerId="AD" clId="Web-{5D32DD28-DEAC-3A02-971C-087E2DE16DFF}" dt="2022-06-06T01:00:45.211" v="713" actId="20577"/>
          <ac:spMkLst>
            <pc:docMk/>
            <pc:sldMk cId="3083650841" sldId="263"/>
            <ac:spMk id="3" creationId="{E71ADCB7-06FE-683D-7D85-12118097607C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0:57:53.520" v="595"/>
          <ac:spMkLst>
            <pc:docMk/>
            <pc:sldMk cId="3083650841" sldId="263"/>
            <ac:spMk id="9" creationId="{C5E6CFF1-2F42-4E10-9A97-F116F46F53FE}"/>
          </ac:spMkLst>
        </pc:spChg>
        <pc:picChg chg="add mod ord">
          <ac:chgData name="natia  muladze" userId="S::natia.muladze918@ens.tsu.edu.ge::d61426b5-269d-4c6a-aa77-a91d28fdaa83" providerId="AD" clId="Web-{5D32DD28-DEAC-3A02-971C-087E2DE16DFF}" dt="2022-06-06T00:57:53.520" v="595"/>
          <ac:picMkLst>
            <pc:docMk/>
            <pc:sldMk cId="3083650841" sldId="263"/>
            <ac:picMk id="4" creationId="{2FE46BD1-8CC7-3EDB-3B05-3D057756428D}"/>
          </ac:picMkLst>
        </pc:picChg>
        <pc:cxnChg chg="add">
          <ac:chgData name="natia  muladze" userId="S::natia.muladze918@ens.tsu.edu.ge::d61426b5-269d-4c6a-aa77-a91d28fdaa83" providerId="AD" clId="Web-{5D32DD28-DEAC-3A02-971C-087E2DE16DFF}" dt="2022-06-06T00:57:53.520" v="595"/>
          <ac:cxnSpMkLst>
            <pc:docMk/>
            <pc:sldMk cId="3083650841" sldId="263"/>
            <ac:cxnSpMk id="11" creationId="{67182200-4859-4C8D-BCBB-55B245C28BA3}"/>
          </ac:cxnSpMkLst>
        </pc:cxnChg>
      </pc:sldChg>
      <pc:sldChg chg="addSp delSp modSp new mod setBg setClrOvrMap">
        <pc:chgData name="natia  muladze" userId="S::natia.muladze918@ens.tsu.edu.ge::d61426b5-269d-4c6a-aa77-a91d28fdaa83" providerId="AD" clId="Web-{5D32DD28-DEAC-3A02-971C-087E2DE16DFF}" dt="2022-06-06T01:08:13.070" v="889"/>
        <pc:sldMkLst>
          <pc:docMk/>
          <pc:sldMk cId="1333332582" sldId="264"/>
        </pc:sldMkLst>
        <pc:spChg chg="mod">
          <ac:chgData name="natia  muladze" userId="S::natia.muladze918@ens.tsu.edu.ge::d61426b5-269d-4c6a-aa77-a91d28fdaa83" providerId="AD" clId="Web-{5D32DD28-DEAC-3A02-971C-087E2DE16DFF}" dt="2022-06-06T01:08:13.070" v="889"/>
          <ac:spMkLst>
            <pc:docMk/>
            <pc:sldMk cId="1333332582" sldId="264"/>
            <ac:spMk id="2" creationId="{042B9507-F53D-3FC2-BA05-56CA22FDB0A5}"/>
          </ac:spMkLst>
        </pc:spChg>
        <pc:spChg chg="mod">
          <ac:chgData name="natia  muladze" userId="S::natia.muladze918@ens.tsu.edu.ge::d61426b5-269d-4c6a-aa77-a91d28fdaa83" providerId="AD" clId="Web-{5D32DD28-DEAC-3A02-971C-087E2DE16DFF}" dt="2022-06-06T01:08:13.070" v="889"/>
          <ac:spMkLst>
            <pc:docMk/>
            <pc:sldMk cId="1333332582" sldId="264"/>
            <ac:spMk id="3" creationId="{9C9D6E00-65B5-B677-E8FF-95D38160C08E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08:12.898" v="888"/>
          <ac:spMkLst>
            <pc:docMk/>
            <pc:sldMk cId="1333332582" sldId="264"/>
            <ac:spMk id="9" creationId="{8F23F8A3-8FD7-4779-8323-FDC26BE99889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08:12.898" v="888"/>
          <ac:spMkLst>
            <pc:docMk/>
            <pc:sldMk cId="1333332582" sldId="264"/>
            <ac:spMk id="11" creationId="{F605C4CC-A25C-416F-8333-7CB7DC97D870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08:13.070" v="889"/>
          <ac:spMkLst>
            <pc:docMk/>
            <pc:sldMk cId="1333332582" sldId="264"/>
            <ac:spMk id="13" creationId="{C5E6CFF1-2F42-4E10-9A97-F116F46F53FE}"/>
          </ac:spMkLst>
        </pc:spChg>
        <pc:picChg chg="add mod ord">
          <ac:chgData name="natia  muladze" userId="S::natia.muladze918@ens.tsu.edu.ge::d61426b5-269d-4c6a-aa77-a91d28fdaa83" providerId="AD" clId="Web-{5D32DD28-DEAC-3A02-971C-087E2DE16DFF}" dt="2022-06-06T01:08:13.070" v="889"/>
          <ac:picMkLst>
            <pc:docMk/>
            <pc:sldMk cId="1333332582" sldId="264"/>
            <ac:picMk id="4" creationId="{41C9E31E-09DF-6E97-487B-45E8C9D932D9}"/>
          </ac:picMkLst>
        </pc:picChg>
        <pc:cxnChg chg="add">
          <ac:chgData name="natia  muladze" userId="S::natia.muladze918@ens.tsu.edu.ge::d61426b5-269d-4c6a-aa77-a91d28fdaa83" providerId="AD" clId="Web-{5D32DD28-DEAC-3A02-971C-087E2DE16DFF}" dt="2022-06-06T01:08:13.070" v="889"/>
          <ac:cxnSpMkLst>
            <pc:docMk/>
            <pc:sldMk cId="1333332582" sldId="264"/>
            <ac:cxnSpMk id="14" creationId="{67182200-4859-4C8D-BCBB-55B245C28BA3}"/>
          </ac:cxnSpMkLst>
        </pc:cxnChg>
      </pc:sldChg>
      <pc:sldChg chg="addSp modSp new mod setBg setClrOvrMap">
        <pc:chgData name="natia  muladze" userId="S::natia.muladze918@ens.tsu.edu.ge::d61426b5-269d-4c6a-aa77-a91d28fdaa83" providerId="AD" clId="Web-{5D32DD28-DEAC-3A02-971C-087E2DE16DFF}" dt="2022-06-06T01:24:50.358" v="1326" actId="20577"/>
        <pc:sldMkLst>
          <pc:docMk/>
          <pc:sldMk cId="3780578076" sldId="265"/>
        </pc:sldMkLst>
        <pc:spChg chg="mod">
          <ac:chgData name="natia  muladze" userId="S::natia.muladze918@ens.tsu.edu.ge::d61426b5-269d-4c6a-aa77-a91d28fdaa83" providerId="AD" clId="Web-{5D32DD28-DEAC-3A02-971C-087E2DE16DFF}" dt="2022-06-06T01:24:18.248" v="1323"/>
          <ac:spMkLst>
            <pc:docMk/>
            <pc:sldMk cId="3780578076" sldId="265"/>
            <ac:spMk id="2" creationId="{D721426A-6776-581C-BEDC-D61D38A29E1F}"/>
          </ac:spMkLst>
        </pc:spChg>
        <pc:spChg chg="mod">
          <ac:chgData name="natia  muladze" userId="S::natia.muladze918@ens.tsu.edu.ge::d61426b5-269d-4c6a-aa77-a91d28fdaa83" providerId="AD" clId="Web-{5D32DD28-DEAC-3A02-971C-087E2DE16DFF}" dt="2022-06-06T01:24:50.358" v="1326" actId="20577"/>
          <ac:spMkLst>
            <pc:docMk/>
            <pc:sldMk cId="3780578076" sldId="265"/>
            <ac:spMk id="3" creationId="{078B61FD-1F89-EE4D-A68E-990DAE771274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24:18.248" v="1323"/>
          <ac:spMkLst>
            <pc:docMk/>
            <pc:sldMk cId="3780578076" sldId="265"/>
            <ac:spMk id="9" creationId="{16EA23B6-4B44-4D76-87BA-D81CE35EDB73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24:18.248" v="1323"/>
          <ac:spMkLst>
            <pc:docMk/>
            <pc:sldMk cId="3780578076" sldId="265"/>
            <ac:spMk id="11" creationId="{2EEEAE0B-25B7-437B-B834-B70A935419CA}"/>
          </ac:spMkLst>
        </pc:spChg>
        <pc:picChg chg="add mod ord">
          <ac:chgData name="natia  muladze" userId="S::natia.muladze918@ens.tsu.edu.ge::d61426b5-269d-4c6a-aa77-a91d28fdaa83" providerId="AD" clId="Web-{5D32DD28-DEAC-3A02-971C-087E2DE16DFF}" dt="2022-06-06T01:24:18.248" v="1323"/>
          <ac:picMkLst>
            <pc:docMk/>
            <pc:sldMk cId="3780578076" sldId="265"/>
            <ac:picMk id="4" creationId="{5B2D0C86-371D-B49B-5D44-715B18857F5A}"/>
          </ac:picMkLst>
        </pc:picChg>
      </pc:sldChg>
      <pc:sldChg chg="addSp delSp modSp new mod setBg setClrOvrMap">
        <pc:chgData name="natia  muladze" userId="S::natia.muladze918@ens.tsu.edu.ge::d61426b5-269d-4c6a-aa77-a91d28fdaa83" providerId="AD" clId="Web-{5D32DD28-DEAC-3A02-971C-087E2DE16DFF}" dt="2022-06-06T01:34:11.403" v="1625" actId="1076"/>
        <pc:sldMkLst>
          <pc:docMk/>
          <pc:sldMk cId="417971324" sldId="266"/>
        </pc:sldMkLst>
        <pc:spChg chg="del">
          <ac:chgData name="natia  muladze" userId="S::natia.muladze918@ens.tsu.edu.ge::d61426b5-269d-4c6a-aa77-a91d28fdaa83" providerId="AD" clId="Web-{5D32DD28-DEAC-3A02-971C-087E2DE16DFF}" dt="2022-06-06T01:28:21.550" v="1445"/>
          <ac:spMkLst>
            <pc:docMk/>
            <pc:sldMk cId="417971324" sldId="266"/>
            <ac:spMk id="2" creationId="{B35AEACE-DD58-F1AF-0E1E-5EE60FAFE9F1}"/>
          </ac:spMkLst>
        </pc:spChg>
        <pc:spChg chg="mod ord">
          <ac:chgData name="natia  muladze" userId="S::natia.muladze918@ens.tsu.edu.ge::d61426b5-269d-4c6a-aa77-a91d28fdaa83" providerId="AD" clId="Web-{5D32DD28-DEAC-3A02-971C-087E2DE16DFF}" dt="2022-06-06T01:34:11.403" v="1625" actId="1076"/>
          <ac:spMkLst>
            <pc:docMk/>
            <pc:sldMk cId="417971324" sldId="266"/>
            <ac:spMk id="3" creationId="{15AA9ECD-754A-63F0-1267-DFBFCA76FCE3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33:46.074" v="1616"/>
          <ac:spMkLst>
            <pc:docMk/>
            <pc:sldMk cId="417971324" sldId="266"/>
            <ac:spMk id="9" creationId="{8F23F8A3-8FD7-4779-8323-FDC26BE99889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33:46.074" v="1616"/>
          <ac:spMkLst>
            <pc:docMk/>
            <pc:sldMk cId="417971324" sldId="266"/>
            <ac:spMk id="11" creationId="{F605C4CC-A25C-416F-8333-7CB7DC97D870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33:48.871" v="1618"/>
          <ac:spMkLst>
            <pc:docMk/>
            <pc:sldMk cId="417971324" sldId="266"/>
            <ac:spMk id="13" creationId="{16EA23B6-4B44-4D76-87BA-D81CE35EDB73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33:48.871" v="1618"/>
          <ac:spMkLst>
            <pc:docMk/>
            <pc:sldMk cId="417971324" sldId="266"/>
            <ac:spMk id="14" creationId="{2EEEAE0B-25B7-437B-B834-B70A935419CA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33:51.637" v="1620"/>
          <ac:spMkLst>
            <pc:docMk/>
            <pc:sldMk cId="417971324" sldId="266"/>
            <ac:spMk id="16" creationId="{8F23F8A3-8FD7-4779-8323-FDC26BE99889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33:51.637" v="1620"/>
          <ac:spMkLst>
            <pc:docMk/>
            <pc:sldMk cId="417971324" sldId="266"/>
            <ac:spMk id="17" creationId="{F605C4CC-A25C-416F-8333-7CB7DC97D870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33:51.653" v="1621"/>
          <ac:spMkLst>
            <pc:docMk/>
            <pc:sldMk cId="417971324" sldId="266"/>
            <ac:spMk id="19" creationId="{16EA23B6-4B44-4D76-87BA-D81CE35EDB73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33:51.653" v="1621"/>
          <ac:spMkLst>
            <pc:docMk/>
            <pc:sldMk cId="417971324" sldId="266"/>
            <ac:spMk id="20" creationId="{2EEEAE0B-25B7-437B-B834-B70A935419CA}"/>
          </ac:spMkLst>
        </pc:spChg>
        <pc:picChg chg="add mod">
          <ac:chgData name="natia  muladze" userId="S::natia.muladze918@ens.tsu.edu.ge::d61426b5-269d-4c6a-aa77-a91d28fdaa83" providerId="AD" clId="Web-{5D32DD28-DEAC-3A02-971C-087E2DE16DFF}" dt="2022-06-06T01:33:51.653" v="1621"/>
          <ac:picMkLst>
            <pc:docMk/>
            <pc:sldMk cId="417971324" sldId="266"/>
            <ac:picMk id="4" creationId="{3D76B1EF-D790-BCE7-1DC1-165400BF5E08}"/>
          </ac:picMkLst>
        </pc:picChg>
      </pc:sldChg>
      <pc:sldChg chg="addSp modSp new mod setBg setClrOvrMap">
        <pc:chgData name="natia  muladze" userId="S::natia.muladze918@ens.tsu.edu.ge::d61426b5-269d-4c6a-aa77-a91d28fdaa83" providerId="AD" clId="Web-{5D32DD28-DEAC-3A02-971C-087E2DE16DFF}" dt="2022-06-06T01:41:59.762" v="1928"/>
        <pc:sldMkLst>
          <pc:docMk/>
          <pc:sldMk cId="725727947" sldId="267"/>
        </pc:sldMkLst>
        <pc:spChg chg="mod">
          <ac:chgData name="natia  muladze" userId="S::natia.muladze918@ens.tsu.edu.ge::d61426b5-269d-4c6a-aa77-a91d28fdaa83" providerId="AD" clId="Web-{5D32DD28-DEAC-3A02-971C-087E2DE16DFF}" dt="2022-06-06T01:41:59.762" v="1928"/>
          <ac:spMkLst>
            <pc:docMk/>
            <pc:sldMk cId="725727947" sldId="267"/>
            <ac:spMk id="2" creationId="{76E8F43C-370C-F199-7CD8-5BF71E6C0788}"/>
          </ac:spMkLst>
        </pc:spChg>
        <pc:spChg chg="mod ord">
          <ac:chgData name="natia  muladze" userId="S::natia.muladze918@ens.tsu.edu.ge::d61426b5-269d-4c6a-aa77-a91d28fdaa83" providerId="AD" clId="Web-{5D32DD28-DEAC-3A02-971C-087E2DE16DFF}" dt="2022-06-06T01:41:59.762" v="1928"/>
          <ac:spMkLst>
            <pc:docMk/>
            <pc:sldMk cId="725727947" sldId="267"/>
            <ac:spMk id="3" creationId="{EBCDA811-88BB-C287-9E63-6AFE9D6558AF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41:59.762" v="1928"/>
          <ac:spMkLst>
            <pc:docMk/>
            <pc:sldMk cId="725727947" sldId="267"/>
            <ac:spMk id="9" creationId="{56C20283-73E0-40EC-8AD8-057F581F64C2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41:59.762" v="1928"/>
          <ac:spMkLst>
            <pc:docMk/>
            <pc:sldMk cId="725727947" sldId="267"/>
            <ac:spMk id="11" creationId="{3FCC729B-E528-40C3-82D3-BA4375575E87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41:59.762" v="1928"/>
          <ac:spMkLst>
            <pc:docMk/>
            <pc:sldMk cId="725727947" sldId="267"/>
            <ac:spMk id="13" creationId="{58F1FB8D-1842-4A04-998D-6CF047AB2790}"/>
          </ac:spMkLst>
        </pc:spChg>
        <pc:picChg chg="add mod">
          <ac:chgData name="natia  muladze" userId="S::natia.muladze918@ens.tsu.edu.ge::d61426b5-269d-4c6a-aa77-a91d28fdaa83" providerId="AD" clId="Web-{5D32DD28-DEAC-3A02-971C-087E2DE16DFF}" dt="2022-06-06T01:41:59.762" v="1928"/>
          <ac:picMkLst>
            <pc:docMk/>
            <pc:sldMk cId="725727947" sldId="267"/>
            <ac:picMk id="4" creationId="{10DC37B5-7583-4AE5-1D08-913B40F59F17}"/>
          </ac:picMkLst>
        </pc:picChg>
      </pc:sldChg>
      <pc:sldChg chg="addSp delSp modSp new mod setBg setClrOvrMap">
        <pc:chgData name="natia  muladze" userId="S::natia.muladze918@ens.tsu.edu.ge::d61426b5-269d-4c6a-aa77-a91d28fdaa83" providerId="AD" clId="Web-{5D32DD28-DEAC-3A02-971C-087E2DE16DFF}" dt="2022-06-06T01:55:05.169" v="2380" actId="1076"/>
        <pc:sldMkLst>
          <pc:docMk/>
          <pc:sldMk cId="2808582189" sldId="268"/>
        </pc:sldMkLst>
        <pc:spChg chg="mod">
          <ac:chgData name="natia  muladze" userId="S::natia.muladze918@ens.tsu.edu.ge::d61426b5-269d-4c6a-aa77-a91d28fdaa83" providerId="AD" clId="Web-{5D32DD28-DEAC-3A02-971C-087E2DE16DFF}" dt="2022-06-06T01:55:05.169" v="2380" actId="1076"/>
          <ac:spMkLst>
            <pc:docMk/>
            <pc:sldMk cId="2808582189" sldId="268"/>
            <ac:spMk id="2" creationId="{4089F653-BF95-9337-6A11-931A9AA58FAC}"/>
          </ac:spMkLst>
        </pc:spChg>
        <pc:spChg chg="mod">
          <ac:chgData name="natia  muladze" userId="S::natia.muladze918@ens.tsu.edu.ge::d61426b5-269d-4c6a-aa77-a91d28fdaa83" providerId="AD" clId="Web-{5D32DD28-DEAC-3A02-971C-087E2DE16DFF}" dt="2022-06-06T01:54:56.293" v="2379" actId="1076"/>
          <ac:spMkLst>
            <pc:docMk/>
            <pc:sldMk cId="2808582189" sldId="268"/>
            <ac:spMk id="3" creationId="{2778D4E9-8E5F-E279-5129-7D8B6BBA1C60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54:53.450" v="2378"/>
          <ac:spMkLst>
            <pc:docMk/>
            <pc:sldMk cId="2808582189" sldId="268"/>
            <ac:spMk id="6" creationId="{91C83E38-D5B1-3B0E-FB27-3AC0F177FC4C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54:52.731" v="2377"/>
          <ac:spMkLst>
            <pc:docMk/>
            <pc:sldMk cId="2808582189" sldId="268"/>
            <ac:spMk id="7" creationId="{0BE6A416-07D4-C245-11C4-AC308B841AC6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54:01.449" v="2366"/>
          <ac:spMkLst>
            <pc:docMk/>
            <pc:sldMk cId="2808582189" sldId="268"/>
            <ac:spMk id="8" creationId="{EA67B5B4-3A24-436E-B663-1B2EBFF8A0CD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54:01.449" v="2366"/>
          <ac:spMkLst>
            <pc:docMk/>
            <pc:sldMk cId="2808582189" sldId="268"/>
            <ac:spMk id="10" creationId="{987FDF89-C993-41F4-A1B8-DBAFF16008A9}"/>
          </ac:spMkLst>
        </pc:spChg>
        <pc:spChg chg="add del">
          <ac:chgData name="natia  muladze" userId="S::natia.muladze918@ens.tsu.edu.ge::d61426b5-269d-4c6a-aa77-a91d28fdaa83" providerId="AD" clId="Web-{5D32DD28-DEAC-3A02-971C-087E2DE16DFF}" dt="2022-06-06T01:54:01.449" v="2366"/>
          <ac:spMkLst>
            <pc:docMk/>
            <pc:sldMk cId="2808582189" sldId="268"/>
            <ac:spMk id="12" creationId="{D1D7179B-FF7C-482F-B3D9-2BE9ED1139F9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4:01.449" v="2366"/>
          <ac:spMkLst>
            <pc:docMk/>
            <pc:sldMk cId="2808582189" sldId="268"/>
            <ac:spMk id="17" creationId="{9AA72BD9-2C5A-4EDC-931F-5AA08EACA0F3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4:01.449" v="2366"/>
          <ac:spMkLst>
            <pc:docMk/>
            <pc:sldMk cId="2808582189" sldId="268"/>
            <ac:spMk id="19" creationId="{DD3981AC-7B61-4947-BCF3-F7AA7FA385B9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4:01.449" v="2366"/>
          <ac:spMkLst>
            <pc:docMk/>
            <pc:sldMk cId="2808582189" sldId="268"/>
            <ac:spMk id="21" creationId="{55D4142C-5077-457F-A6AD-3FECFDB39685}"/>
          </ac:spMkLst>
        </pc:spChg>
        <pc:spChg chg="add">
          <ac:chgData name="natia  muladze" userId="S::natia.muladze918@ens.tsu.edu.ge::d61426b5-269d-4c6a-aa77-a91d28fdaa83" providerId="AD" clId="Web-{5D32DD28-DEAC-3A02-971C-087E2DE16DFF}" dt="2022-06-06T01:54:01.449" v="2366"/>
          <ac:spMkLst>
            <pc:docMk/>
            <pc:sldMk cId="2808582189" sldId="268"/>
            <ac:spMk id="23" creationId="{7A5F0580-5EE9-419F-96EE-B6529EF6E7D0}"/>
          </ac:spMkLst>
        </pc:spChg>
        <pc:picChg chg="add del mod">
          <ac:chgData name="natia  muladze" userId="S::natia.muladze918@ens.tsu.edu.ge::d61426b5-269d-4c6a-aa77-a91d28fdaa83" providerId="AD" clId="Web-{5D32DD28-DEAC-3A02-971C-087E2DE16DFF}" dt="2022-06-06T01:53:34.964" v="2362"/>
          <ac:picMkLst>
            <pc:docMk/>
            <pc:sldMk cId="2808582189" sldId="268"/>
            <ac:picMk id="4" creationId="{584D9C01-9692-203F-BDFD-AF8B48ACA32C}"/>
          </ac:picMkLst>
        </pc:picChg>
        <pc:picChg chg="add mod ord">
          <ac:chgData name="natia  muladze" userId="S::natia.muladze918@ens.tsu.edu.ge::d61426b5-269d-4c6a-aa77-a91d28fdaa83" providerId="AD" clId="Web-{5D32DD28-DEAC-3A02-971C-087E2DE16DFF}" dt="2022-06-06T01:54:12.230" v="2367" actId="1076"/>
          <ac:picMkLst>
            <pc:docMk/>
            <pc:sldMk cId="2808582189" sldId="268"/>
            <ac:picMk id="5" creationId="{5F81EF68-88C3-6679-D478-E1695B0CCE53}"/>
          </ac:picMkLst>
        </pc:picChg>
      </pc:sldChg>
    </pc:docChg>
  </pc:docChgLst>
  <pc:docChgLst>
    <pc:chgData name="natia  muladze" userId="S::natia.muladze918@ens.tsu.edu.ge::d61426b5-269d-4c6a-aa77-a91d28fdaa83" providerId="AD" clId="Web-{64B4AFAC-CA0E-41FD-A1B0-52B76068781E}"/>
    <pc:docChg chg="addSld modSld">
      <pc:chgData name="natia  muladze" userId="S::natia.muladze918@ens.tsu.edu.ge::d61426b5-269d-4c6a-aa77-a91d28fdaa83" providerId="AD" clId="Web-{64B4AFAC-CA0E-41FD-A1B0-52B76068781E}" dt="2022-06-06T00:30:53.293" v="912"/>
      <pc:docMkLst>
        <pc:docMk/>
      </pc:docMkLst>
      <pc:sldChg chg="addSp modSp mod setBg addAnim setClrOvrMap">
        <pc:chgData name="natia  muladze" userId="S::natia.muladze918@ens.tsu.edu.ge::d61426b5-269d-4c6a-aa77-a91d28fdaa83" providerId="AD" clId="Web-{64B4AFAC-CA0E-41FD-A1B0-52B76068781E}" dt="2022-06-06T00:19:52.148" v="736"/>
        <pc:sldMkLst>
          <pc:docMk/>
          <pc:sldMk cId="109857222" sldId="256"/>
        </pc:sldMkLst>
        <pc:spChg chg="mod">
          <ac:chgData name="natia  muladze" userId="S::natia.muladze918@ens.tsu.edu.ge::d61426b5-269d-4c6a-aa77-a91d28fdaa83" providerId="AD" clId="Web-{64B4AFAC-CA0E-41FD-A1B0-52B76068781E}" dt="2022-06-06T00:19:52.148" v="73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natia  muladze" userId="S::natia.muladze918@ens.tsu.edu.ge::d61426b5-269d-4c6a-aa77-a91d28fdaa83" providerId="AD" clId="Web-{64B4AFAC-CA0E-41FD-A1B0-52B76068781E}" dt="2022-06-06T00:19:52.148" v="735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natia  muladze" userId="S::natia.muladze918@ens.tsu.edu.ge::d61426b5-269d-4c6a-aa77-a91d28fdaa83" providerId="AD" clId="Web-{64B4AFAC-CA0E-41FD-A1B0-52B76068781E}" dt="2022-06-06T00:19:52.148" v="735"/>
          <ac:spMkLst>
            <pc:docMk/>
            <pc:sldMk cId="109857222" sldId="256"/>
            <ac:spMk id="8" creationId="{DA3C47C2-33A2-44B2-BEAB-FEB679075C24}"/>
          </ac:spMkLst>
        </pc:spChg>
        <pc:spChg chg="add">
          <ac:chgData name="natia  muladze" userId="S::natia.muladze918@ens.tsu.edu.ge::d61426b5-269d-4c6a-aa77-a91d28fdaa83" providerId="AD" clId="Web-{64B4AFAC-CA0E-41FD-A1B0-52B76068781E}" dt="2022-06-06T00:19:52.148" v="735"/>
          <ac:spMkLst>
            <pc:docMk/>
            <pc:sldMk cId="109857222" sldId="256"/>
            <ac:spMk id="10" creationId="{AD182BA8-54AD-4D9F-8264-B0FA8BB47D7C}"/>
          </ac:spMkLst>
        </pc:spChg>
        <pc:spChg chg="add">
          <ac:chgData name="natia  muladze" userId="S::natia.muladze918@ens.tsu.edu.ge::d61426b5-269d-4c6a-aa77-a91d28fdaa83" providerId="AD" clId="Web-{64B4AFAC-CA0E-41FD-A1B0-52B76068781E}" dt="2022-06-06T00:19:52.148" v="735"/>
          <ac:spMkLst>
            <pc:docMk/>
            <pc:sldMk cId="109857222" sldId="256"/>
            <ac:spMk id="12" creationId="{4ED83379-0499-45E1-AB78-6AA230F96442}"/>
          </ac:spMkLst>
        </pc:spChg>
      </pc:sldChg>
      <pc:sldChg chg="addSp delSp modSp new mod setBg setClrOvrMap">
        <pc:chgData name="natia  muladze" userId="S::natia.muladze918@ens.tsu.edu.ge::d61426b5-269d-4c6a-aa77-a91d28fdaa83" providerId="AD" clId="Web-{64B4AFAC-CA0E-41FD-A1B0-52B76068781E}" dt="2022-06-06T00:05:21.956" v="280"/>
        <pc:sldMkLst>
          <pc:docMk/>
          <pc:sldMk cId="2396878649" sldId="257"/>
        </pc:sldMkLst>
        <pc:spChg chg="mod ord">
          <ac:chgData name="natia  muladze" userId="S::natia.muladze918@ens.tsu.edu.ge::d61426b5-269d-4c6a-aa77-a91d28fdaa83" providerId="AD" clId="Web-{64B4AFAC-CA0E-41FD-A1B0-52B76068781E}" dt="2022-06-06T00:05:21.956" v="280"/>
          <ac:spMkLst>
            <pc:docMk/>
            <pc:sldMk cId="2396878649" sldId="257"/>
            <ac:spMk id="2" creationId="{6D2072E0-8113-C9BE-0C25-3D356173F27E}"/>
          </ac:spMkLst>
        </pc:spChg>
        <pc:spChg chg="del">
          <ac:chgData name="natia  muladze" userId="S::natia.muladze918@ens.tsu.edu.ge::d61426b5-269d-4c6a-aa77-a91d28fdaa83" providerId="AD" clId="Web-{64B4AFAC-CA0E-41FD-A1B0-52B76068781E}" dt="2022-06-05T23:56:13.369" v="7"/>
          <ac:spMkLst>
            <pc:docMk/>
            <pc:sldMk cId="2396878649" sldId="257"/>
            <ac:spMk id="3" creationId="{183D0D1E-5923-715E-9F59-82232C223A93}"/>
          </ac:spMkLst>
        </pc:spChg>
        <pc:spChg chg="add mod">
          <ac:chgData name="natia  muladze" userId="S::natia.muladze918@ens.tsu.edu.ge::d61426b5-269d-4c6a-aa77-a91d28fdaa83" providerId="AD" clId="Web-{64B4AFAC-CA0E-41FD-A1B0-52B76068781E}" dt="2022-06-06T00:05:21.956" v="280"/>
          <ac:spMkLst>
            <pc:docMk/>
            <pc:sldMk cId="2396878649" sldId="257"/>
            <ac:spMk id="5" creationId="{45938C4C-5AFB-3879-11B3-C9AAAEE7F524}"/>
          </ac:spMkLst>
        </pc:spChg>
        <pc:spChg chg="add">
          <ac:chgData name="natia  muladze" userId="S::natia.muladze918@ens.tsu.edu.ge::d61426b5-269d-4c6a-aa77-a91d28fdaa83" providerId="AD" clId="Web-{64B4AFAC-CA0E-41FD-A1B0-52B76068781E}" dt="2022-06-06T00:05:21.956" v="280"/>
          <ac:spMkLst>
            <pc:docMk/>
            <pc:sldMk cId="2396878649" sldId="257"/>
            <ac:spMk id="10" creationId="{8F23F8A3-8FD7-4779-8323-FDC26BE99889}"/>
          </ac:spMkLst>
        </pc:spChg>
        <pc:spChg chg="add">
          <ac:chgData name="natia  muladze" userId="S::natia.muladze918@ens.tsu.edu.ge::d61426b5-269d-4c6a-aa77-a91d28fdaa83" providerId="AD" clId="Web-{64B4AFAC-CA0E-41FD-A1B0-52B76068781E}" dt="2022-06-06T00:05:21.956" v="280"/>
          <ac:spMkLst>
            <pc:docMk/>
            <pc:sldMk cId="2396878649" sldId="257"/>
            <ac:spMk id="12" creationId="{F605C4CC-A25C-416F-8333-7CB7DC97D870}"/>
          </ac:spMkLst>
        </pc:spChg>
        <pc:picChg chg="add mod ord">
          <ac:chgData name="natia  muladze" userId="S::natia.muladze918@ens.tsu.edu.ge::d61426b5-269d-4c6a-aa77-a91d28fdaa83" providerId="AD" clId="Web-{64B4AFAC-CA0E-41FD-A1B0-52B76068781E}" dt="2022-06-06T00:05:21.956" v="280"/>
          <ac:picMkLst>
            <pc:docMk/>
            <pc:sldMk cId="2396878649" sldId="257"/>
            <ac:picMk id="4" creationId="{1ABCE9C3-B6F2-3A3C-ABC3-AF8B7F009696}"/>
          </ac:picMkLst>
        </pc:picChg>
      </pc:sldChg>
      <pc:sldChg chg="addSp delSp modSp new mod setBg addAnim setClrOvrMap">
        <pc:chgData name="natia  muladze" userId="S::natia.muladze918@ens.tsu.edu.ge::d61426b5-269d-4c6a-aa77-a91d28fdaa83" providerId="AD" clId="Web-{64B4AFAC-CA0E-41FD-A1B0-52B76068781E}" dt="2022-06-06T00:19:07.741" v="721" actId="20577"/>
        <pc:sldMkLst>
          <pc:docMk/>
          <pc:sldMk cId="3555296580" sldId="258"/>
        </pc:sldMkLst>
        <pc:spChg chg="mod">
          <ac:chgData name="natia  muladze" userId="S::natia.muladze918@ens.tsu.edu.ge::d61426b5-269d-4c6a-aa77-a91d28fdaa83" providerId="AD" clId="Web-{64B4AFAC-CA0E-41FD-A1B0-52B76068781E}" dt="2022-06-06T00:08:16.386" v="356"/>
          <ac:spMkLst>
            <pc:docMk/>
            <pc:sldMk cId="3555296580" sldId="258"/>
            <ac:spMk id="2" creationId="{B69E8EAC-D0B3-6EA9-8632-7CFA2752EBF8}"/>
          </ac:spMkLst>
        </pc:spChg>
        <pc:spChg chg="del">
          <ac:chgData name="natia  muladze" userId="S::natia.muladze918@ens.tsu.edu.ge::d61426b5-269d-4c6a-aa77-a91d28fdaa83" providerId="AD" clId="Web-{64B4AFAC-CA0E-41FD-A1B0-52B76068781E}" dt="2022-06-06T00:04:46.046" v="274"/>
          <ac:spMkLst>
            <pc:docMk/>
            <pc:sldMk cId="3555296580" sldId="258"/>
            <ac:spMk id="3" creationId="{3C873F7F-2A71-5D88-A036-E855CABF2118}"/>
          </ac:spMkLst>
        </pc:spChg>
        <pc:spChg chg="add mod">
          <ac:chgData name="natia  muladze" userId="S::natia.muladze918@ens.tsu.edu.ge::d61426b5-269d-4c6a-aa77-a91d28fdaa83" providerId="AD" clId="Web-{64B4AFAC-CA0E-41FD-A1B0-52B76068781E}" dt="2022-06-06T00:19:07.741" v="721" actId="20577"/>
          <ac:spMkLst>
            <pc:docMk/>
            <pc:sldMk cId="3555296580" sldId="258"/>
            <ac:spMk id="8" creationId="{B2E3FFF7-FDC6-29D7-037D-E7239B4F8625}"/>
          </ac:spMkLst>
        </pc:spChg>
        <pc:spChg chg="add del">
          <ac:chgData name="natia  muladze" userId="S::natia.muladze918@ens.tsu.edu.ge::d61426b5-269d-4c6a-aa77-a91d28fdaa83" providerId="AD" clId="Web-{64B4AFAC-CA0E-41FD-A1B0-52B76068781E}" dt="2022-06-06T00:07:40.338" v="332"/>
          <ac:spMkLst>
            <pc:docMk/>
            <pc:sldMk cId="3555296580" sldId="258"/>
            <ac:spMk id="11" creationId="{EE1FC7B4-E4A7-4452-B413-1A623E3A7230}"/>
          </ac:spMkLst>
        </pc:spChg>
        <pc:spChg chg="add del">
          <ac:chgData name="natia  muladze" userId="S::natia.muladze918@ens.tsu.edu.ge::d61426b5-269d-4c6a-aa77-a91d28fdaa83" providerId="AD" clId="Web-{64B4AFAC-CA0E-41FD-A1B0-52B76068781E}" dt="2022-06-06T00:07:40.338" v="332"/>
          <ac:spMkLst>
            <pc:docMk/>
            <pc:sldMk cId="3555296580" sldId="258"/>
            <ac:spMk id="13" creationId="{E0709AF0-24F0-4486-B189-BE6386BDB198}"/>
          </ac:spMkLst>
        </pc:spChg>
        <pc:spChg chg="add del">
          <ac:chgData name="natia  muladze" userId="S::natia.muladze918@ens.tsu.edu.ge::d61426b5-269d-4c6a-aa77-a91d28fdaa83" providerId="AD" clId="Web-{64B4AFAC-CA0E-41FD-A1B0-52B76068781E}" dt="2022-06-06T00:07:40.338" v="332"/>
          <ac:spMkLst>
            <pc:docMk/>
            <pc:sldMk cId="3555296580" sldId="258"/>
            <ac:spMk id="15" creationId="{FBE3B62F-5853-4A3C-B050-6186351A7176}"/>
          </ac:spMkLst>
        </pc:spChg>
        <pc:spChg chg="add del">
          <ac:chgData name="natia  muladze" userId="S::natia.muladze918@ens.tsu.edu.ge::d61426b5-269d-4c6a-aa77-a91d28fdaa83" providerId="AD" clId="Web-{64B4AFAC-CA0E-41FD-A1B0-52B76068781E}" dt="2022-06-06T00:08:16.402" v="357"/>
          <ac:spMkLst>
            <pc:docMk/>
            <pc:sldMk cId="3555296580" sldId="258"/>
            <ac:spMk id="20" creationId="{8F23F8A3-8FD7-4779-8323-FDC26BE99889}"/>
          </ac:spMkLst>
        </pc:spChg>
        <pc:spChg chg="add del">
          <ac:chgData name="natia  muladze" userId="S::natia.muladze918@ens.tsu.edu.ge::d61426b5-269d-4c6a-aa77-a91d28fdaa83" providerId="AD" clId="Web-{64B4AFAC-CA0E-41FD-A1B0-52B76068781E}" dt="2022-06-06T00:08:16.402" v="357"/>
          <ac:spMkLst>
            <pc:docMk/>
            <pc:sldMk cId="3555296580" sldId="258"/>
            <ac:spMk id="22" creationId="{F605C4CC-A25C-416F-8333-7CB7DC97D870}"/>
          </ac:spMkLst>
        </pc:spChg>
        <pc:spChg chg="add del">
          <ac:chgData name="natia  muladze" userId="S::natia.muladze918@ens.tsu.edu.ge::d61426b5-269d-4c6a-aa77-a91d28fdaa83" providerId="AD" clId="Web-{64B4AFAC-CA0E-41FD-A1B0-52B76068781E}" dt="2022-06-06T00:08:16.386" v="356"/>
          <ac:spMkLst>
            <pc:docMk/>
            <pc:sldMk cId="3555296580" sldId="258"/>
            <ac:spMk id="27" creationId="{7CA0DAA6-33B8-4A25-810D-2F4D816FB40E}"/>
          </ac:spMkLst>
        </pc:spChg>
        <pc:spChg chg="add">
          <ac:chgData name="natia  muladze" userId="S::natia.muladze918@ens.tsu.edu.ge::d61426b5-269d-4c6a-aa77-a91d28fdaa83" providerId="AD" clId="Web-{64B4AFAC-CA0E-41FD-A1B0-52B76068781E}" dt="2022-06-06T00:08:16.402" v="357"/>
          <ac:spMkLst>
            <pc:docMk/>
            <pc:sldMk cId="3555296580" sldId="258"/>
            <ac:spMk id="29" creationId="{F605C4CC-A25C-416F-8333-7CB7DC97D870}"/>
          </ac:spMkLst>
        </pc:spChg>
        <pc:spChg chg="add">
          <ac:chgData name="natia  muladze" userId="S::natia.muladze918@ens.tsu.edu.ge::d61426b5-269d-4c6a-aa77-a91d28fdaa83" providerId="AD" clId="Web-{64B4AFAC-CA0E-41FD-A1B0-52B76068781E}" dt="2022-06-06T00:08:16.402" v="357"/>
          <ac:spMkLst>
            <pc:docMk/>
            <pc:sldMk cId="3555296580" sldId="258"/>
            <ac:spMk id="30" creationId="{8F23F8A3-8FD7-4779-8323-FDC26BE99889}"/>
          </ac:spMkLst>
        </pc:spChg>
        <pc:picChg chg="add mod ord">
          <ac:chgData name="natia  muladze" userId="S::natia.muladze918@ens.tsu.edu.ge::d61426b5-269d-4c6a-aa77-a91d28fdaa83" providerId="AD" clId="Web-{64B4AFAC-CA0E-41FD-A1B0-52B76068781E}" dt="2022-06-06T00:08:16.386" v="356"/>
          <ac:picMkLst>
            <pc:docMk/>
            <pc:sldMk cId="3555296580" sldId="258"/>
            <ac:picMk id="4" creationId="{7FDA91B6-8A89-9DAB-1369-DB349E4D0931}"/>
          </ac:picMkLst>
        </pc:picChg>
      </pc:sldChg>
      <pc:sldChg chg="addSp delSp modSp new mod setBg setClrOvrMap">
        <pc:chgData name="natia  muladze" userId="S::natia.muladze918@ens.tsu.edu.ge::d61426b5-269d-4c6a-aa77-a91d28fdaa83" providerId="AD" clId="Web-{64B4AFAC-CA0E-41FD-A1B0-52B76068781E}" dt="2022-06-06T00:19:44.445" v="734" actId="1076"/>
        <pc:sldMkLst>
          <pc:docMk/>
          <pc:sldMk cId="3669770496" sldId="259"/>
        </pc:sldMkLst>
        <pc:spChg chg="mod ord">
          <ac:chgData name="natia  muladze" userId="S::natia.muladze918@ens.tsu.edu.ge::d61426b5-269d-4c6a-aa77-a91d28fdaa83" providerId="AD" clId="Web-{64B4AFAC-CA0E-41FD-A1B0-52B76068781E}" dt="2022-06-06T00:14:48.746" v="567"/>
          <ac:spMkLst>
            <pc:docMk/>
            <pc:sldMk cId="3669770496" sldId="259"/>
            <ac:spMk id="2" creationId="{0D560E8E-1CA0-49F9-B472-97EE38701649}"/>
          </ac:spMkLst>
        </pc:spChg>
        <pc:spChg chg="del mod">
          <ac:chgData name="natia  muladze" userId="S::natia.muladze918@ens.tsu.edu.ge::d61426b5-269d-4c6a-aa77-a91d28fdaa83" providerId="AD" clId="Web-{64B4AFAC-CA0E-41FD-A1B0-52B76068781E}" dt="2022-06-06T00:14:31.699" v="564"/>
          <ac:spMkLst>
            <pc:docMk/>
            <pc:sldMk cId="3669770496" sldId="259"/>
            <ac:spMk id="3" creationId="{291A3E79-C6BF-EEC8-DA4D-197760A9543B}"/>
          </ac:spMkLst>
        </pc:spChg>
        <pc:spChg chg="add mod">
          <ac:chgData name="natia  muladze" userId="S::natia.muladze918@ens.tsu.edu.ge::d61426b5-269d-4c6a-aa77-a91d28fdaa83" providerId="AD" clId="Web-{64B4AFAC-CA0E-41FD-A1B0-52B76068781E}" dt="2022-06-06T00:19:43.258" v="733" actId="20577"/>
          <ac:spMkLst>
            <pc:docMk/>
            <pc:sldMk cId="3669770496" sldId="259"/>
            <ac:spMk id="8" creationId="{53F5157F-6777-B9A2-FBEE-3F2AAA4F7DAC}"/>
          </ac:spMkLst>
        </pc:spChg>
        <pc:spChg chg="add del">
          <ac:chgData name="natia  muladze" userId="S::natia.muladze918@ens.tsu.edu.ge::d61426b5-269d-4c6a-aa77-a91d28fdaa83" providerId="AD" clId="Web-{64B4AFAC-CA0E-41FD-A1B0-52B76068781E}" dt="2022-06-06T00:15:28.576" v="569"/>
          <ac:spMkLst>
            <pc:docMk/>
            <pc:sldMk cId="3669770496" sldId="259"/>
            <ac:spMk id="11" creationId="{8F23F8A3-8FD7-4779-8323-FDC26BE99889}"/>
          </ac:spMkLst>
        </pc:spChg>
        <pc:spChg chg="add del">
          <ac:chgData name="natia  muladze" userId="S::natia.muladze918@ens.tsu.edu.ge::d61426b5-269d-4c6a-aa77-a91d28fdaa83" providerId="AD" clId="Web-{64B4AFAC-CA0E-41FD-A1B0-52B76068781E}" dt="2022-06-06T00:15:28.576" v="569"/>
          <ac:spMkLst>
            <pc:docMk/>
            <pc:sldMk cId="3669770496" sldId="259"/>
            <ac:spMk id="13" creationId="{F605C4CC-A25C-416F-8333-7CB7DC97D870}"/>
          </ac:spMkLst>
        </pc:spChg>
        <pc:spChg chg="add">
          <ac:chgData name="natia  muladze" userId="S::natia.muladze918@ens.tsu.edu.ge::d61426b5-269d-4c6a-aa77-a91d28fdaa83" providerId="AD" clId="Web-{64B4AFAC-CA0E-41FD-A1B0-52B76068781E}" dt="2022-06-06T00:15:28.576" v="569"/>
          <ac:spMkLst>
            <pc:docMk/>
            <pc:sldMk cId="3669770496" sldId="259"/>
            <ac:spMk id="18" creationId="{EE1FC7B4-E4A7-4452-B413-1A623E3A7230}"/>
          </ac:spMkLst>
        </pc:spChg>
        <pc:spChg chg="add">
          <ac:chgData name="natia  muladze" userId="S::natia.muladze918@ens.tsu.edu.ge::d61426b5-269d-4c6a-aa77-a91d28fdaa83" providerId="AD" clId="Web-{64B4AFAC-CA0E-41FD-A1B0-52B76068781E}" dt="2022-06-06T00:15:28.576" v="569"/>
          <ac:spMkLst>
            <pc:docMk/>
            <pc:sldMk cId="3669770496" sldId="259"/>
            <ac:spMk id="20" creationId="{E0709AF0-24F0-4486-B189-BE6386BDB198}"/>
          </ac:spMkLst>
        </pc:spChg>
        <pc:spChg chg="add">
          <ac:chgData name="natia  muladze" userId="S::natia.muladze918@ens.tsu.edu.ge::d61426b5-269d-4c6a-aa77-a91d28fdaa83" providerId="AD" clId="Web-{64B4AFAC-CA0E-41FD-A1B0-52B76068781E}" dt="2022-06-06T00:15:28.576" v="569"/>
          <ac:spMkLst>
            <pc:docMk/>
            <pc:sldMk cId="3669770496" sldId="259"/>
            <ac:spMk id="22" creationId="{FBE3B62F-5853-4A3C-B050-6186351A7176}"/>
          </ac:spMkLst>
        </pc:spChg>
        <pc:picChg chg="add mod ord">
          <ac:chgData name="natia  muladze" userId="S::natia.muladze918@ens.tsu.edu.ge::d61426b5-269d-4c6a-aa77-a91d28fdaa83" providerId="AD" clId="Web-{64B4AFAC-CA0E-41FD-A1B0-52B76068781E}" dt="2022-06-06T00:19:44.445" v="734" actId="1076"/>
          <ac:picMkLst>
            <pc:docMk/>
            <pc:sldMk cId="3669770496" sldId="259"/>
            <ac:picMk id="4" creationId="{3A8EC5E2-D695-DFCB-F7BA-2A2D63B8DEEC}"/>
          </ac:picMkLst>
        </pc:picChg>
      </pc:sldChg>
      <pc:sldChg chg="addSp modSp new mod setBg setClrOvrMap">
        <pc:chgData name="natia  muladze" userId="S::natia.muladze918@ens.tsu.edu.ge::d61426b5-269d-4c6a-aa77-a91d28fdaa83" providerId="AD" clId="Web-{64B4AFAC-CA0E-41FD-A1B0-52B76068781E}" dt="2022-06-06T00:30:30.995" v="911"/>
        <pc:sldMkLst>
          <pc:docMk/>
          <pc:sldMk cId="3689106343" sldId="260"/>
        </pc:sldMkLst>
        <pc:spChg chg="mod">
          <ac:chgData name="natia  muladze" userId="S::natia.muladze918@ens.tsu.edu.ge::d61426b5-269d-4c6a-aa77-a91d28fdaa83" providerId="AD" clId="Web-{64B4AFAC-CA0E-41FD-A1B0-52B76068781E}" dt="2022-06-06T00:30:30.995" v="911"/>
          <ac:spMkLst>
            <pc:docMk/>
            <pc:sldMk cId="3689106343" sldId="260"/>
            <ac:spMk id="2" creationId="{36C20928-2B89-9F77-8A1C-EE5180C83B6C}"/>
          </ac:spMkLst>
        </pc:spChg>
        <pc:spChg chg="mod">
          <ac:chgData name="natia  muladze" userId="S::natia.muladze918@ens.tsu.edu.ge::d61426b5-269d-4c6a-aa77-a91d28fdaa83" providerId="AD" clId="Web-{64B4AFAC-CA0E-41FD-A1B0-52B76068781E}" dt="2022-06-06T00:30:30.995" v="911"/>
          <ac:spMkLst>
            <pc:docMk/>
            <pc:sldMk cId="3689106343" sldId="260"/>
            <ac:spMk id="3" creationId="{12C3D7DA-2302-C274-D171-032D4BD93786}"/>
          </ac:spMkLst>
        </pc:spChg>
        <pc:spChg chg="add">
          <ac:chgData name="natia  muladze" userId="S::natia.muladze918@ens.tsu.edu.ge::d61426b5-269d-4c6a-aa77-a91d28fdaa83" providerId="AD" clId="Web-{64B4AFAC-CA0E-41FD-A1B0-52B76068781E}" dt="2022-06-06T00:30:30.995" v="911"/>
          <ac:spMkLst>
            <pc:docMk/>
            <pc:sldMk cId="3689106343" sldId="260"/>
            <ac:spMk id="9" creationId="{9228552E-C8B1-4A80-8448-0787CE0FC704}"/>
          </ac:spMkLst>
        </pc:spChg>
        <pc:picChg chg="add mod ord">
          <ac:chgData name="natia  muladze" userId="S::natia.muladze918@ens.tsu.edu.ge::d61426b5-269d-4c6a-aa77-a91d28fdaa83" providerId="AD" clId="Web-{64B4AFAC-CA0E-41FD-A1B0-52B76068781E}" dt="2022-06-06T00:30:30.995" v="911"/>
          <ac:picMkLst>
            <pc:docMk/>
            <pc:sldMk cId="3689106343" sldId="260"/>
            <ac:picMk id="4" creationId="{AB137360-4F1A-6269-D2D8-64A814A20A6E}"/>
          </ac:picMkLst>
        </pc:picChg>
      </pc:sldChg>
      <pc:sldChg chg="new">
        <pc:chgData name="natia  muladze" userId="S::natia.muladze918@ens.tsu.edu.ge::d61426b5-269d-4c6a-aa77-a91d28fdaa83" providerId="AD" clId="Web-{64B4AFAC-CA0E-41FD-A1B0-52B76068781E}" dt="2022-06-06T00:30:53.293" v="912"/>
        <pc:sldMkLst>
          <pc:docMk/>
          <pc:sldMk cId="1187467135" sldId="26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satellite, outdoor, snow, transport&#10;&#10;Description automatically generated">
            <a:extLst>
              <a:ext uri="{FF2B5EF4-FFF2-40B4-BE49-F238E27FC236}">
                <a16:creationId xmlns:a16="http://schemas.microsoft.com/office/drawing/2014/main" id="{5A76D3B5-AADE-6CE2-168D-6C302F847D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სატელიტები</a:t>
            </a: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1ABCE9C3-B6F2-3A3C-ABC3-AF8B7F009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alphaModFix amt="35000"/>
          </a:blip>
          <a:srcRect t="21192" b="22558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2072E0-8113-C9BE-0C25-3D356173F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65862"/>
            <a:ext cx="6052955" cy="47262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7400" dirty="0" err="1">
                <a:ln w="22225">
                  <a:solidFill>
                    <a:srgbClr val="FFFFFF"/>
                  </a:solidFill>
                </a:ln>
                <a:noFill/>
              </a:rPr>
              <a:t>ხელოვნური</a:t>
            </a:r>
            <a:r>
              <a:rPr lang="en-US" sz="7400" dirty="0">
                <a:ln w="22225">
                  <a:solidFill>
                    <a:srgbClr val="FFFFFF"/>
                  </a:solidFill>
                </a:ln>
                <a:noFill/>
              </a:rPr>
              <a:t> </a:t>
            </a:r>
            <a:r>
              <a:rPr lang="en-US" sz="7400" dirty="0" err="1">
                <a:ln w="22225">
                  <a:solidFill>
                    <a:srgbClr val="FFFFFF"/>
                  </a:solidFill>
                </a:ln>
                <a:noFill/>
              </a:rPr>
              <a:t>თანამგზავრი</a:t>
            </a:r>
            <a:endParaRPr lang="en-US" sz="7400" dirty="0" err="1">
              <a:ln w="22225">
                <a:solidFill>
                  <a:srgbClr val="FFFFFF"/>
                </a:solidFill>
              </a:ln>
              <a:cs typeface="Calibri Light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6A8629B-8289-498B-939B-1CA0C10618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2899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45938C4C-5AFB-3879-11B3-C9AAAEE7F524}"/>
              </a:ext>
            </a:extLst>
          </p:cNvPr>
          <p:cNvSpPr txBox="1"/>
          <p:nvPr/>
        </p:nvSpPr>
        <p:spPr>
          <a:xfrm>
            <a:off x="7534641" y="1065862"/>
            <a:ext cx="3860002" cy="472627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rgbClr val="FFFFFF"/>
                </a:solidFill>
              </a:rPr>
              <a:t>Როცა ღამის ცას ვუყურებთ პლანეტებთან და ვარსკვლავებთან ერთად თანამგზავრებსაც ვხედავთ. თანამგზავრი არის ობიექტი, რომელიც პლანეტის ან ვარსკვლავის გარშემო ორბიტაზე მოძრაობს. Ამ პრეზენტაციაში ჩვენ განვიხილავთ ხელოვნურ - ადამიანის ხელით შექმნილ თანამგზავრებს, ანუ სატელიტებს.</a:t>
            </a:r>
          </a:p>
        </p:txBody>
      </p:sp>
    </p:spTree>
    <p:extLst>
      <p:ext uri="{BB962C8B-B14F-4D97-AF65-F5344CB8AC3E}">
        <p14:creationId xmlns:p14="http://schemas.microsoft.com/office/powerpoint/2010/main" val="23968786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B250C39F-3F6C-4D53-86D2-7BC6B2FF60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4" descr="A picture containing satellite, transport&#10;&#10;Description automatically generated">
            <a:extLst>
              <a:ext uri="{FF2B5EF4-FFF2-40B4-BE49-F238E27FC236}">
                <a16:creationId xmlns:a16="http://schemas.microsoft.com/office/drawing/2014/main" id="{7FDA91B6-8A89-9DAB-1369-DB349E4D09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140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70A48D59-8581-41F7-B529-F4617FE07A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6000">
                <a:schemeClr val="tx1">
                  <a:lumMod val="95000"/>
                  <a:lumOff val="5000"/>
                </a:schemeClr>
              </a:gs>
              <a:gs pos="90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9E8EAC-D0B3-6EA9-8632-7CFA2752E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910431"/>
            <a:ext cx="4724400" cy="1466455"/>
          </a:xfrm>
        </p:spPr>
        <p:txBody>
          <a:bodyPr anchor="b">
            <a:normAutofit/>
          </a:bodyPr>
          <a:lstStyle/>
          <a:p>
            <a:r>
              <a:rPr lang="en-GB" sz="3400">
                <a:solidFill>
                  <a:schemeClr val="bg1"/>
                </a:solidFill>
                <a:cs typeface="Calibri Light"/>
              </a:rPr>
              <a:t>Სატელიტი რომელმაც ისტორია შეცვალა</a:t>
            </a:r>
            <a:endParaRPr lang="en-GB" sz="3400">
              <a:solidFill>
                <a:schemeClr val="bg1"/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2E3FFF7-FDC6-29D7-037D-E7239B4F86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900" y="2492080"/>
            <a:ext cx="4724400" cy="30158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solidFill>
                  <a:schemeClr val="bg1"/>
                </a:solidFill>
                <a:cs typeface="Calibri"/>
              </a:rPr>
              <a:t> 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პირველი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სატელიტი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კოსმოსში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საბჭოთა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კავშირმა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 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გაუშვა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1957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წლის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4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ოქტომბერს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. Მ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ას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 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ერქვა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სპუტნიკ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 I . Რ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აც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რუსულად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თანამგზავრს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ნიშნავს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.</a:t>
            </a:r>
          </a:p>
          <a:p>
            <a:r>
              <a:rPr lang="en-US" sz="2000" dirty="0">
                <a:solidFill>
                  <a:schemeClr val="bg1"/>
                </a:solidFill>
                <a:cs typeface="Calibri"/>
              </a:rPr>
              <a:t>Ს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პუტნიკ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I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იყო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 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კალათბურთის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ბურთის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ზომის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მეტალის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სფერო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4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ანტენით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. Ი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გი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დედამიწის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მიმართულებით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რადიო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სიგნალებს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სამი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კვირის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განმავლობაში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2000" dirty="0" err="1">
                <a:solidFill>
                  <a:schemeClr val="bg1"/>
                </a:solidFill>
                <a:cs typeface="Calibri"/>
              </a:rPr>
              <a:t>უშვებდა</a:t>
            </a:r>
            <a:r>
              <a:rPr lang="en-US" sz="2000" dirty="0">
                <a:solidFill>
                  <a:schemeClr val="bg1"/>
                </a:solidFill>
                <a:cs typeface="Calibri"/>
              </a:rPr>
              <a:t>. 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296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B250C39F-3F6C-4D53-86D2-7BC6B2FF60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A8EC5E2-D695-DFCB-F7BA-2A2D63B8DE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70A48D59-8581-41F7-B529-F4617FE07A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6000">
                <a:schemeClr val="tx1">
                  <a:lumMod val="95000"/>
                  <a:lumOff val="5000"/>
                </a:schemeClr>
              </a:gs>
              <a:gs pos="90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3F5157F-6777-B9A2-FBEE-3F2AAA4F7D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4862" y="1298759"/>
            <a:ext cx="5270740" cy="301584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Შ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ემდეგ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კი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ენერგია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გამოცალა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და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მისი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სიჩქარე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მანამ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შენელდა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სანამ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ვეღარ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შეძლო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ორბიტაზე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მოძრაობა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. Ს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აბოლოოდ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კი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დედამიწის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ატმოსფეროში</a:t>
            </a:r>
            <a:r>
              <a:rPr lang="en-US" sz="1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1800" dirty="0" err="1">
                <a:solidFill>
                  <a:schemeClr val="bg1"/>
                </a:solidFill>
                <a:ea typeface="+mn-lt"/>
                <a:cs typeface="+mn-lt"/>
              </a:rPr>
              <a:t>დაიწვა</a:t>
            </a:r>
            <a:endParaRPr lang="en-US" sz="1800">
              <a:solidFill>
                <a:schemeClr val="bg1"/>
              </a:solidFill>
              <a:ea typeface="+mn-lt"/>
              <a:cs typeface="+mn-lt"/>
            </a:endParaRPr>
          </a:p>
          <a:p>
            <a:endParaRPr lang="en-US" sz="1800" dirty="0">
              <a:solidFill>
                <a:schemeClr val="bg1"/>
              </a:solidFill>
              <a:cs typeface="Calibri"/>
            </a:endParaRPr>
          </a:p>
          <a:p>
            <a:r>
              <a:rPr lang="en-US" sz="1800" dirty="0">
                <a:solidFill>
                  <a:schemeClr val="bg1"/>
                </a:solidFill>
                <a:cs typeface="Calibri"/>
              </a:rPr>
              <a:t>Მ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იუხედავად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იმისა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,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რომ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სპუტნიკს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არ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ჰქონდა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სამეცნიერო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ინსტრუმენტები,მეცნიერებმა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მეტი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გაიგეს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დედამიწის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ზედა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ატმოსფეროს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შესახებ.მათ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ეს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მოახერხეს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 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იმაზე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დაკვირვებით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,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თუ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რა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გავლენა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მოახდინა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ატმოსფერომ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სატელიტის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 </a:t>
            </a:r>
            <a:r>
              <a:rPr lang="en-US" sz="1800" dirty="0" err="1">
                <a:solidFill>
                  <a:schemeClr val="bg1"/>
                </a:solidFill>
                <a:cs typeface="Calibri"/>
              </a:rPr>
              <a:t>სიგნალებზე</a:t>
            </a:r>
            <a:r>
              <a:rPr lang="en-US" sz="1800" dirty="0">
                <a:solidFill>
                  <a:schemeClr val="bg1"/>
                </a:solidFill>
                <a:cs typeface="Calibri"/>
              </a:rPr>
              <a:t>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560E8E-1CA0-49F9-B472-97EE38701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7574" y="8761502"/>
            <a:ext cx="10515600" cy="1325563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770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B137360-4F1A-6269-D2D8-64A814A20A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r="6221"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6C20928-2B89-9F77-8A1C-EE5180C83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 Light"/>
              </a:rPr>
              <a:t>Კოსმიური შეჯიბრი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C3D7DA-2302-C274-D171-032D4BD93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"/>
              </a:rPr>
              <a:t>Სპუტნიკის წარმატებით დაიწყო ე.წ "კოსმიური შეჯიბრი" საბჭოთა კავშირსა და ა.შ.შ-ს შორის. Ორივე მხარემ დააჩქარა სამუშაოები კოსმოსურ ტექნოლოგიებში. Ა.შ.შ-ში შეიქმნა ორგანიზაცია </a:t>
            </a:r>
            <a:r>
              <a:rPr lang="en-GB">
                <a:solidFill>
                  <a:srgbClr val="FFFFFF"/>
                </a:solidFill>
                <a:ea typeface="+mn-lt"/>
                <a:cs typeface="+mn-lt"/>
              </a:rPr>
              <a:t>National Aeronautics and Space Administration რაც ცნობილია როგორც  NASA.</a:t>
            </a:r>
          </a:p>
          <a:p>
            <a:r>
              <a:rPr lang="en-GB">
                <a:solidFill>
                  <a:srgbClr val="FFFFFF"/>
                </a:solidFill>
                <a:ea typeface="+mn-lt"/>
                <a:cs typeface="+mn-lt"/>
              </a:rPr>
              <a:t>NASA-მ მალე გაუშვა ორი სატელიტი.</a:t>
            </a:r>
            <a:endParaRPr lang="en-GB">
              <a:solidFill>
                <a:srgbClr val="FF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891063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9">
            <a:extLst>
              <a:ext uri="{FF2B5EF4-FFF2-40B4-BE49-F238E27FC236}">
                <a16:creationId xmlns:a16="http://schemas.microsoft.com/office/drawing/2014/main" id="{B2372472-A28D-4A46-A417-C339E4A84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bg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13">
            <a:extLst>
              <a:ext uri="{FF2B5EF4-FFF2-40B4-BE49-F238E27FC236}">
                <a16:creationId xmlns:a16="http://schemas.microsoft.com/office/drawing/2014/main" id="{AA6E07BD-D7EE-482F-A60D-431FAF26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786754" cy="6858000"/>
          </a:xfrm>
          <a:custGeom>
            <a:avLst/>
            <a:gdLst>
              <a:gd name="connsiteX0" fmla="*/ 0 w 11786754"/>
              <a:gd name="connsiteY0" fmla="*/ 0 h 6858000"/>
              <a:gd name="connsiteX1" fmla="*/ 8610600 w 11786754"/>
              <a:gd name="connsiteY1" fmla="*/ 0 h 6858000"/>
              <a:gd name="connsiteX2" fmla="*/ 11786754 w 11786754"/>
              <a:gd name="connsiteY2" fmla="*/ 6858000 h 6858000"/>
              <a:gd name="connsiteX3" fmla="*/ 0 w 117867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6754" h="6858000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11">
            <a:extLst>
              <a:ext uri="{FF2B5EF4-FFF2-40B4-BE49-F238E27FC236}">
                <a16:creationId xmlns:a16="http://schemas.microsoft.com/office/drawing/2014/main" id="{1E098AAF-E08F-4026-A70E-1097D16492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405246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4AE2A4-0F58-79A1-73E0-582CABC8A0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0691" y="1086721"/>
            <a:ext cx="5707565" cy="41557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900" dirty="0" err="1">
                <a:solidFill>
                  <a:srgbClr val="FFFFFF"/>
                </a:solidFill>
                <a:cs typeface="Calibri"/>
              </a:rPr>
              <a:t>ა.შ.შ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-ს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პირველი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სატელიტი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იყო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 explorer 1,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რომელმაც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 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დააფიქსირა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 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დედამიწის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გარშემო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 "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ვან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ალენის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რადიაციული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ქამარი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". Ს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ინამდვილეში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ეს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 "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ქამარი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"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დამუხტული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ნაწილაკების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ღრუბელია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,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რომელიც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დედამიწას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არტყავს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გარს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. Ნ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აწილაკები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გაჩერებულია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დედამიწის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მაგნიტური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1900" dirty="0" err="1">
                <a:solidFill>
                  <a:srgbClr val="FFFFFF"/>
                </a:solidFill>
                <a:cs typeface="Calibri"/>
              </a:rPr>
              <a:t>ძალით</a:t>
            </a:r>
            <a:r>
              <a:rPr lang="en-GB" sz="1900" dirty="0">
                <a:solidFill>
                  <a:srgbClr val="FFFFFF"/>
                </a:solidFill>
                <a:cs typeface="Calibri"/>
              </a:rPr>
              <a:t>. </a:t>
            </a:r>
          </a:p>
          <a:p>
            <a:endParaRPr lang="en-GB" sz="1900">
              <a:solidFill>
                <a:srgbClr val="FFFFFF"/>
              </a:solidFill>
              <a:cs typeface="Calibri"/>
            </a:endParaRPr>
          </a:p>
          <a:p>
            <a:endParaRPr lang="en-GB" sz="1900" dirty="0">
              <a:solidFill>
                <a:srgbClr val="FFFFFF"/>
              </a:solidFill>
              <a:cs typeface="Calibri"/>
            </a:endParaRPr>
          </a:p>
          <a:p>
            <a:pPr marL="0" indent="0">
              <a:buNone/>
            </a:pPr>
            <a:endParaRPr lang="en-GB" sz="1900" dirty="0">
              <a:solidFill>
                <a:srgbClr val="FFFFFF"/>
              </a:solidFill>
              <a:cs typeface="Calibri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296389A-28D2-4829-7847-5437B36CF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3820" y="284423"/>
            <a:ext cx="2528838" cy="3279999"/>
          </a:xfrm>
          <a:prstGeom prst="rect">
            <a:avLst/>
          </a:prstGeom>
        </p:spPr>
      </p:pic>
      <p:pic>
        <p:nvPicPr>
          <p:cNvPr id="5" name="Picture 5" descr="A picture containing sky, outdoor, windmill&#10;&#10;Description automatically generated">
            <a:extLst>
              <a:ext uri="{FF2B5EF4-FFF2-40B4-BE49-F238E27FC236}">
                <a16:creationId xmlns:a16="http://schemas.microsoft.com/office/drawing/2014/main" id="{05A6780B-704C-A395-BA82-58898BDDCE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6575" y="3239175"/>
            <a:ext cx="3305314" cy="28440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E91B81-FBA8-7B6F-5ED8-D79CC9CECA8B}"/>
              </a:ext>
            </a:extLst>
          </p:cNvPr>
          <p:cNvSpPr txBox="1"/>
          <p:nvPr/>
        </p:nvSpPr>
        <p:spPr>
          <a:xfrm>
            <a:off x="5673305" y="4005532"/>
            <a:ext cx="5072332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Მ</a:t>
            </a:r>
            <a:r>
              <a:rPr lang="en-GB" dirty="0" err="1">
                <a:ea typeface="+mn-lt"/>
                <a:cs typeface="+mn-lt"/>
              </a:rPr>
              <a:t>ეორე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ამერიკული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სატელიტი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იყო</a:t>
            </a:r>
            <a:r>
              <a:rPr lang="en-GB" dirty="0">
                <a:ea typeface="+mn-lt"/>
                <a:cs typeface="+mn-lt"/>
              </a:rPr>
              <a:t> vanguard 1, </a:t>
            </a:r>
            <a:r>
              <a:rPr lang="en-GB" dirty="0" err="1">
                <a:ea typeface="+mn-lt"/>
                <a:cs typeface="+mn-lt"/>
              </a:rPr>
              <a:t>გრეიფრუტის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ზომის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და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ფორმის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სატელიტი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რომელიც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ელემენტების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ნაცვლად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ახალ</a:t>
            </a:r>
            <a:r>
              <a:rPr lang="en-GB" dirty="0">
                <a:ea typeface="+mn-lt"/>
                <a:cs typeface="+mn-lt"/>
              </a:rPr>
              <a:t>  </a:t>
            </a:r>
            <a:r>
              <a:rPr lang="en-GB" dirty="0" err="1">
                <a:ea typeface="+mn-lt"/>
                <a:cs typeface="+mn-lt"/>
              </a:rPr>
              <a:t>ტექნოლოგიას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dirty="0" err="1">
                <a:ea typeface="+mn-lt"/>
                <a:cs typeface="+mn-lt"/>
              </a:rPr>
              <a:t>მზის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უჯრედებს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იყენებდა</a:t>
            </a:r>
            <a:r>
              <a:rPr lang="en-GB" dirty="0">
                <a:ea typeface="+mn-lt"/>
                <a:cs typeface="+mn-lt"/>
              </a:rPr>
              <a:t>. Ამ </a:t>
            </a:r>
            <a:r>
              <a:rPr lang="en-GB" dirty="0" err="1">
                <a:ea typeface="+mn-lt"/>
                <a:cs typeface="+mn-lt"/>
              </a:rPr>
              <a:t>ტექნოლოგიის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საშუალებით</a:t>
            </a:r>
            <a:r>
              <a:rPr lang="en-GB" dirty="0">
                <a:ea typeface="+mn-lt"/>
                <a:cs typeface="+mn-lt"/>
              </a:rPr>
              <a:t> vanguard </a:t>
            </a:r>
            <a:r>
              <a:rPr lang="en-GB" dirty="0" err="1">
                <a:ea typeface="+mn-lt"/>
                <a:cs typeface="+mn-lt"/>
              </a:rPr>
              <a:t>ისევ</a:t>
            </a:r>
            <a:r>
              <a:rPr lang="en-GB" dirty="0">
                <a:ea typeface="+mn-lt"/>
                <a:cs typeface="+mn-lt"/>
              </a:rPr>
              <a:t>    </a:t>
            </a:r>
            <a:r>
              <a:rPr lang="en-GB" dirty="0" err="1">
                <a:ea typeface="+mn-lt"/>
                <a:cs typeface="+mn-lt"/>
              </a:rPr>
              <a:t>ბრუნავს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ორბიტაზე</a:t>
            </a:r>
            <a:r>
              <a:rPr lang="en-GB" dirty="0">
                <a:ea typeface="+mn-lt"/>
                <a:cs typeface="+mn-lt"/>
              </a:rPr>
              <a:t> 60 </a:t>
            </a:r>
            <a:r>
              <a:rPr lang="en-GB" dirty="0" err="1">
                <a:ea typeface="+mn-lt"/>
                <a:cs typeface="+mn-lt"/>
              </a:rPr>
              <a:t>წლის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შემდეგ</a:t>
            </a:r>
            <a:r>
              <a:rPr lang="en-GB" dirty="0">
                <a:ea typeface="+mn-lt"/>
                <a:cs typeface="+mn-lt"/>
              </a:rPr>
              <a:t>.</a:t>
            </a:r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874671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ext, satellite&#10;&#10;Description automatically generated">
            <a:extLst>
              <a:ext uri="{FF2B5EF4-FFF2-40B4-BE49-F238E27FC236}">
                <a16:creationId xmlns:a16="http://schemas.microsoft.com/office/drawing/2014/main" id="{EBAFCF8B-1B16-69E1-BB73-B2407DAC45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3E3CEB-8B47-7A9C-09CF-73E5DBA00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0264" y="58437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Სატელიტების გამოყენება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35C7E-13E2-EBAF-05D4-0274BA59FA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0264" y="3728083"/>
            <a:ext cx="9144000" cy="109839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</a:rPr>
              <a:t>Ს</a:t>
            </a:r>
            <a:r>
              <a:rPr lang="en-US" sz="2400" dirty="0" err="1">
                <a:solidFill>
                  <a:srgbClr val="FFFFFF"/>
                </a:solidFill>
              </a:rPr>
              <a:t>ატელიტების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ძირითადი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ამოცანებია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კომუნიკაცია</a:t>
            </a:r>
            <a:r>
              <a:rPr lang="en-US" sz="2400" dirty="0">
                <a:solidFill>
                  <a:srgbClr val="FFFFFF"/>
                </a:solidFill>
              </a:rPr>
              <a:t>, </a:t>
            </a:r>
            <a:r>
              <a:rPr lang="en-US" sz="2400" dirty="0" err="1">
                <a:solidFill>
                  <a:srgbClr val="FFFFFF"/>
                </a:solidFill>
              </a:rPr>
              <a:t>ნავიგაცია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და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დაკვირვება</a:t>
            </a:r>
            <a:r>
              <a:rPr lang="en-US" sz="2400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729599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nature, outdoor object, night sky&#10;&#10;Description automatically generated">
            <a:extLst>
              <a:ext uri="{FF2B5EF4-FFF2-40B4-BE49-F238E27FC236}">
                <a16:creationId xmlns:a16="http://schemas.microsoft.com/office/drawing/2014/main" id="{2FE46BD1-8CC7-3EDB-3B05-3D05775642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0AB6197-428A-F68C-BC23-F6C6CE6C8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cs typeface="Calibri Light"/>
              </a:rPr>
              <a:t>კომუნიკაცია</a:t>
            </a:r>
            <a:endParaRPr lang="en-GB" sz="4000">
              <a:solidFill>
                <a:srgbClr val="FFFFFF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ADCB7-06FE-683D-7D85-1211809760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Ს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ატელიტების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საშუალებით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შესაძლებელია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წვდომა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ინტერნეტსა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და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ქსელურ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კავშირზე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იზოლირებულ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ადგილებში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.</a:t>
            </a:r>
          </a:p>
          <a:p>
            <a:r>
              <a:rPr lang="en-GB" sz="2000" dirty="0">
                <a:solidFill>
                  <a:srgbClr val="FFFFFF"/>
                </a:solidFill>
                <a:cs typeface="Calibri"/>
              </a:rPr>
              <a:t>Უ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წყვეტი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კომუნიკაციისთვის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სატელიტების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ჯგუფი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მუშაობს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როგორც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ქსელი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. Ი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გი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სატელიტების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თანავარსკვლავედის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სახელით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არის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 </a:t>
            </a:r>
            <a:r>
              <a:rPr lang="en-GB" sz="2000" dirty="0" err="1">
                <a:solidFill>
                  <a:srgbClr val="FFFFFF"/>
                </a:solidFill>
                <a:cs typeface="Calibri"/>
              </a:rPr>
              <a:t>ცნობილი</a:t>
            </a:r>
            <a:r>
              <a:rPr lang="en-GB" sz="2000" dirty="0">
                <a:solidFill>
                  <a:srgbClr val="FFFFFF"/>
                </a:solidFill>
                <a:cs typeface="Calibri"/>
              </a:rPr>
              <a:t>.</a:t>
            </a: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SpaceX-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ის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-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ის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სატელიტების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თანავარსკვლავედი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რომელიც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1600-ზე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მეტი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სატელიტისგან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შედგება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,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შეიქმნა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,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რათა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მთელი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პლანეტა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უზრუნველყოს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ინტერნეტით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. </a:t>
            </a: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Ს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ატელიტები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ასევე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გვეხმარება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გვქონდეს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კომუნიკაცია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კოსმოსში.მათ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შეუძლიათ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გადასცენ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ინფორმაცია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დედამიწიდან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კოსმოსურ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ხმალდებსა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და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რობოტებს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შეფერხების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2000" dirty="0" err="1">
                <a:solidFill>
                  <a:srgbClr val="FFFFFF"/>
                </a:solidFill>
                <a:ea typeface="+mn-lt"/>
                <a:cs typeface="+mn-lt"/>
              </a:rPr>
              <a:t>გარეშე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36508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satellite, transport&#10;&#10;Description automatically generated">
            <a:extLst>
              <a:ext uri="{FF2B5EF4-FFF2-40B4-BE49-F238E27FC236}">
                <a16:creationId xmlns:a16="http://schemas.microsoft.com/office/drawing/2014/main" id="{41C9E31E-09DF-6E97-487B-45E8C9D932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l="20715" r="27285" b="-1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2B9507-F53D-3FC2-BA05-56CA22FDB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</p:spPr>
        <p:txBody>
          <a:bodyPr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  <a:cs typeface="Calibri Light"/>
              </a:rPr>
              <a:t>ნავიგაცია</a:t>
            </a:r>
          </a:p>
        </p:txBody>
      </p:sp>
      <p:cxnSp>
        <p:nvCxnSpPr>
          <p:cNvPr id="14" name="Straight Connector 10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D6E00-65B5-B677-E8FF-95D38160C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379" y="1065862"/>
            <a:ext cx="5744685" cy="47262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>
                <a:solidFill>
                  <a:srgbClr val="FFFFFF"/>
                </a:solidFill>
                <a:cs typeface="Calibri"/>
              </a:rPr>
              <a:t>Რამდენიმე სატელიტის გამოყენებით, მიმღებთან(receiver) ერთად ადამიანებს შეუძლიათ მათი ლოკაციის დადგენა. Პირველი ნავიგაციური სატელიტური თანავარსკვლავედი ამერიკული Global positioning system ანუ GPS 24 სატელიტისგან შედგება.</a:t>
            </a:r>
          </a:p>
        </p:txBody>
      </p:sp>
    </p:spTree>
    <p:extLst>
      <p:ext uri="{BB962C8B-B14F-4D97-AF65-F5344CB8AC3E}">
        <p14:creationId xmlns:p14="http://schemas.microsoft.com/office/powerpoint/2010/main" val="13333325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B2D0C86-371D-B49B-5D44-715B18857F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8276"/>
          <a:stretch/>
        </p:blipFill>
        <p:spPr>
          <a:xfrm>
            <a:off x="4808765" y="10"/>
            <a:ext cx="7383236" cy="6857990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6EA23B6-4B44-4D76-87BA-D81CE35EDB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8896786" cy="6858478"/>
          </a:xfrm>
          <a:custGeom>
            <a:avLst/>
            <a:gdLst>
              <a:gd name="connsiteX0" fmla="*/ 1472231 w 8896786"/>
              <a:gd name="connsiteY0" fmla="*/ 6858478 h 6858478"/>
              <a:gd name="connsiteX1" fmla="*/ 8896786 w 8896786"/>
              <a:gd name="connsiteY1" fmla="*/ 6858478 h 6858478"/>
              <a:gd name="connsiteX2" fmla="*/ 5720411 w 8896786"/>
              <a:gd name="connsiteY2" fmla="*/ 0 h 6858478"/>
              <a:gd name="connsiteX3" fmla="*/ 5714834 w 8896786"/>
              <a:gd name="connsiteY3" fmla="*/ 0 h 6858478"/>
              <a:gd name="connsiteX4" fmla="*/ 4648606 w 8896786"/>
              <a:gd name="connsiteY4" fmla="*/ 0 h 6858478"/>
              <a:gd name="connsiteX5" fmla="*/ 0 w 8896786"/>
              <a:gd name="connsiteY5" fmla="*/ 0 h 6858478"/>
              <a:gd name="connsiteX6" fmla="*/ 0 w 8896786"/>
              <a:gd name="connsiteY6" fmla="*/ 6857915 h 6858478"/>
              <a:gd name="connsiteX7" fmla="*/ 1472491 w 8896786"/>
              <a:gd name="connsiteY7" fmla="*/ 6857915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896786" h="6858478">
                <a:moveTo>
                  <a:pt x="1472231" y="6858478"/>
                </a:moveTo>
                <a:lnTo>
                  <a:pt x="8896786" y="6858478"/>
                </a:lnTo>
                <a:lnTo>
                  <a:pt x="5720411" y="0"/>
                </a:lnTo>
                <a:lnTo>
                  <a:pt x="5714834" y="0"/>
                </a:lnTo>
                <a:lnTo>
                  <a:pt x="4648606" y="0"/>
                </a:lnTo>
                <a:lnTo>
                  <a:pt x="0" y="0"/>
                </a:lnTo>
                <a:lnTo>
                  <a:pt x="0" y="6857915"/>
                </a:lnTo>
                <a:lnTo>
                  <a:pt x="1472491" y="685791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EEEAE0B-25B7-437B-B834-B70A93541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9"/>
            <a:ext cx="8096249" cy="6858479"/>
          </a:xfrm>
          <a:custGeom>
            <a:avLst/>
            <a:gdLst>
              <a:gd name="connsiteX0" fmla="*/ 0 w 8096249"/>
              <a:gd name="connsiteY0" fmla="*/ 6858479 h 6858479"/>
              <a:gd name="connsiteX1" fmla="*/ 2130297 w 8096249"/>
              <a:gd name="connsiteY1" fmla="*/ 6858479 h 6858479"/>
              <a:gd name="connsiteX2" fmla="*/ 2130297 w 8096249"/>
              <a:gd name="connsiteY2" fmla="*/ 6858478 h 6858479"/>
              <a:gd name="connsiteX3" fmla="*/ 8096249 w 8096249"/>
              <a:gd name="connsiteY3" fmla="*/ 6858478 h 6858479"/>
              <a:gd name="connsiteX4" fmla="*/ 4919874 w 8096249"/>
              <a:gd name="connsiteY4" fmla="*/ 0 h 6858479"/>
              <a:gd name="connsiteX5" fmla="*/ 4914297 w 8096249"/>
              <a:gd name="connsiteY5" fmla="*/ 0 h 6858479"/>
              <a:gd name="connsiteX6" fmla="*/ 3848069 w 8096249"/>
              <a:gd name="connsiteY6" fmla="*/ 0 h 6858479"/>
              <a:gd name="connsiteX7" fmla="*/ 18197 w 8096249"/>
              <a:gd name="connsiteY7" fmla="*/ 0 h 6858479"/>
              <a:gd name="connsiteX8" fmla="*/ 18197 w 8096249"/>
              <a:gd name="connsiteY8" fmla="*/ 479 h 6858479"/>
              <a:gd name="connsiteX9" fmla="*/ 0 w 8096249"/>
              <a:gd name="connsiteY9" fmla="*/ 479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96249" h="6858479">
                <a:moveTo>
                  <a:pt x="0" y="6858479"/>
                </a:moveTo>
                <a:lnTo>
                  <a:pt x="2130297" y="6858479"/>
                </a:lnTo>
                <a:lnTo>
                  <a:pt x="2130297" y="6858478"/>
                </a:lnTo>
                <a:lnTo>
                  <a:pt x="8096249" y="6858478"/>
                </a:lnTo>
                <a:lnTo>
                  <a:pt x="4919874" y="0"/>
                </a:lnTo>
                <a:lnTo>
                  <a:pt x="4914297" y="0"/>
                </a:lnTo>
                <a:lnTo>
                  <a:pt x="3848069" y="0"/>
                </a:lnTo>
                <a:lnTo>
                  <a:pt x="18197" y="0"/>
                </a:lnTo>
                <a:lnTo>
                  <a:pt x="18197" y="479"/>
                </a:lnTo>
                <a:lnTo>
                  <a:pt x="0" y="479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21426A-6776-581C-BEDC-D61D38A29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3" y="365125"/>
            <a:ext cx="6179700" cy="1325563"/>
          </a:xfrm>
        </p:spPr>
        <p:txBody>
          <a:bodyPr>
            <a:normAutofit/>
          </a:bodyPr>
          <a:lstStyle/>
          <a:p>
            <a:r>
              <a:rPr lang="en-GB" dirty="0">
                <a:cs typeface="Calibri Light"/>
              </a:rPr>
              <a:t>Ს</a:t>
            </a:r>
            <a:r>
              <a:rPr lang="en-GB" dirty="0" err="1">
                <a:cs typeface="Calibri Light"/>
              </a:rPr>
              <a:t>ად</a:t>
            </a:r>
            <a:r>
              <a:rPr lang="en-GB" dirty="0">
                <a:cs typeface="Calibri Light"/>
              </a:rPr>
              <a:t> </a:t>
            </a:r>
            <a:r>
              <a:rPr lang="en-GB" dirty="0" err="1">
                <a:cs typeface="Calibri Light"/>
              </a:rPr>
              <a:t>მოძრაობს</a:t>
            </a:r>
            <a:r>
              <a:rPr lang="en-GB" dirty="0">
                <a:cs typeface="Calibri Light"/>
              </a:rPr>
              <a:t> </a:t>
            </a:r>
            <a:r>
              <a:rPr lang="en-GB" dirty="0" err="1">
                <a:cs typeface="Calibri Light"/>
              </a:rPr>
              <a:t>სატელიტი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8B61FD-1F89-EE4D-A68E-990DAE7712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3" y="2022601"/>
            <a:ext cx="5115677" cy="424062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600" dirty="0">
                <a:cs typeface="Calibri"/>
              </a:rPr>
              <a:t>Ი</a:t>
            </a:r>
            <a:r>
              <a:rPr lang="en-GB" sz="1600" dirty="0" err="1">
                <a:cs typeface="Calibri"/>
              </a:rPr>
              <a:t>მას</a:t>
            </a:r>
            <a:r>
              <a:rPr lang="en-GB" sz="1600" dirty="0">
                <a:cs typeface="Calibri"/>
              </a:rPr>
              <a:t>, </a:t>
            </a:r>
            <a:r>
              <a:rPr lang="en-GB" sz="1600" dirty="0" err="1">
                <a:cs typeface="Calibri"/>
              </a:rPr>
              <a:t>თუ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რა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სიმაღლეზე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ორბიტირებს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სატელიტი</a:t>
            </a:r>
            <a:r>
              <a:rPr lang="en-GB" sz="1600" dirty="0">
                <a:cs typeface="Calibri"/>
              </a:rPr>
              <a:t>, </a:t>
            </a:r>
            <a:r>
              <a:rPr lang="en-GB" sz="1600" dirty="0" err="1">
                <a:cs typeface="Calibri"/>
              </a:rPr>
              <a:t>დიდ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თანხვედრაშია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მის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ფუნქციასთან</a:t>
            </a:r>
            <a:r>
              <a:rPr lang="en-GB" sz="1600" dirty="0">
                <a:cs typeface="Calibri"/>
              </a:rPr>
              <a:t>. Გ</a:t>
            </a:r>
            <a:r>
              <a:rPr lang="en-GB" sz="1600" dirty="0" err="1">
                <a:cs typeface="Calibri"/>
              </a:rPr>
              <a:t>ამოყოფენ</a:t>
            </a:r>
            <a:r>
              <a:rPr lang="en-GB" sz="1600" dirty="0">
                <a:cs typeface="Calibri"/>
              </a:rPr>
              <a:t> </a:t>
            </a:r>
            <a:r>
              <a:rPr lang="en-GB" sz="1600" dirty="0" err="1">
                <a:cs typeface="Calibri"/>
              </a:rPr>
              <a:t>დაბალი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დედამიწის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ორბიტის</a:t>
            </a:r>
            <a:r>
              <a:rPr lang="en-GB" sz="1600" dirty="0">
                <a:cs typeface="Calibri"/>
              </a:rPr>
              <a:t>, </a:t>
            </a:r>
            <a:r>
              <a:rPr lang="en-GB" sz="1600" dirty="0" err="1">
                <a:cs typeface="Calibri"/>
              </a:rPr>
              <a:t>საშუალო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დედამიწის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ორბიტის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და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გეოსინქრონული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ორბიტის</a:t>
            </a:r>
            <a:r>
              <a:rPr lang="en-GB" sz="1600" dirty="0">
                <a:cs typeface="Calibri"/>
              </a:rPr>
              <a:t> </a:t>
            </a:r>
            <a:r>
              <a:rPr lang="en-GB" sz="1600" dirty="0" err="1">
                <a:cs typeface="Calibri"/>
              </a:rPr>
              <a:t>თანამგზავრებს</a:t>
            </a:r>
            <a:r>
              <a:rPr lang="en-GB" sz="1600" dirty="0">
                <a:cs typeface="Calibri"/>
              </a:rPr>
              <a:t>.</a:t>
            </a:r>
          </a:p>
          <a:p>
            <a:endParaRPr lang="en-GB" sz="1600" dirty="0">
              <a:cs typeface="Calibri"/>
            </a:endParaRPr>
          </a:p>
          <a:p>
            <a:r>
              <a:rPr lang="en-GB" sz="1600" dirty="0">
                <a:cs typeface="Calibri"/>
              </a:rPr>
              <a:t>Დ</a:t>
            </a:r>
            <a:r>
              <a:rPr lang="en-GB" sz="1600" dirty="0" err="1">
                <a:cs typeface="Calibri"/>
              </a:rPr>
              <a:t>აბალი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დედამიწის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ორბიტის</a:t>
            </a:r>
            <a:r>
              <a:rPr lang="en-GB" sz="1600" dirty="0">
                <a:cs typeface="Calibri"/>
              </a:rPr>
              <a:t> (LEO) </a:t>
            </a:r>
            <a:r>
              <a:rPr lang="en-GB" sz="1600" dirty="0" err="1">
                <a:cs typeface="Calibri"/>
              </a:rPr>
              <a:t>თანამგზავრები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მოძრაობენ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დედამიწიდან</a:t>
            </a:r>
            <a:r>
              <a:rPr lang="en-GB" sz="1600" dirty="0">
                <a:cs typeface="Calibri"/>
              </a:rPr>
              <a:t> 160-1000 </a:t>
            </a:r>
            <a:r>
              <a:rPr lang="en-GB" sz="1600" dirty="0" err="1">
                <a:cs typeface="Calibri"/>
              </a:rPr>
              <a:t>კმ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სიმაღლეზე</a:t>
            </a:r>
            <a:r>
              <a:rPr lang="en-GB" sz="1600" dirty="0">
                <a:cs typeface="Calibri"/>
              </a:rPr>
              <a:t>. Დ</a:t>
            </a:r>
            <a:r>
              <a:rPr lang="en-GB" sz="1600" dirty="0" err="1">
                <a:cs typeface="Calibri"/>
              </a:rPr>
              <a:t>ედამიწასთან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სიახლოვის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გამო</a:t>
            </a:r>
            <a:r>
              <a:rPr lang="en-GB" sz="1600" dirty="0">
                <a:cs typeface="Calibri"/>
              </a:rPr>
              <a:t>, </a:t>
            </a:r>
            <a:r>
              <a:rPr lang="en-GB" sz="1600" dirty="0" err="1">
                <a:cs typeface="Calibri"/>
              </a:rPr>
              <a:t>ასეთი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სატელიტები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საუკეთესო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მაღალი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გაფართოების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დედამიწის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ფოტოებს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იღებენ</a:t>
            </a:r>
            <a:r>
              <a:rPr lang="en-GB" sz="1600" dirty="0">
                <a:cs typeface="Calibri"/>
              </a:rPr>
              <a:t>.</a:t>
            </a:r>
          </a:p>
          <a:p>
            <a:r>
              <a:rPr lang="en-GB" sz="1600" dirty="0">
                <a:cs typeface="Calibri"/>
              </a:rPr>
              <a:t>LEO-ს </a:t>
            </a:r>
            <a:r>
              <a:rPr lang="en-GB" sz="1600" dirty="0" err="1">
                <a:cs typeface="Calibri"/>
              </a:rPr>
              <a:t>ძლიერი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მხარეა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სიგნალები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და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მათი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მიმოცვლის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სისწრაფე</a:t>
            </a:r>
            <a:r>
              <a:rPr lang="en-GB" sz="1600" dirty="0">
                <a:cs typeface="Calibri"/>
              </a:rPr>
              <a:t>. Თ</a:t>
            </a:r>
            <a:r>
              <a:rPr lang="en-GB" sz="1600" dirty="0" err="1">
                <a:cs typeface="Calibri"/>
              </a:rPr>
              <a:t>უმცა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შედარებით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მდიდარი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ატმოსფეროს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გამო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სწრაფად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ხდება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ამ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სატელიტების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ცვეთა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და</a:t>
            </a:r>
            <a:r>
              <a:rPr lang="en-GB" sz="1600" dirty="0">
                <a:cs typeface="Calibri"/>
              </a:rPr>
              <a:t> </a:t>
            </a:r>
            <a:r>
              <a:rPr lang="en-GB" sz="1600" dirty="0" err="1">
                <a:cs typeface="Calibri"/>
              </a:rPr>
              <a:t>შესაბამისად</a:t>
            </a:r>
            <a:r>
              <a:rPr lang="en-GB" sz="1600" dirty="0">
                <a:cs typeface="Calibri"/>
              </a:rPr>
              <a:t>- </a:t>
            </a:r>
            <a:r>
              <a:rPr lang="en-GB" sz="1600" dirty="0" err="1">
                <a:cs typeface="Calibri"/>
              </a:rPr>
              <a:t>განადგურება</a:t>
            </a:r>
            <a:endParaRPr lang="en-GB" sz="16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805780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3D76B1EF-D790-BCE7-1DC1-165400BF5E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407"/>
          <a:stretch/>
        </p:blipFill>
        <p:spPr>
          <a:xfrm>
            <a:off x="4808765" y="10"/>
            <a:ext cx="7383236" cy="6857990"/>
          </a:xfrm>
          <a:prstGeom prst="rect">
            <a:avLst/>
          </a:prstGeom>
        </p:spPr>
      </p:pic>
      <p:sp>
        <p:nvSpPr>
          <p:cNvPr id="19" name="Freeform: Shape 8">
            <a:extLst>
              <a:ext uri="{FF2B5EF4-FFF2-40B4-BE49-F238E27FC236}">
                <a16:creationId xmlns:a16="http://schemas.microsoft.com/office/drawing/2014/main" id="{16EA23B6-4B44-4D76-87BA-D81CE35EDB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8896786" cy="6858478"/>
          </a:xfrm>
          <a:custGeom>
            <a:avLst/>
            <a:gdLst>
              <a:gd name="connsiteX0" fmla="*/ 1472231 w 8896786"/>
              <a:gd name="connsiteY0" fmla="*/ 6858478 h 6858478"/>
              <a:gd name="connsiteX1" fmla="*/ 8896786 w 8896786"/>
              <a:gd name="connsiteY1" fmla="*/ 6858478 h 6858478"/>
              <a:gd name="connsiteX2" fmla="*/ 5720411 w 8896786"/>
              <a:gd name="connsiteY2" fmla="*/ 0 h 6858478"/>
              <a:gd name="connsiteX3" fmla="*/ 5714834 w 8896786"/>
              <a:gd name="connsiteY3" fmla="*/ 0 h 6858478"/>
              <a:gd name="connsiteX4" fmla="*/ 4648606 w 8896786"/>
              <a:gd name="connsiteY4" fmla="*/ 0 h 6858478"/>
              <a:gd name="connsiteX5" fmla="*/ 0 w 8896786"/>
              <a:gd name="connsiteY5" fmla="*/ 0 h 6858478"/>
              <a:gd name="connsiteX6" fmla="*/ 0 w 8896786"/>
              <a:gd name="connsiteY6" fmla="*/ 6857915 h 6858478"/>
              <a:gd name="connsiteX7" fmla="*/ 1472491 w 8896786"/>
              <a:gd name="connsiteY7" fmla="*/ 6857915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896786" h="6858478">
                <a:moveTo>
                  <a:pt x="1472231" y="6858478"/>
                </a:moveTo>
                <a:lnTo>
                  <a:pt x="8896786" y="6858478"/>
                </a:lnTo>
                <a:lnTo>
                  <a:pt x="5720411" y="0"/>
                </a:lnTo>
                <a:lnTo>
                  <a:pt x="5714834" y="0"/>
                </a:lnTo>
                <a:lnTo>
                  <a:pt x="4648606" y="0"/>
                </a:lnTo>
                <a:lnTo>
                  <a:pt x="0" y="0"/>
                </a:lnTo>
                <a:lnTo>
                  <a:pt x="0" y="6857915"/>
                </a:lnTo>
                <a:lnTo>
                  <a:pt x="1472491" y="6857915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0">
            <a:extLst>
              <a:ext uri="{FF2B5EF4-FFF2-40B4-BE49-F238E27FC236}">
                <a16:creationId xmlns:a16="http://schemas.microsoft.com/office/drawing/2014/main" id="{2EEEAE0B-25B7-437B-B834-B70A93541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9"/>
            <a:ext cx="8096249" cy="6858479"/>
          </a:xfrm>
          <a:custGeom>
            <a:avLst/>
            <a:gdLst>
              <a:gd name="connsiteX0" fmla="*/ 0 w 8096249"/>
              <a:gd name="connsiteY0" fmla="*/ 6858479 h 6858479"/>
              <a:gd name="connsiteX1" fmla="*/ 2130297 w 8096249"/>
              <a:gd name="connsiteY1" fmla="*/ 6858479 h 6858479"/>
              <a:gd name="connsiteX2" fmla="*/ 2130297 w 8096249"/>
              <a:gd name="connsiteY2" fmla="*/ 6858478 h 6858479"/>
              <a:gd name="connsiteX3" fmla="*/ 8096249 w 8096249"/>
              <a:gd name="connsiteY3" fmla="*/ 6858478 h 6858479"/>
              <a:gd name="connsiteX4" fmla="*/ 4919874 w 8096249"/>
              <a:gd name="connsiteY4" fmla="*/ 0 h 6858479"/>
              <a:gd name="connsiteX5" fmla="*/ 4914297 w 8096249"/>
              <a:gd name="connsiteY5" fmla="*/ 0 h 6858479"/>
              <a:gd name="connsiteX6" fmla="*/ 3848069 w 8096249"/>
              <a:gd name="connsiteY6" fmla="*/ 0 h 6858479"/>
              <a:gd name="connsiteX7" fmla="*/ 18197 w 8096249"/>
              <a:gd name="connsiteY7" fmla="*/ 0 h 6858479"/>
              <a:gd name="connsiteX8" fmla="*/ 18197 w 8096249"/>
              <a:gd name="connsiteY8" fmla="*/ 479 h 6858479"/>
              <a:gd name="connsiteX9" fmla="*/ 0 w 8096249"/>
              <a:gd name="connsiteY9" fmla="*/ 479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96249" h="6858479">
                <a:moveTo>
                  <a:pt x="0" y="6858479"/>
                </a:moveTo>
                <a:lnTo>
                  <a:pt x="2130297" y="6858479"/>
                </a:lnTo>
                <a:lnTo>
                  <a:pt x="2130297" y="6858478"/>
                </a:lnTo>
                <a:lnTo>
                  <a:pt x="8096249" y="6858478"/>
                </a:lnTo>
                <a:lnTo>
                  <a:pt x="4919874" y="0"/>
                </a:lnTo>
                <a:lnTo>
                  <a:pt x="4914297" y="0"/>
                </a:lnTo>
                <a:lnTo>
                  <a:pt x="3848069" y="0"/>
                </a:lnTo>
                <a:lnTo>
                  <a:pt x="18197" y="0"/>
                </a:lnTo>
                <a:lnTo>
                  <a:pt x="18197" y="479"/>
                </a:lnTo>
                <a:lnTo>
                  <a:pt x="0" y="479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A9ECD-754A-63F0-1267-DFBFCA76F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560" y="944299"/>
            <a:ext cx="4655602" cy="415436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dirty="0">
                <a:cs typeface="Calibri"/>
              </a:rPr>
              <a:t>Ს</a:t>
            </a:r>
            <a:r>
              <a:rPr lang="en-GB" sz="1800" dirty="0" err="1">
                <a:cs typeface="Calibri"/>
              </a:rPr>
              <a:t>აშუალო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დედამიწის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ორბიტის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სატელიტები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ჩვეულებრივ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სანავიგაციო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სატელიტებს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წარმოადგენენ</a:t>
            </a:r>
            <a:r>
              <a:rPr lang="en-GB" sz="1800" dirty="0">
                <a:cs typeface="Calibri"/>
              </a:rPr>
              <a:t>. Მ</a:t>
            </a:r>
            <a:r>
              <a:rPr lang="en-GB" sz="1800" dirty="0" err="1">
                <a:cs typeface="Calibri"/>
              </a:rPr>
              <a:t>ათი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ძლიერი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მხარეა</a:t>
            </a:r>
            <a:r>
              <a:rPr lang="en-GB" sz="1800" dirty="0">
                <a:cs typeface="Calibri"/>
              </a:rPr>
              <a:t>, </a:t>
            </a:r>
            <a:r>
              <a:rPr lang="en-GB" sz="1800" dirty="0" err="1">
                <a:cs typeface="Calibri"/>
              </a:rPr>
              <a:t>რომ</a:t>
            </a:r>
            <a:r>
              <a:rPr lang="en-GB" sz="1800" dirty="0">
                <a:cs typeface="Calibri"/>
              </a:rPr>
              <a:t> </a:t>
            </a:r>
            <a:r>
              <a:rPr lang="en-GB" sz="1800" dirty="0" err="1">
                <a:cs typeface="Calibri"/>
              </a:rPr>
              <a:t>დედამიწის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ზედაპირის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მეტი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ნაწილის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დაფარვა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შეუძლიათ</a:t>
            </a:r>
            <a:r>
              <a:rPr lang="en-GB" sz="1800" dirty="0">
                <a:cs typeface="Calibri"/>
              </a:rPr>
              <a:t>, </a:t>
            </a:r>
            <a:r>
              <a:rPr lang="en-GB" sz="1800" dirty="0" err="1">
                <a:cs typeface="Calibri"/>
              </a:rPr>
              <a:t>თუმცა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ისეთი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ძლიერი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სიგნალები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არ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აქვთ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როგორც</a:t>
            </a:r>
            <a:r>
              <a:rPr lang="en-GB" sz="1800" dirty="0">
                <a:cs typeface="Calibri"/>
              </a:rPr>
              <a:t> LEO </a:t>
            </a:r>
            <a:r>
              <a:rPr lang="en-GB" sz="1800" dirty="0" err="1">
                <a:cs typeface="Calibri"/>
              </a:rPr>
              <a:t>სატელიტებს</a:t>
            </a:r>
            <a:r>
              <a:rPr lang="en-GB" sz="1800" dirty="0">
                <a:cs typeface="Calibri"/>
              </a:rPr>
              <a:t>.</a:t>
            </a:r>
          </a:p>
          <a:p>
            <a:r>
              <a:rPr lang="en-GB" sz="1800" dirty="0">
                <a:cs typeface="Calibri"/>
              </a:rPr>
              <a:t>Გ</a:t>
            </a:r>
            <a:r>
              <a:rPr lang="en-GB" sz="1800" dirty="0" err="1">
                <a:cs typeface="Calibri"/>
              </a:rPr>
              <a:t>ეოსინქრონული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სატელიტები</a:t>
            </a:r>
            <a:r>
              <a:rPr lang="en-GB" sz="1800" dirty="0">
                <a:cs typeface="Calibri"/>
              </a:rPr>
              <a:t>, </a:t>
            </a:r>
            <a:r>
              <a:rPr lang="en-GB" sz="1800" dirty="0" err="1">
                <a:cs typeface="Calibri"/>
              </a:rPr>
              <a:t>რომელთა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სიმაღლე</a:t>
            </a:r>
            <a:r>
              <a:rPr lang="en-GB" sz="1800" dirty="0">
                <a:cs typeface="Calibri"/>
              </a:rPr>
              <a:t> 35, 786 </a:t>
            </a:r>
            <a:r>
              <a:rPr lang="en-GB" sz="1800" dirty="0" err="1">
                <a:cs typeface="Calibri"/>
              </a:rPr>
              <a:t>კილომეტრია</a:t>
            </a:r>
            <a:r>
              <a:rPr lang="en-GB" sz="1800" dirty="0">
                <a:cs typeface="Calibri"/>
              </a:rPr>
              <a:t>  </a:t>
            </a:r>
            <a:r>
              <a:rPr lang="en-GB" sz="1800" dirty="0" err="1">
                <a:cs typeface="Calibri"/>
              </a:rPr>
              <a:t>დედამიწასთან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ერთად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ბრუნავს</a:t>
            </a:r>
            <a:r>
              <a:rPr lang="en-GB" sz="1800" dirty="0">
                <a:cs typeface="Calibri"/>
              </a:rPr>
              <a:t>. Ი</a:t>
            </a:r>
            <a:r>
              <a:rPr lang="en-GB" sz="1800" dirty="0" err="1">
                <a:cs typeface="Calibri"/>
              </a:rPr>
              <a:t>სინი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მუდმივად</a:t>
            </a:r>
            <a:r>
              <a:rPr lang="en-GB" sz="1800" dirty="0">
                <a:cs typeface="Calibri"/>
              </a:rPr>
              <a:t>  </a:t>
            </a:r>
            <a:r>
              <a:rPr lang="en-GB" sz="1800" dirty="0" err="1">
                <a:cs typeface="Calibri"/>
              </a:rPr>
              <a:t>დედამიწის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ერთ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წერტილზე</a:t>
            </a:r>
            <a:r>
              <a:rPr lang="en-GB" sz="1800" dirty="0">
                <a:cs typeface="Calibri"/>
              </a:rPr>
              <a:t> </a:t>
            </a:r>
            <a:r>
              <a:rPr lang="en-GB" sz="1800" dirty="0" err="1">
                <a:cs typeface="Calibri"/>
              </a:rPr>
              <a:t>რჩებიან</a:t>
            </a:r>
            <a:r>
              <a:rPr lang="en-GB" sz="1800" dirty="0">
                <a:cs typeface="Calibri"/>
              </a:rPr>
              <a:t>. Ა</a:t>
            </a:r>
            <a:r>
              <a:rPr lang="en-GB" sz="1800" dirty="0" err="1">
                <a:cs typeface="Calibri"/>
              </a:rPr>
              <a:t>სეთი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სატელიტების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სისუსტეა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ის</a:t>
            </a:r>
            <a:r>
              <a:rPr lang="en-GB" sz="1800" dirty="0">
                <a:cs typeface="Calibri"/>
              </a:rPr>
              <a:t>, </a:t>
            </a:r>
            <a:r>
              <a:rPr lang="en-GB" sz="1800" dirty="0" err="1">
                <a:cs typeface="Calibri"/>
              </a:rPr>
              <a:t>რომ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მათთნ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სიგნალის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მიმოცვლას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ყველაზე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დიდი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დრო</a:t>
            </a:r>
            <a:r>
              <a:rPr lang="en-GB" sz="1800" dirty="0">
                <a:cs typeface="Calibri"/>
              </a:rPr>
              <a:t> </a:t>
            </a:r>
            <a:r>
              <a:rPr lang="en-GB" sz="1800" dirty="0" err="1">
                <a:cs typeface="Calibri"/>
              </a:rPr>
              <a:t>სჭირდება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და</a:t>
            </a:r>
            <a:r>
              <a:rPr lang="en-GB" sz="1800" dirty="0">
                <a:cs typeface="Calibri"/>
              </a:rPr>
              <a:t> </a:t>
            </a:r>
            <a:r>
              <a:rPr lang="en-GB" sz="1800" dirty="0" err="1">
                <a:cs typeface="Calibri"/>
              </a:rPr>
              <a:t>მათი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აგებაც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შედარებით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დიდ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თანხებს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მოითხოვს</a:t>
            </a:r>
            <a:r>
              <a:rPr lang="en-GB" sz="1800" dirty="0">
                <a:cs typeface="Calibri"/>
              </a:rPr>
              <a:t>.</a:t>
            </a:r>
          </a:p>
          <a:p>
            <a:endParaRPr lang="en-GB" sz="17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79713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6C20283-73E0-40EC-8AD8-057F581F64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28">
            <a:extLst>
              <a:ext uri="{FF2B5EF4-FFF2-40B4-BE49-F238E27FC236}">
                <a16:creationId xmlns:a16="http://schemas.microsoft.com/office/drawing/2014/main" id="{3FCC729B-E528-40C3-82D3-BA4375575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960120" y="0"/>
            <a:ext cx="11218661" cy="6858000"/>
          </a:xfrm>
          <a:custGeom>
            <a:avLst/>
            <a:gdLst>
              <a:gd name="connsiteX0" fmla="*/ 0 w 11218661"/>
              <a:gd name="connsiteY0" fmla="*/ 0 h 6858000"/>
              <a:gd name="connsiteX1" fmla="*/ 8042507 w 11218661"/>
              <a:gd name="connsiteY1" fmla="*/ 0 h 6858000"/>
              <a:gd name="connsiteX2" fmla="*/ 11218661 w 11218661"/>
              <a:gd name="connsiteY2" fmla="*/ 6858000 h 6858000"/>
              <a:gd name="connsiteX3" fmla="*/ 0 w 1121866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18661" h="6858000">
                <a:moveTo>
                  <a:pt x="0" y="0"/>
                </a:moveTo>
                <a:lnTo>
                  <a:pt x="8042507" y="0"/>
                </a:lnTo>
                <a:lnTo>
                  <a:pt x="112186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 26">
            <a:extLst>
              <a:ext uri="{FF2B5EF4-FFF2-40B4-BE49-F238E27FC236}">
                <a16:creationId xmlns:a16="http://schemas.microsoft.com/office/drawing/2014/main" id="{58F1FB8D-1842-4A04-998D-6CF047AB27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420248" y="0"/>
            <a:ext cx="10771752" cy="6858000"/>
          </a:xfrm>
          <a:custGeom>
            <a:avLst/>
            <a:gdLst>
              <a:gd name="connsiteX0" fmla="*/ 0 w 10771752"/>
              <a:gd name="connsiteY0" fmla="*/ 0 h 6858000"/>
              <a:gd name="connsiteX1" fmla="*/ 7595598 w 10771752"/>
              <a:gd name="connsiteY1" fmla="*/ 0 h 6858000"/>
              <a:gd name="connsiteX2" fmla="*/ 10771752 w 10771752"/>
              <a:gd name="connsiteY2" fmla="*/ 6858000 h 6858000"/>
              <a:gd name="connsiteX3" fmla="*/ 0 w 1077175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71752" h="6858000">
                <a:moveTo>
                  <a:pt x="0" y="0"/>
                </a:moveTo>
                <a:lnTo>
                  <a:pt x="7595598" y="0"/>
                </a:lnTo>
                <a:lnTo>
                  <a:pt x="1077175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E8F43C-370C-F199-7CD8-5BF71E6C0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4039" y="365125"/>
            <a:ext cx="7164493" cy="1325563"/>
          </a:xfrm>
        </p:spPr>
        <p:txBody>
          <a:bodyPr>
            <a:normAutofit/>
          </a:bodyPr>
          <a:lstStyle/>
          <a:p>
            <a:r>
              <a:rPr lang="en-GB" dirty="0" err="1">
                <a:cs typeface="Calibri Light"/>
              </a:rPr>
              <a:t>ნაწილები</a:t>
            </a:r>
          </a:p>
        </p:txBody>
      </p:sp>
      <p:pic>
        <p:nvPicPr>
          <p:cNvPr id="4" name="Picture 4" descr="A picture containing floor, indoor&#10;&#10;Description automatically generated">
            <a:extLst>
              <a:ext uri="{FF2B5EF4-FFF2-40B4-BE49-F238E27FC236}">
                <a16:creationId xmlns:a16="http://schemas.microsoft.com/office/drawing/2014/main" id="{10DC37B5-7583-4AE5-1D08-913B40F59F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" y="731156"/>
            <a:ext cx="3425957" cy="539520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CDA811-88BB-C287-9E63-6AFE9D655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7515" y="2022601"/>
            <a:ext cx="7161017" cy="415436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>
                <a:cs typeface="Calibri"/>
              </a:rPr>
              <a:t>Სატელიტის ტექნოლოგია დამოკიდებულია მის ფუნქციაზე, თუმცა ყოველ მათგანს აქვს რაღაც საერთო.</a:t>
            </a:r>
          </a:p>
          <a:p>
            <a:r>
              <a:rPr lang="en-GB" sz="2000">
                <a:cs typeface="Calibri"/>
              </a:rPr>
              <a:t>Ენერგისს წყარო-თითქმის ყველა თანამედროვე სატელიტს აქვს მზის პანელები</a:t>
            </a:r>
          </a:p>
          <a:p>
            <a:r>
              <a:rPr lang="en-GB" sz="2000">
                <a:cs typeface="Calibri"/>
              </a:rPr>
              <a:t>Ტემპერატურისგან დაცვა- სატელიტებმა უნდა შეძლონ მუშაობა კოსმოსის ექსტრემალურ პირობებში როგორიც შეიძლება იყოს </a:t>
            </a:r>
            <a:r>
              <a:rPr lang="en-GB" sz="2000">
                <a:ea typeface="+mn-lt"/>
                <a:cs typeface="+mn-lt"/>
              </a:rPr>
              <a:t>-150 °C-დან 150°C-მდე, ამიტომ მათ გააჩნიათ ტემპერატურის კონტროლის სისტემა</a:t>
            </a:r>
          </a:p>
          <a:p>
            <a:r>
              <a:rPr lang="en-GB" sz="2000">
                <a:cs typeface="Calibri"/>
              </a:rPr>
              <a:t>Რადიაციისგან დაცვა- მაღალი დონის რადიაციისგან დაცვა შსაძლებელია ნაწილების ისეთ მასალაში გახვევით როგორიცაა მეტალი ალუმინი.</a:t>
            </a:r>
          </a:p>
        </p:txBody>
      </p:sp>
    </p:spTree>
    <p:extLst>
      <p:ext uri="{BB962C8B-B14F-4D97-AF65-F5344CB8AC3E}">
        <p14:creationId xmlns:p14="http://schemas.microsoft.com/office/powerpoint/2010/main" val="7257279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outdoor&#10;&#10;Description automatically generated">
            <a:extLst>
              <a:ext uri="{FF2B5EF4-FFF2-40B4-BE49-F238E27FC236}">
                <a16:creationId xmlns:a16="http://schemas.microsoft.com/office/drawing/2014/main" id="{5F81EF68-88C3-6679-D478-E1695B0CCE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54" t="9091" r="12735"/>
          <a:stretch/>
        </p:blipFill>
        <p:spPr>
          <a:xfrm>
            <a:off x="3666242" y="10"/>
            <a:ext cx="8669532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89F653-BF95-9337-6A11-931A9AA58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037" y="916873"/>
            <a:ext cx="3438144" cy="1124712"/>
          </a:xfrm>
        </p:spPr>
        <p:txBody>
          <a:bodyPr anchor="b">
            <a:normAutofit/>
          </a:bodyPr>
          <a:lstStyle/>
          <a:p>
            <a:r>
              <a:rPr lang="en-GB" sz="2800">
                <a:cs typeface="Calibri Light"/>
              </a:rPr>
              <a:t>Როცა სატელიტი წყვეტს მუშაობას</a:t>
            </a:r>
            <a:endParaRPr lang="en-GB" sz="280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8D4E9-8E5F-E279-5129-7D8B6BBA1C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792" y="2459262"/>
            <a:ext cx="6041207" cy="320725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dirty="0">
                <a:cs typeface="Calibri"/>
              </a:rPr>
              <a:t>Რა </a:t>
            </a:r>
            <a:r>
              <a:rPr lang="en-GB" sz="1800" dirty="0" err="1">
                <a:cs typeface="Calibri"/>
              </a:rPr>
              <a:t>ხდება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როცა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სატელიტი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წყვეტს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მუშაობას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კოსმოსში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მისი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შეკეთება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არავის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შეუძლია</a:t>
            </a:r>
            <a:r>
              <a:rPr lang="en-GB" sz="1800" dirty="0">
                <a:cs typeface="Calibri"/>
              </a:rPr>
              <a:t>? Ეს </a:t>
            </a:r>
            <a:r>
              <a:rPr lang="en-GB" sz="1800" dirty="0" err="1">
                <a:cs typeface="Calibri"/>
              </a:rPr>
              <a:t>დამოკიდებულია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სატელიტის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სიმაღლეზე</a:t>
            </a:r>
            <a:r>
              <a:rPr lang="en-GB" sz="1800" dirty="0">
                <a:cs typeface="Calibri"/>
              </a:rPr>
              <a:t>, </a:t>
            </a:r>
            <a:r>
              <a:rPr lang="en-GB" sz="1800" dirty="0" err="1">
                <a:cs typeface="Calibri"/>
              </a:rPr>
              <a:t>მაგალითად</a:t>
            </a:r>
            <a:r>
              <a:rPr lang="en-GB" sz="1800" dirty="0">
                <a:cs typeface="Calibri"/>
              </a:rPr>
              <a:t> LEO </a:t>
            </a:r>
            <a:r>
              <a:rPr lang="en-GB" sz="1800" dirty="0" err="1">
                <a:cs typeface="Calibri"/>
              </a:rPr>
              <a:t>სატელიტებს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ეგზავნებათ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ინფორმაცია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რომ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შენელდნენ</a:t>
            </a:r>
            <a:r>
              <a:rPr lang="en-GB" sz="1800" dirty="0">
                <a:cs typeface="Calibri"/>
              </a:rPr>
              <a:t>, </a:t>
            </a:r>
            <a:r>
              <a:rPr lang="en-GB" sz="1800" dirty="0" err="1">
                <a:cs typeface="Calibri"/>
              </a:rPr>
              <a:t>შედეგად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ისინი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ვარდებიან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ორბიტიდან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დაბლა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იწვებიან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დედამიწის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ატმოსფეროში</a:t>
            </a:r>
            <a:r>
              <a:rPr lang="en-GB" sz="1800" dirty="0">
                <a:cs typeface="Calibri"/>
              </a:rPr>
              <a:t>.</a:t>
            </a:r>
          </a:p>
          <a:p>
            <a:r>
              <a:rPr lang="en-GB" sz="1800" dirty="0">
                <a:cs typeface="Calibri"/>
              </a:rPr>
              <a:t>HEO (high earth orbit) </a:t>
            </a:r>
            <a:r>
              <a:rPr lang="en-GB" sz="1800" dirty="0" err="1">
                <a:cs typeface="Calibri"/>
              </a:rPr>
              <a:t>სატელიტებს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კი</a:t>
            </a:r>
            <a:r>
              <a:rPr lang="en-GB" sz="1800" dirty="0">
                <a:cs typeface="Calibri"/>
              </a:rPr>
              <a:t> </a:t>
            </a:r>
            <a:r>
              <a:rPr lang="en-GB" sz="1800" dirty="0" err="1">
                <a:cs typeface="Calibri"/>
              </a:rPr>
              <a:t>მისდით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მესიჯი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აჩქარების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შესახებ</a:t>
            </a:r>
            <a:r>
              <a:rPr lang="en-GB" sz="1800" dirty="0">
                <a:cs typeface="Calibri"/>
              </a:rPr>
              <a:t>, </a:t>
            </a:r>
            <a:r>
              <a:rPr lang="en-GB" sz="1800" dirty="0" err="1">
                <a:cs typeface="Calibri"/>
              </a:rPr>
              <a:t>სიჩქარის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გაზრდის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შედეგად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ისინი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ცდებიან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დედამიწის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ორბიტას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და</a:t>
            </a:r>
            <a:r>
              <a:rPr lang="en-GB" sz="1800" dirty="0">
                <a:cs typeface="Calibri"/>
              </a:rPr>
              <a:t> </a:t>
            </a:r>
            <a:r>
              <a:rPr lang="en-GB" sz="1800" dirty="0" err="1">
                <a:cs typeface="Calibri"/>
              </a:rPr>
              <a:t>განაგრძობენ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სვლას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კოსმოსში</a:t>
            </a:r>
            <a:r>
              <a:rPr lang="en-GB" sz="1800" dirty="0">
                <a:cs typeface="Calibri"/>
              </a:rPr>
              <a:t>.</a:t>
            </a:r>
          </a:p>
          <a:p>
            <a:r>
              <a:rPr lang="en-GB" sz="1800" dirty="0">
                <a:cs typeface="Calibri"/>
              </a:rPr>
              <a:t>Ს</a:t>
            </a:r>
            <a:r>
              <a:rPr lang="en-GB" sz="1800" dirty="0" err="1">
                <a:cs typeface="Calibri"/>
              </a:rPr>
              <a:t>ანამ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ამ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ორიდან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რომელიმე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მოვლენა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მოხდება</a:t>
            </a:r>
            <a:r>
              <a:rPr lang="en-GB" sz="1800" dirty="0">
                <a:cs typeface="Calibri"/>
              </a:rPr>
              <a:t>, </a:t>
            </a:r>
            <a:r>
              <a:rPr lang="en-GB" sz="1800" dirty="0" err="1">
                <a:cs typeface="Calibri"/>
              </a:rPr>
              <a:t>გაფუჭებული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სატელიტები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განაგრძობენ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ორბიტაზე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მოძრაობას</a:t>
            </a:r>
            <a:r>
              <a:rPr lang="en-GB" sz="1800" dirty="0">
                <a:cs typeface="Calibri"/>
              </a:rPr>
              <a:t>. </a:t>
            </a:r>
            <a:r>
              <a:rPr lang="en-GB" sz="1800" dirty="0" err="1">
                <a:cs typeface="Calibri"/>
              </a:rPr>
              <a:t>ამჟმად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სატელიტების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ნახევარზე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მეტი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ორბიტებზე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არ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მუშაობს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და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ქმნის</a:t>
            </a:r>
            <a:r>
              <a:rPr lang="en-GB" sz="1800" dirty="0">
                <a:cs typeface="Calibri"/>
              </a:rPr>
              <a:t> "</a:t>
            </a:r>
            <a:r>
              <a:rPr lang="en-GB" sz="1800" dirty="0" err="1">
                <a:cs typeface="Calibri"/>
              </a:rPr>
              <a:t>კოსმოსურ</a:t>
            </a:r>
            <a:r>
              <a:rPr lang="en-GB" sz="1800" dirty="0">
                <a:cs typeface="Calibri"/>
              </a:rPr>
              <a:t> </a:t>
            </a:r>
            <a:r>
              <a:rPr lang="en-GB" sz="1800" dirty="0" err="1">
                <a:cs typeface="Calibri"/>
              </a:rPr>
              <a:t>ნაგავს</a:t>
            </a:r>
            <a:r>
              <a:rPr lang="en-GB" sz="1800" dirty="0">
                <a:cs typeface="Calibri"/>
              </a:rPr>
              <a:t>"</a:t>
            </a:r>
            <a:endParaRPr lang="en-GB" sz="18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85821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სატელიტები</vt:lpstr>
      <vt:lpstr>ხელოვნური თანამგზავრი</vt:lpstr>
      <vt:lpstr>Სატელიტი რომელმაც ისტორია შეცვალა</vt:lpstr>
      <vt:lpstr>PowerPoint Presentation</vt:lpstr>
      <vt:lpstr>Კოსმიური შეჯიბრი</vt:lpstr>
      <vt:lpstr>PowerPoint Presentation</vt:lpstr>
      <vt:lpstr>Სატელიტების გამოყენება</vt:lpstr>
      <vt:lpstr>კომუნიკაცია</vt:lpstr>
      <vt:lpstr>ნავიგაცია</vt:lpstr>
      <vt:lpstr>Სად მოძრაობს სატელიტი</vt:lpstr>
      <vt:lpstr>PowerPoint Presentation</vt:lpstr>
      <vt:lpstr>ნაწილები</vt:lpstr>
      <vt:lpstr>Როცა სატელიტი წყვეტს მუშაობას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577</cp:revision>
  <dcterms:created xsi:type="dcterms:W3CDTF">2022-06-05T23:54:40Z</dcterms:created>
  <dcterms:modified xsi:type="dcterms:W3CDTF">2022-06-06T02:01:17Z</dcterms:modified>
</cp:coreProperties>
</file>