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53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03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94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616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267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05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61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605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83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35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3745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83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6700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284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925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38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12A00-8362-4C22-B1E9-8A1603C97EE4}" type="datetimeFigureOut">
              <a:rPr lang="en-US" smtClean="0"/>
              <a:t>29-May-23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B8FBAAD-C652-4726-805A-3FDD1229A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73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.tsu.ge/downloads.php?cat_id=10" TargetMode="External"/><Relationship Id="rId7" Type="http://schemas.openxmlformats.org/officeDocument/2006/relationships/hyperlink" Target="https://docs.google.com/presentation/d/1Oa1qFDp0hNLXvKGOeoyaN3Dwsk6vC6zerh7qQp5-86I/htmlpresent" TargetMode="External"/><Relationship Id="rId2" Type="http://schemas.openxmlformats.org/officeDocument/2006/relationships/hyperlink" Target="https://lambda.gsfc.nasa.gov/product/suborbit/POLAR/cmb.physics.wisc.edu/tutorial/cmb.html#topCM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hat.openai.com/" TargetMode="External"/><Relationship Id="rId5" Type="http://schemas.openxmlformats.org/officeDocument/2006/relationships/hyperlink" Target="https://www.slideshare.net/BalveerCL/cosmic-microwave-background" TargetMode="External"/><Relationship Id="rId4" Type="http://schemas.openxmlformats.org/officeDocument/2006/relationships/hyperlink" Target="https://en.wikipedia.org/wiki/Cosmic_microwave_backgroun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103" y="1581433"/>
            <a:ext cx="8961509" cy="1847567"/>
          </a:xfrm>
        </p:spPr>
        <p:txBody>
          <a:bodyPr/>
          <a:lstStyle/>
          <a:p>
            <a:pPr algn="ctr"/>
            <a:r>
              <a:rPr lang="ka-GE" sz="4800" b="1" dirty="0"/>
              <a:t>კოსმოსური </a:t>
            </a:r>
            <a:r>
              <a:rPr lang="ka-GE" sz="4800" b="1" dirty="0" err="1"/>
              <a:t>მიკროტალღოვანი</a:t>
            </a:r>
            <a:r>
              <a:rPr lang="ka-GE" sz="4800" b="1" dirty="0"/>
              <a:t> ფონური გამოსხივება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1860" y="5161878"/>
            <a:ext cx="5230761" cy="1096899"/>
          </a:xfrm>
        </p:spPr>
        <p:txBody>
          <a:bodyPr>
            <a:normAutofit fontScale="55000" lnSpcReduction="20000"/>
          </a:bodyPr>
          <a:lstStyle/>
          <a:p>
            <a:endParaRPr lang="ka-GE" sz="2400" dirty="0">
              <a:solidFill>
                <a:schemeClr val="tx1"/>
              </a:solidFill>
            </a:endParaRPr>
          </a:p>
          <a:p>
            <a:endParaRPr lang="ka-GE" sz="2400" dirty="0">
              <a:solidFill>
                <a:schemeClr val="tx1"/>
              </a:solidFill>
            </a:endParaRPr>
          </a:p>
          <a:p>
            <a:r>
              <a:rPr lang="ka-GE" sz="5800" dirty="0">
                <a:solidFill>
                  <a:schemeClr val="tx1"/>
                </a:solidFill>
              </a:rPr>
              <a:t>ნიკა კობაიძე</a:t>
            </a:r>
            <a:endParaRPr lang="en-US" sz="5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535" y="4368449"/>
            <a:ext cx="706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კოსმოლოგია და ელემენტარული ნაწილაკები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65125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a-GE" sz="4000" b="1" dirty="0"/>
              <a:t>კოსმოსური მიკროტალღური ფონი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142" y="2160589"/>
            <a:ext cx="8596668" cy="3880773"/>
          </a:xfrm>
        </p:spPr>
        <p:txBody>
          <a:bodyPr>
            <a:normAutofit/>
          </a:bodyPr>
          <a:lstStyle/>
          <a:p>
            <a:pPr algn="just"/>
            <a:r>
              <a:rPr lang="ka-GE" sz="2400" dirty="0"/>
              <a:t>კოსმოსური მიკროტალღური ფონი (კმფ) — თერმული გამოსხივება, რომელიც კოსმოლოგიაში მიჩნეულია დიდი აფეთქების ნარჩენად</a:t>
            </a:r>
          </a:p>
          <a:p>
            <a:pPr algn="just"/>
            <a:r>
              <a:rPr lang="ka-GE" sz="2400" dirty="0"/>
              <a:t>კმფ შედგება ფოტონებისგან რომლებიც კოსმოსში მოგზაურობენ</a:t>
            </a:r>
          </a:p>
          <a:p>
            <a:pPr algn="just"/>
            <a:r>
              <a:rPr lang="ka-GE" sz="2400" dirty="0"/>
              <a:t>კმფ-ს ტემპერატურა არის დაახლოებით 2,7 </a:t>
            </a:r>
            <a:r>
              <a:rPr lang="en-US" sz="2400" dirty="0"/>
              <a:t>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8010" y="4681357"/>
            <a:ext cx="3836670" cy="191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1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6726356" cy="1320800"/>
          </a:xfrm>
        </p:spPr>
        <p:txBody>
          <a:bodyPr>
            <a:normAutofit/>
          </a:bodyPr>
          <a:lstStyle/>
          <a:p>
            <a:pPr algn="ctr"/>
            <a:r>
              <a:rPr lang="ka-GE" sz="4000" b="1" dirty="0"/>
              <a:t>კმფ-ს აღმოჩენა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2534" y="2170421"/>
            <a:ext cx="7453943" cy="388077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ka-GE" sz="2400" dirty="0"/>
              <a:t>გაზომვის უნარი გაუმჯობესდა წლების განმავლობაში</a:t>
            </a:r>
          </a:p>
          <a:p>
            <a:pPr algn="just"/>
            <a:r>
              <a:rPr lang="ka-GE" sz="2400" dirty="0" err="1"/>
              <a:t>პენზიასი</a:t>
            </a:r>
            <a:r>
              <a:rPr lang="ka-GE" sz="2400" dirty="0"/>
              <a:t> და ვილსონი 1965 წ</a:t>
            </a:r>
            <a:endParaRPr lang="en-US" sz="2400" dirty="0"/>
          </a:p>
          <a:p>
            <a:pPr algn="just"/>
            <a:r>
              <a:rPr lang="en-US" sz="2400" dirty="0"/>
              <a:t>COBE 1992</a:t>
            </a:r>
            <a:r>
              <a:rPr lang="ka-GE" sz="2400" dirty="0"/>
              <a:t> წ</a:t>
            </a:r>
            <a:r>
              <a:rPr lang="en-US" sz="2400" dirty="0"/>
              <a:t> </a:t>
            </a:r>
            <a:endParaRPr lang="ka-GE" sz="2400" dirty="0"/>
          </a:p>
          <a:p>
            <a:pPr algn="just"/>
            <a:r>
              <a:rPr lang="ka-GE" sz="2400" dirty="0"/>
              <a:t>ასტრონომები და ფიზიკოსები ეჭვობდნენ, რომ კოსმოსური მიკროტალღური ფონი შეიძლება აჩვენოს ტემპერატურის ძალიან მცირე რყევები, მაგრამ ეს მონაცემები ზუსტად ვერ იქნა დაფიქსირებული </a:t>
            </a:r>
            <a:r>
              <a:rPr lang="en-US" sz="2400" dirty="0"/>
              <a:t>COBE-</a:t>
            </a:r>
            <a:r>
              <a:rPr lang="ka-GE" sz="2400" dirty="0"/>
              <a:t>ს ფრენამდე. რადგან ეს იყო პირველი სატელიტური ექსპერიმენტი, რომელიც აგროვებდა ინფორმაციას კოსმოსიდან, სადაც შესაძლებელი იყო წყლის ორთქლის ფონური ხმაურის აღმოფხვრა.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4135" y="0"/>
            <a:ext cx="4257865" cy="325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6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6388"/>
            <a:ext cx="9659740" cy="1320800"/>
          </a:xfrm>
        </p:spPr>
        <p:txBody>
          <a:bodyPr>
            <a:normAutofit/>
          </a:bodyPr>
          <a:lstStyle/>
          <a:p>
            <a:pPr algn="ctr"/>
            <a:r>
              <a:rPr lang="ka-GE" sz="4000" b="1" dirty="0"/>
              <a:t>საიდან მოდის </a:t>
            </a:r>
            <a:r>
              <a:rPr lang="ka-GE" sz="4000" b="1" dirty="0" err="1"/>
              <a:t>კმფ</a:t>
            </a:r>
            <a:endParaRPr lang="en-US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65667" y="2238103"/>
            <a:ext cx="76200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a-GE" sz="2400" dirty="0"/>
              <a:t>სამყარომ გაატარა თავისი პირველი რამდენიმე ასეული ათასი წელი, როგორც გაუმჭვირვალე პლაზმამ. როდესაც ის გაცივდა, წარმოიქმნა ფოტონები და შეძლეს დიდი მანძილების გავლა შთანთქმის გარეშე. იმ დროს სამყაროს ტემპერატურა დაახლოებით 3,000 </a:t>
            </a:r>
            <a:r>
              <a:rPr lang="en-US" sz="2400" dirty="0"/>
              <a:t>K </a:t>
            </a:r>
            <a:r>
              <a:rPr lang="ka-GE" sz="2400" dirty="0"/>
              <a:t>იყო.</a:t>
            </a:r>
          </a:p>
          <a:p>
            <a:pPr algn="just"/>
            <a:endParaRPr lang="ka-GE" sz="2400" dirty="0"/>
          </a:p>
          <a:p>
            <a:pPr algn="just"/>
            <a:r>
              <a:rPr lang="ka-GE" sz="2400" dirty="0"/>
              <a:t>ჩვენ ვიმედოვნებთ, რომ ჩვენ შეგვიძლია ვიპოვოთ პასუხები, თუ როგორ და რატომ წარმოიქმნა გალაქტიკები და როგორ გაფართოვდა სამყარო.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9711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4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3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a-GE" sz="4000" b="1" dirty="0"/>
              <a:t>მიმდინარე და მომავალი კვლევები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367627"/>
            <a:ext cx="8596668" cy="3880773"/>
          </a:xfrm>
        </p:spPr>
        <p:txBody>
          <a:bodyPr>
            <a:normAutofit/>
          </a:bodyPr>
          <a:lstStyle/>
          <a:p>
            <a:pPr algn="just"/>
            <a:r>
              <a:rPr lang="ka-GE" sz="2400" dirty="0"/>
              <a:t>მეცნიერები აგრძელებენ პლანკის თანამგზავრის მიერ შეგროვებული მონაცემების ანალიზს </a:t>
            </a:r>
            <a:r>
              <a:rPr lang="en-US" sz="2400" dirty="0"/>
              <a:t>CMB-</a:t>
            </a:r>
            <a:r>
              <a:rPr lang="ka-GE" sz="2400" dirty="0"/>
              <a:t>ის შესახებ ჩვენი გაგების გასაუმჯობესებლად.</a:t>
            </a:r>
          </a:p>
          <a:p>
            <a:pPr algn="just"/>
            <a:r>
              <a:rPr lang="ka-GE" sz="2400" dirty="0"/>
              <a:t>განიხილეთ სახმელეთო და კოსმოსური ექსპერიმენტების შემუშავება და განლაგება, რომლებიც ორიენტირებულია </a:t>
            </a:r>
            <a:r>
              <a:rPr lang="en-US" sz="2400" dirty="0"/>
              <a:t>CMB-</a:t>
            </a:r>
            <a:r>
              <a:rPr lang="ka-GE" sz="2400" dirty="0"/>
              <a:t>ის შესწავლაზე.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56755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4000" b="1" dirty="0"/>
              <a:t>გამოყენებული ლიტერატურა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968" y="2160589"/>
            <a:ext cx="9163664" cy="3880773"/>
          </a:xfrm>
        </p:spPr>
        <p:txBody>
          <a:bodyPr>
            <a:normAutofit fontScale="92500" lnSpcReduction="20000"/>
          </a:bodyPr>
          <a:lstStyle/>
          <a:p>
            <a:r>
              <a:rPr lang="en-US" sz="2600" dirty="0">
                <a:hlinkClick r:id="rId2"/>
              </a:rPr>
              <a:t>https://lambda.gsfc.nasa.gov/product/suborbit/POLAR/cmb.physics.wisc.edu/tutorial/cmb.html#topCMB</a:t>
            </a:r>
            <a:endParaRPr lang="ka-GE" sz="2600" dirty="0"/>
          </a:p>
          <a:p>
            <a:r>
              <a:rPr lang="en-US" sz="2600" dirty="0">
                <a:hlinkClick r:id="rId3"/>
              </a:rPr>
              <a:t>https://sc.tsu.ge/downloads.php?cat_id=10</a:t>
            </a:r>
            <a:endParaRPr lang="ka-GE" sz="2600" dirty="0"/>
          </a:p>
          <a:p>
            <a:r>
              <a:rPr lang="en-US" sz="2600" dirty="0">
                <a:hlinkClick r:id="rId4"/>
              </a:rPr>
              <a:t>https://en.wikipedia.org/wiki/Cosmic_microwave_background</a:t>
            </a:r>
            <a:endParaRPr lang="ka-GE" sz="2600" dirty="0"/>
          </a:p>
          <a:p>
            <a:r>
              <a:rPr lang="en-US" sz="2600" dirty="0">
                <a:hlinkClick r:id="rId5"/>
              </a:rPr>
              <a:t>https://www.slideshare.net/BalveerCL/cosmic-microwave-background</a:t>
            </a:r>
            <a:endParaRPr lang="ka-GE" sz="2600" dirty="0"/>
          </a:p>
          <a:p>
            <a:r>
              <a:rPr lang="en-US" sz="2600" dirty="0">
                <a:hlinkClick r:id="rId6"/>
              </a:rPr>
              <a:t>https://chat.openai.com/</a:t>
            </a:r>
            <a:endParaRPr lang="ka-GE" sz="2600" dirty="0"/>
          </a:p>
          <a:p>
            <a:r>
              <a:rPr lang="en-US" sz="2600" dirty="0">
                <a:hlinkClick r:id="rId7"/>
              </a:rPr>
              <a:t>https://docs.google.com/presentation/d/1Oa1qFDp0hNLXvKGOeoyaN3Dwsk6vC6zerh7qQp5-86I/htmlpresent</a:t>
            </a:r>
            <a:endParaRPr lang="ka-GE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883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754" y="3115702"/>
            <a:ext cx="9065903" cy="1132114"/>
          </a:xfrm>
        </p:spPr>
        <p:txBody>
          <a:bodyPr>
            <a:noAutofit/>
          </a:bodyPr>
          <a:lstStyle/>
          <a:p>
            <a:r>
              <a:rPr lang="ka-GE" sz="5400" b="1" dirty="0"/>
              <a:t>მადლობა ყურადღებისთვის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5609771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298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Sylfaen</vt:lpstr>
      <vt:lpstr>Trebuchet MS</vt:lpstr>
      <vt:lpstr>Wingdings 3</vt:lpstr>
      <vt:lpstr>Facet</vt:lpstr>
      <vt:lpstr>კოსმოსური მიკროტალღოვანი ფონური გამოსხივება</vt:lpstr>
      <vt:lpstr>კოსმოსური მიკროტალღური ფონი</vt:lpstr>
      <vt:lpstr>კმფ-ს აღმოჩენა</vt:lpstr>
      <vt:lpstr>საიდან მოდის კმფ</vt:lpstr>
      <vt:lpstr>PowerPoint Presentation</vt:lpstr>
      <vt:lpstr>მიმდინარე და მომავალი კვლევები</vt:lpstr>
      <vt:lpstr>გამოყენებული ლიტერატურა</vt:lpstr>
      <vt:lpstr>მადლობა ყურადღებისთვის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კოსმოსური მიკროტალღური ფონის გამოსხივება</dc:title>
  <dc:creator>Microsoft account</dc:creator>
  <cp:lastModifiedBy>Merabi</cp:lastModifiedBy>
  <cp:revision>11</cp:revision>
  <dcterms:created xsi:type="dcterms:W3CDTF">2023-05-28T17:31:28Z</dcterms:created>
  <dcterms:modified xsi:type="dcterms:W3CDTF">2023-05-29T02:46:29Z</dcterms:modified>
</cp:coreProperties>
</file>