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62" r:id="rId5"/>
    <p:sldId id="271" r:id="rId6"/>
    <p:sldId id="264" r:id="rId7"/>
    <p:sldId id="263" r:id="rId8"/>
    <p:sldId id="261" r:id="rId9"/>
    <p:sldId id="265" r:id="rId10"/>
    <p:sldId id="266" r:id="rId11"/>
    <p:sldId id="270" r:id="rId12"/>
    <p:sldId id="269" r:id="rId13"/>
    <p:sldId id="272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E1D"/>
    <a:srgbClr val="D68B1C"/>
    <a:srgbClr val="609600"/>
    <a:srgbClr val="6CA800"/>
    <a:srgbClr val="EE7D00"/>
    <a:srgbClr val="253600"/>
    <a:srgbClr val="552579"/>
    <a:srgbClr val="2597FF"/>
    <a:srgbClr val="D09622"/>
    <a:srgbClr val="CC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00" d="100"/>
          <a:sy n="100" d="100"/>
        </p:scale>
        <p:origin x="-1890" y="-7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6F9B2C-02FF-4484-8C24-B3D7CDF58E6D}" type="doc">
      <dgm:prSet loTypeId="urn:microsoft.com/office/officeart/2005/8/layout/process1" loCatId="process" qsTypeId="urn:microsoft.com/office/officeart/2005/8/quickstyle/simple1" qsCatId="simple" csTypeId="urn:microsoft.com/office/officeart/2005/8/colors/accent3_1" csCatId="accent3" phldr="1"/>
      <dgm:spPr/>
    </dgm:pt>
    <dgm:pt modelId="{6AEF6B29-3A86-4B5A-B1C7-587E92E88888}">
      <dgm:prSet phldrT="[Text]"/>
      <dgm:spPr/>
      <dgm:t>
        <a:bodyPr/>
        <a:lstStyle/>
        <a:p>
          <a:r>
            <a:rPr lang="en-US" b="0" i="0" dirty="0" smtClean="0"/>
            <a:t>The New Horizons</a:t>
          </a:r>
          <a:endParaRPr lang="en-US" dirty="0"/>
        </a:p>
      </dgm:t>
    </dgm:pt>
    <dgm:pt modelId="{93254F12-FE1F-4AA5-BFD9-8BA7C975A6F5}" type="parTrans" cxnId="{315043A6-4965-405C-9CE4-D4E211C097E6}">
      <dgm:prSet/>
      <dgm:spPr/>
      <dgm:t>
        <a:bodyPr/>
        <a:lstStyle/>
        <a:p>
          <a:endParaRPr lang="en-US"/>
        </a:p>
      </dgm:t>
    </dgm:pt>
    <dgm:pt modelId="{F6F95BDF-A914-44B7-A659-D75CA548E404}" type="sibTrans" cxnId="{315043A6-4965-405C-9CE4-D4E211C097E6}">
      <dgm:prSet/>
      <dgm:spPr/>
      <dgm:t>
        <a:bodyPr/>
        <a:lstStyle/>
        <a:p>
          <a:endParaRPr lang="en-US"/>
        </a:p>
      </dgm:t>
    </dgm:pt>
    <dgm:pt modelId="{62F3B839-AECE-4F0C-9ADB-C14978F564B4}">
      <dgm:prSet phldrT="[Text]"/>
      <dgm:spPr/>
      <dgm:t>
        <a:bodyPr/>
        <a:lstStyle/>
        <a:p>
          <a:r>
            <a:rPr lang="ka-GE" dirty="0" smtClean="0"/>
            <a:t>რამ უკბინა პლუტოს</a:t>
          </a:r>
          <a:endParaRPr lang="en-US" dirty="0"/>
        </a:p>
      </dgm:t>
    </dgm:pt>
    <dgm:pt modelId="{A7BD7C7A-E530-43E1-A79B-032B6606CBBC}" type="parTrans" cxnId="{E102AA66-290E-40C6-A6DC-E3FB45859051}">
      <dgm:prSet/>
      <dgm:spPr/>
      <dgm:t>
        <a:bodyPr/>
        <a:lstStyle/>
        <a:p>
          <a:endParaRPr lang="en-US"/>
        </a:p>
      </dgm:t>
    </dgm:pt>
    <dgm:pt modelId="{18096B19-E8F9-4AFB-B62E-291F968D9403}" type="sibTrans" cxnId="{E102AA66-290E-40C6-A6DC-E3FB45859051}">
      <dgm:prSet/>
      <dgm:spPr/>
      <dgm:t>
        <a:bodyPr/>
        <a:lstStyle/>
        <a:p>
          <a:endParaRPr lang="en-US"/>
        </a:p>
      </dgm:t>
    </dgm:pt>
    <dgm:pt modelId="{D1B26C84-6229-4678-B150-96AF1EE55940}">
      <dgm:prSet phldrT="[Text]"/>
      <dgm:spPr/>
      <dgm:t>
        <a:bodyPr/>
        <a:lstStyle/>
        <a:p>
          <a:r>
            <a:rPr lang="ka-GE" dirty="0" smtClean="0"/>
            <a:t>შეჯამება</a:t>
          </a:r>
          <a:endParaRPr lang="en-US" dirty="0"/>
        </a:p>
      </dgm:t>
    </dgm:pt>
    <dgm:pt modelId="{9F46FD8B-B8E4-4469-9DFA-ECA3D7A8C76F}" type="parTrans" cxnId="{8212E1C6-3C4F-47AD-9286-CFF5AB035CE1}">
      <dgm:prSet/>
      <dgm:spPr/>
      <dgm:t>
        <a:bodyPr/>
        <a:lstStyle/>
        <a:p>
          <a:endParaRPr lang="en-US"/>
        </a:p>
      </dgm:t>
    </dgm:pt>
    <dgm:pt modelId="{B4C11325-C40A-408A-8481-5242ABA6CA33}" type="sibTrans" cxnId="{8212E1C6-3C4F-47AD-9286-CFF5AB035CE1}">
      <dgm:prSet/>
      <dgm:spPr/>
      <dgm:t>
        <a:bodyPr/>
        <a:lstStyle/>
        <a:p>
          <a:endParaRPr lang="en-US"/>
        </a:p>
      </dgm:t>
    </dgm:pt>
    <dgm:pt modelId="{6ABC1AA4-84B4-4DB6-8A48-43E54CBFC44D}" type="pres">
      <dgm:prSet presAssocID="{316F9B2C-02FF-4484-8C24-B3D7CDF58E6D}" presName="Name0" presStyleCnt="0">
        <dgm:presLayoutVars>
          <dgm:dir/>
          <dgm:resizeHandles val="exact"/>
        </dgm:presLayoutVars>
      </dgm:prSet>
      <dgm:spPr/>
    </dgm:pt>
    <dgm:pt modelId="{5E5EE7B6-935F-4184-9E02-855C06FFD2A8}" type="pres">
      <dgm:prSet presAssocID="{6AEF6B29-3A86-4B5A-B1C7-587E92E8888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70BD68-B76B-417A-9880-0787BA34B1BD}" type="pres">
      <dgm:prSet presAssocID="{F6F95BDF-A914-44B7-A659-D75CA548E404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32AF6EE-83F5-4905-90D4-F7E6CEC0536F}" type="pres">
      <dgm:prSet presAssocID="{F6F95BDF-A914-44B7-A659-D75CA548E404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CF5C80D-281E-47ED-80E2-B6E4E910DF7F}" type="pres">
      <dgm:prSet presAssocID="{62F3B839-AECE-4F0C-9ADB-C14978F564B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B8A55C-AC45-45EE-8D46-1BE133D02200}" type="pres">
      <dgm:prSet presAssocID="{18096B19-E8F9-4AFB-B62E-291F968D9403}" presName="sibTrans" presStyleLbl="sibTrans2D1" presStyleIdx="1" presStyleCnt="2"/>
      <dgm:spPr/>
      <dgm:t>
        <a:bodyPr/>
        <a:lstStyle/>
        <a:p>
          <a:endParaRPr lang="en-US"/>
        </a:p>
      </dgm:t>
    </dgm:pt>
    <dgm:pt modelId="{0FC363C5-AAC0-4698-AE38-E9B90A6EFE76}" type="pres">
      <dgm:prSet presAssocID="{18096B19-E8F9-4AFB-B62E-291F968D9403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97FD8F01-8ECA-46E1-87FB-2B889BF9AE76}" type="pres">
      <dgm:prSet presAssocID="{D1B26C84-6229-4678-B150-96AF1EE5594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C52B66-54DA-4961-9E92-63FE65798830}" type="presOf" srcId="{F6F95BDF-A914-44B7-A659-D75CA548E404}" destId="{732AF6EE-83F5-4905-90D4-F7E6CEC0536F}" srcOrd="1" destOrd="0" presId="urn:microsoft.com/office/officeart/2005/8/layout/process1"/>
    <dgm:cxn modelId="{8CEC4F5D-1901-45AD-8439-D9E8698DEEB3}" type="presOf" srcId="{316F9B2C-02FF-4484-8C24-B3D7CDF58E6D}" destId="{6ABC1AA4-84B4-4DB6-8A48-43E54CBFC44D}" srcOrd="0" destOrd="0" presId="urn:microsoft.com/office/officeart/2005/8/layout/process1"/>
    <dgm:cxn modelId="{34BED867-3F37-4175-9AC1-9CBA1E0E48C8}" type="presOf" srcId="{6AEF6B29-3A86-4B5A-B1C7-587E92E88888}" destId="{5E5EE7B6-935F-4184-9E02-855C06FFD2A8}" srcOrd="0" destOrd="0" presId="urn:microsoft.com/office/officeart/2005/8/layout/process1"/>
    <dgm:cxn modelId="{C27BE1A2-4F7C-423D-8A5A-F1BC73746CD3}" type="presOf" srcId="{D1B26C84-6229-4678-B150-96AF1EE55940}" destId="{97FD8F01-8ECA-46E1-87FB-2B889BF9AE76}" srcOrd="0" destOrd="0" presId="urn:microsoft.com/office/officeart/2005/8/layout/process1"/>
    <dgm:cxn modelId="{05FDDB17-61ED-46AD-BA36-D10769D459E9}" type="presOf" srcId="{62F3B839-AECE-4F0C-9ADB-C14978F564B4}" destId="{1CF5C80D-281E-47ED-80E2-B6E4E910DF7F}" srcOrd="0" destOrd="0" presId="urn:microsoft.com/office/officeart/2005/8/layout/process1"/>
    <dgm:cxn modelId="{464D3CD8-69F6-4492-8ABC-02B7C80D5BEA}" type="presOf" srcId="{18096B19-E8F9-4AFB-B62E-291F968D9403}" destId="{0FC363C5-AAC0-4698-AE38-E9B90A6EFE76}" srcOrd="1" destOrd="0" presId="urn:microsoft.com/office/officeart/2005/8/layout/process1"/>
    <dgm:cxn modelId="{E102AA66-290E-40C6-A6DC-E3FB45859051}" srcId="{316F9B2C-02FF-4484-8C24-B3D7CDF58E6D}" destId="{62F3B839-AECE-4F0C-9ADB-C14978F564B4}" srcOrd="1" destOrd="0" parTransId="{A7BD7C7A-E530-43E1-A79B-032B6606CBBC}" sibTransId="{18096B19-E8F9-4AFB-B62E-291F968D9403}"/>
    <dgm:cxn modelId="{8212E1C6-3C4F-47AD-9286-CFF5AB035CE1}" srcId="{316F9B2C-02FF-4484-8C24-B3D7CDF58E6D}" destId="{D1B26C84-6229-4678-B150-96AF1EE55940}" srcOrd="2" destOrd="0" parTransId="{9F46FD8B-B8E4-4469-9DFA-ECA3D7A8C76F}" sibTransId="{B4C11325-C40A-408A-8481-5242ABA6CA33}"/>
    <dgm:cxn modelId="{AEBD4310-6842-4BAB-A9C8-A4FBE6D3967E}" type="presOf" srcId="{F6F95BDF-A914-44B7-A659-D75CA548E404}" destId="{0A70BD68-B76B-417A-9880-0787BA34B1BD}" srcOrd="0" destOrd="0" presId="urn:microsoft.com/office/officeart/2005/8/layout/process1"/>
    <dgm:cxn modelId="{CA0E7D57-33CE-403B-99AF-9B8434406604}" type="presOf" srcId="{18096B19-E8F9-4AFB-B62E-291F968D9403}" destId="{52B8A55C-AC45-45EE-8D46-1BE133D02200}" srcOrd="0" destOrd="0" presId="urn:microsoft.com/office/officeart/2005/8/layout/process1"/>
    <dgm:cxn modelId="{315043A6-4965-405C-9CE4-D4E211C097E6}" srcId="{316F9B2C-02FF-4484-8C24-B3D7CDF58E6D}" destId="{6AEF6B29-3A86-4B5A-B1C7-587E92E88888}" srcOrd="0" destOrd="0" parTransId="{93254F12-FE1F-4AA5-BFD9-8BA7C975A6F5}" sibTransId="{F6F95BDF-A914-44B7-A659-D75CA548E404}"/>
    <dgm:cxn modelId="{82569120-A40E-47CC-9554-F54BFE2C2242}" type="presParOf" srcId="{6ABC1AA4-84B4-4DB6-8A48-43E54CBFC44D}" destId="{5E5EE7B6-935F-4184-9E02-855C06FFD2A8}" srcOrd="0" destOrd="0" presId="urn:microsoft.com/office/officeart/2005/8/layout/process1"/>
    <dgm:cxn modelId="{EC2AB8B8-504A-4D18-809E-42BCFDE62142}" type="presParOf" srcId="{6ABC1AA4-84B4-4DB6-8A48-43E54CBFC44D}" destId="{0A70BD68-B76B-417A-9880-0787BA34B1BD}" srcOrd="1" destOrd="0" presId="urn:microsoft.com/office/officeart/2005/8/layout/process1"/>
    <dgm:cxn modelId="{22D10D4C-B25B-4FF3-9D27-121E113B0EAC}" type="presParOf" srcId="{0A70BD68-B76B-417A-9880-0787BA34B1BD}" destId="{732AF6EE-83F5-4905-90D4-F7E6CEC0536F}" srcOrd="0" destOrd="0" presId="urn:microsoft.com/office/officeart/2005/8/layout/process1"/>
    <dgm:cxn modelId="{7BE5C08A-26CA-4D8C-8885-49E9EEDCA6AB}" type="presParOf" srcId="{6ABC1AA4-84B4-4DB6-8A48-43E54CBFC44D}" destId="{1CF5C80D-281E-47ED-80E2-B6E4E910DF7F}" srcOrd="2" destOrd="0" presId="urn:microsoft.com/office/officeart/2005/8/layout/process1"/>
    <dgm:cxn modelId="{EA10CCA0-952C-4863-9E65-BC5712FAEBEB}" type="presParOf" srcId="{6ABC1AA4-84B4-4DB6-8A48-43E54CBFC44D}" destId="{52B8A55C-AC45-45EE-8D46-1BE133D02200}" srcOrd="3" destOrd="0" presId="urn:microsoft.com/office/officeart/2005/8/layout/process1"/>
    <dgm:cxn modelId="{4BE390DB-2A31-443E-B5D1-DF64FA026901}" type="presParOf" srcId="{52B8A55C-AC45-45EE-8D46-1BE133D02200}" destId="{0FC363C5-AAC0-4698-AE38-E9B90A6EFE76}" srcOrd="0" destOrd="0" presId="urn:microsoft.com/office/officeart/2005/8/layout/process1"/>
    <dgm:cxn modelId="{E4CFD89A-3AAB-4F48-B306-E6C9C5A42F8F}" type="presParOf" srcId="{6ABC1AA4-84B4-4DB6-8A48-43E54CBFC44D}" destId="{97FD8F01-8ECA-46E1-87FB-2B889BF9AE76}" srcOrd="4" destOrd="0" presId="urn:microsoft.com/office/officeart/2005/8/layout/process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4AA95E-C075-4550-8A97-DCB6430855E9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168F42-308D-44D7-860F-B139C62591C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a-GE" dirty="0" smtClean="0"/>
              <a:t>ზედაპირი,</a:t>
            </a:r>
            <a:r>
              <a:rPr lang="ka-GE" baseline="0" dirty="0" smtClean="0"/>
              <a:t> გეოლოგია, ატმოსფერო, შემადგენლობა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შიდა ზონა , ქვის პლანეტები </a:t>
            </a:r>
            <a:r>
              <a:rPr lang="en-US" dirty="0" smtClean="0"/>
              <a:t>(Mercury, Venus, Earth and Mars)</a:t>
            </a:r>
            <a:r>
              <a:rPr lang="ka-GE" dirty="0" smtClean="0"/>
              <a:t> , შუა ზონა </a:t>
            </a:r>
            <a:r>
              <a:rPr lang="en-US" dirty="0" smtClean="0"/>
              <a:t>(Jupiter, Saturn, Uranus and Neptune).</a:t>
            </a:r>
            <a:r>
              <a:rPr lang="ka-GE" dirty="0" smtClean="0"/>
              <a:t> - </a:t>
            </a:r>
            <a:r>
              <a:rPr lang="ka-GE" baseline="0" dirty="0" smtClean="0"/>
              <a:t> მესამე ზონა 100 000 ყველაზე დიდი სტრუქტურა პლანეტარულ სისტემაში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a-GE" dirty="0" smtClean="0"/>
              <a:t>ახალი ტიპის პლანეტა (არც</a:t>
            </a:r>
            <a:r>
              <a:rPr lang="ka-GE" baseline="0" dirty="0" smtClean="0"/>
              <a:t> დედამიწისმაგვარი , არც გაზის გიგანტია - ყინულის ჯუჯა</a:t>
            </a:r>
            <a:r>
              <a:rPr lang="ka-GE" dirty="0" smtClean="0"/>
              <a:t>), 50</a:t>
            </a:r>
            <a:r>
              <a:rPr lang="ka-GE" baseline="0" dirty="0" smtClean="0"/>
              <a:t> 000 ჯერ მკრთალია მარსზე დედამიწიდან</a:t>
            </a:r>
            <a:endParaRPr lang="ka-GE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Pluto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charon</a:t>
            </a:r>
            <a:r>
              <a:rPr lang="en-US" baseline="0" dirty="0" smtClean="0"/>
              <a:t> -  </a:t>
            </a:r>
            <a:r>
              <a:rPr lang="ka-GE" baseline="0" dirty="0" smtClean="0"/>
              <a:t>დედამიწა მთვარის სისტემის ჩამოყალიბება, გარე პლანეტებზე ინფორმაცია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100 მილიონი წლის წინ , 13,8 ბილიონი</a:t>
            </a:r>
            <a:r>
              <a:rPr lang="ka-GE" baseline="0" dirty="0" smtClean="0"/>
              <a:t> წელი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მყარიდან - გაზში, პლუტონის</a:t>
            </a:r>
            <a:r>
              <a:rPr lang="ka-GE" baseline="0" dirty="0" smtClean="0"/>
              <a:t> გეოლოგია , </a:t>
            </a:r>
            <a:r>
              <a:rPr lang="ka-GE" dirty="0" smtClean="0"/>
              <a:t>როგორ ჩამოყალიბდა მზის სისტემა, მეთანი მეწამული</a:t>
            </a:r>
            <a:r>
              <a:rPr lang="ka-GE" baseline="0" dirty="0" smtClean="0"/>
              <a:t> , </a:t>
            </a:r>
            <a:r>
              <a:rPr lang="ka-GE" dirty="0" smtClean="0"/>
              <a:t>ყინული</a:t>
            </a:r>
            <a:r>
              <a:rPr lang="ka-GE" baseline="0" dirty="0" smtClean="0"/>
              <a:t> ლურჯი, </a:t>
            </a:r>
          </a:p>
          <a:p>
            <a:r>
              <a:rPr lang="ka-GE" baseline="0" dirty="0" smtClean="0"/>
              <a:t>მთლად გაყინული ქვა არ იქნება, ეტყობა აქტიურია და გეოლოგუირი პროცესები ახასიათებს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a-GE" dirty="0" smtClean="0"/>
              <a:t>2006</a:t>
            </a:r>
            <a:r>
              <a:rPr lang="ka-GE" baseline="0" dirty="0" smtClean="0"/>
              <a:t> ჯუჯა პლანეტა, თუ პლანეტაა მაშინ მთვარემ რა დააშავა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168F42-308D-44D7-860F-B139C62591C5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503065" y="4345230"/>
            <a:ext cx="5650085" cy="1068935"/>
          </a:xfrm>
          <a:effectLst/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3066" y="5566870"/>
            <a:ext cx="5640934" cy="763525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5387517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749245"/>
            <a:ext cx="8229600" cy="3970330"/>
          </a:xfrm>
        </p:spPr>
        <p:txBody>
          <a:bodyPr/>
          <a:lstStyle>
            <a:lvl1pPr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6447136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194" y="680310"/>
            <a:ext cx="6871724" cy="763525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D68B1C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65195" y="1443835"/>
            <a:ext cx="6871724" cy="4428445"/>
          </a:xfrm>
        </p:spPr>
        <p:txBody>
          <a:bodyPr/>
          <a:lstStyle>
            <a:lvl1pPr>
              <a:defRPr sz="28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29391393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63441575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3014"/>
            <a:ext cx="8229600" cy="58462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6791830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965" y="1138425"/>
            <a:ext cx="8229600" cy="53218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9E1D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8965" y="1749244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8965" y="2379107"/>
            <a:ext cx="4040188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36790" y="1749244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36790" y="2379107"/>
            <a:ext cx="4041775" cy="3035058"/>
          </a:xfrm>
        </p:spPr>
        <p:txBody>
          <a:bodyPr/>
          <a:lstStyle>
            <a:lvl1pPr>
              <a:defRPr sz="2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1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1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1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1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229119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9773110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51864075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74452648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77607843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28665726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9360994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3/19/2016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26890" y="4569560"/>
            <a:ext cx="8007710" cy="1221640"/>
          </a:xfrm>
        </p:spPr>
        <p:txBody>
          <a:bodyPr>
            <a:noAutofit/>
          </a:bodyPr>
          <a:lstStyle/>
          <a:p>
            <a:r>
              <a:rPr lang="ka-GE" sz="5400" dirty="0" smtClean="0"/>
              <a:t>რამ უკბინა </a:t>
            </a:r>
            <a:r>
              <a:rPr lang="ka-GE" sz="5400" dirty="0" smtClean="0"/>
              <a:t>პლუტოს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6094473"/>
            <a:ext cx="5497380" cy="763527"/>
          </a:xfrm>
        </p:spPr>
        <p:txBody>
          <a:bodyPr>
            <a:normAutofit/>
          </a:bodyPr>
          <a:lstStyle/>
          <a:p>
            <a:r>
              <a:rPr lang="ka-GE" dirty="0" smtClean="0"/>
              <a:t>ერეკლე არშილავა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39203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პრეზენტაციის გეგმა</a:t>
            </a:r>
            <a:endParaRPr lang="en-US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457200" y="1371600"/>
          <a:ext cx="83058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="" xmlns:p14="http://schemas.microsoft.com/office/powerpoint/2010/main" val="41033094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US" dirty="0" smtClean="0"/>
              <a:t>The New Horizons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1026" name="Picture 2" descr="C:\Users\Thermometer\Desktop\nh-surfa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43200"/>
            <a:ext cx="5029200" cy="314316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04800" y="1762780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2006 - 2016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181600" y="1915180"/>
            <a:ext cx="3733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მიზნები:</a:t>
            </a:r>
          </a:p>
          <a:p>
            <a:pPr algn="r"/>
            <a:endParaRPr lang="ka-GE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r"/>
            <a:endParaRPr lang="ka-GE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r"/>
            <a:endParaRPr lang="ka-GE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 პლუტონი</a:t>
            </a:r>
          </a:p>
          <a:p>
            <a:pPr algn="ctr">
              <a:buFont typeface="Arial" pitchFamily="34" charset="0"/>
              <a:buChar char="•"/>
            </a:pPr>
            <a:endParaRPr lang="ka-GE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კუპერის სარტყელი</a:t>
            </a:r>
            <a:endParaRPr lang="en-US" sz="2800" dirty="0" smtClean="0"/>
          </a:p>
          <a:p>
            <a:pPr algn="ctr">
              <a:buFont typeface="Arial" pitchFamily="34" charset="0"/>
              <a:buChar char="•"/>
            </a:pPr>
            <a:endParaRPr lang="ka-GE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Thermometer\Desktop\kuiper-bel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47622"/>
            <a:ext cx="8686800" cy="5081778"/>
          </a:xfrm>
          <a:prstGeom prst="rect">
            <a:avLst/>
          </a:prstGeom>
          <a:noFill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The New Horizons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hermometer\Desktop\nh-pluto-charon-earth-siz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62200" y="1295400"/>
            <a:ext cx="5334000" cy="5334000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ka-GE" dirty="0" smtClean="0"/>
              <a:t>ზომები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hermometer\Desktop\nh-stere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752600"/>
            <a:ext cx="8716736" cy="4220206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The New Horizons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hermometer\Desktop\nh-pluto-charon-v2-10-1-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1295400"/>
            <a:ext cx="5227638" cy="5227638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The New Horizons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1762780"/>
            <a:ext cx="3733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Charon</a:t>
            </a:r>
            <a:r>
              <a:rPr lang="en-US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096000" y="51816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Pluto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ka-GE" dirty="0" smtClean="0"/>
              <a:t>აღმოჩენები</a:t>
            </a:r>
            <a:endParaRPr lang="en-US" dirty="0"/>
          </a:p>
        </p:txBody>
      </p:sp>
      <p:pic>
        <p:nvPicPr>
          <p:cNvPr id="5122" name="Picture 2" descr="C:\Users\Thermometer\Desktop\pluto-moon-7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30883"/>
            <a:ext cx="6172200" cy="462711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96000" y="4343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+ 4 მთვარე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ka-GE" dirty="0" smtClean="0"/>
              <a:t>აღმოჩენები</a:t>
            </a:r>
            <a:endParaRPr lang="en-US" dirty="0"/>
          </a:p>
        </p:txBody>
      </p:sp>
      <p:pic>
        <p:nvPicPr>
          <p:cNvPr id="6146" name="Picture 2" descr="C:\Users\Thermometer\Desktop\150715185128_1_900x6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5838" y="2971800"/>
            <a:ext cx="5868162" cy="3886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52400" y="4267200"/>
            <a:ext cx="2895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3,5 კმ. მთები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hermometer\Desktop\151205152851_1_90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1752600"/>
            <a:ext cx="4377944" cy="47244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114800" y="6519446"/>
            <a:ext cx="15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~  </a:t>
            </a:r>
            <a:r>
              <a:rPr lang="ka-GE" sz="16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400 კმ.</a:t>
            </a:r>
            <a:endParaRPr lang="en-US" sz="1100" dirty="0"/>
          </a:p>
        </p:txBody>
      </p:sp>
      <p:sp>
        <p:nvSpPr>
          <p:cNvPr id="4" name="TextBox 3"/>
          <p:cNvSpPr txBox="1"/>
          <p:nvPr/>
        </p:nvSpPr>
        <p:spPr>
          <a:xfrm>
            <a:off x="3429000" y="1143000"/>
            <a:ext cx="2819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0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აზოტის ყინული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Thermometer\Desktop\Pluto-01_Stern_03_Pluto_Color_TX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1447800"/>
            <a:ext cx="5410200" cy="5410200"/>
          </a:xfrm>
          <a:prstGeom prst="rect">
            <a:avLst/>
          </a:prstGeom>
          <a:noFill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ka-GE" dirty="0" smtClean="0"/>
              <a:t>რამ უკბინა </a:t>
            </a:r>
            <a:r>
              <a:rPr lang="ka-GE" dirty="0" smtClean="0"/>
              <a:t>პლუტოს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48965" y="1291129"/>
            <a:ext cx="8229600" cy="458115"/>
          </a:xfrm>
        </p:spPr>
        <p:txBody>
          <a:bodyPr>
            <a:normAutofit fontScale="90000"/>
          </a:bodyPr>
          <a:lstStyle/>
          <a:p>
            <a:pPr lvl="0"/>
            <a:r>
              <a:rPr lang="ka-GE" dirty="0" smtClean="0"/>
              <a:t>რამ უკბინა </a:t>
            </a:r>
            <a:r>
              <a:rPr lang="ka-GE" dirty="0" smtClean="0"/>
              <a:t>პლუტოს</a:t>
            </a:r>
            <a:endParaRPr lang="en-US" dirty="0"/>
          </a:p>
        </p:txBody>
      </p:sp>
      <p:pic>
        <p:nvPicPr>
          <p:cNvPr id="8194" name="Picture 2" descr="C:\Users\Thermometer\Desktop\nh-bite_of_pluto_annotat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6800" y="2654404"/>
            <a:ext cx="7138279" cy="383461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362200" y="1905000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მეთანის სუბლიმაცია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57400" y="6477000"/>
            <a:ext cx="152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~  </a:t>
            </a:r>
            <a:r>
              <a:rPr lang="ka-GE" sz="16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400 კმ.</a:t>
            </a:r>
            <a:endParaRPr lang="en-US" sz="11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ermometer\Desktop\rt_scitoc_mar11_R1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276" y="3685994"/>
            <a:ext cx="8823324" cy="294340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62200" y="1905000"/>
            <a:ext cx="4800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</a:t>
            </a:r>
            <a:r>
              <a:rPr lang="en-US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CH4, C2H2,N2, CO, H20, NH3</a:t>
            </a:r>
          </a:p>
          <a:p>
            <a:pPr algn="ctr">
              <a:buFont typeface="Wingdings" pitchFamily="2" charset="2"/>
              <a:buChar char="ü"/>
            </a:pPr>
            <a:endParaRPr lang="en-US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ctr">
              <a:buFont typeface="Wingdings" pitchFamily="2" charset="2"/>
              <a:buChar char="ü"/>
            </a:pPr>
            <a:endParaRPr lang="en-US" sz="2800" dirty="0" smtClean="0">
              <a:solidFill>
                <a:srgbClr val="4F81BD">
                  <a:lumMod val="60000"/>
                  <a:lumOff val="40000"/>
                </a:srgbClr>
              </a:solidFill>
            </a:endParaRPr>
          </a:p>
          <a:p>
            <a:pPr algn="ctr"/>
            <a:r>
              <a:rPr lang="en-US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~ 230 C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a-GE" dirty="0" smtClean="0"/>
              <a:t>შეჯამება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81200" y="2743200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უფრო დიდია ვიდრე გვეგონა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09800" y="3591580"/>
            <a:ext cx="525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ka-GE" sz="28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 დარჩება თუ არა პლანეტად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447800" y="3276600"/>
            <a:ext cx="701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a-GE" sz="4000" dirty="0" smtClean="0">
                <a:solidFill>
                  <a:srgbClr val="4F81BD">
                    <a:lumMod val="60000"/>
                    <a:lumOff val="40000"/>
                  </a:srgbClr>
                </a:solidFill>
              </a:rPr>
              <a:t>მადლობა  ყურადღებისთვის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228</Words>
  <Application>Microsoft Office PowerPoint</Application>
  <PresentationFormat>On-screen Show (4:3)</PresentationFormat>
  <Paragraphs>56</Paragraphs>
  <Slides>15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რამ უკბინა პლუტოს</vt:lpstr>
      <vt:lpstr>პრეზენტაციის გეგმა</vt:lpstr>
      <vt:lpstr>The New Horizons </vt:lpstr>
      <vt:lpstr>The New Horizons </vt:lpstr>
      <vt:lpstr>ზომები</vt:lpstr>
      <vt:lpstr>The New Horizons </vt:lpstr>
      <vt:lpstr>The New Horizons </vt:lpstr>
      <vt:lpstr>აღმოჩენები</vt:lpstr>
      <vt:lpstr>აღმოჩენები</vt:lpstr>
      <vt:lpstr>Slide 10</vt:lpstr>
      <vt:lpstr>რამ უკბინა პლუტოს</vt:lpstr>
      <vt:lpstr>რამ უკბინა პლუტოს</vt:lpstr>
      <vt:lpstr>Slide 13</vt:lpstr>
      <vt:lpstr>შეჯამება</vt:lpstr>
      <vt:lpstr>Slide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Julian</dc:creator>
  <cp:lastModifiedBy>Thermometer</cp:lastModifiedBy>
  <cp:revision>77</cp:revision>
  <dcterms:created xsi:type="dcterms:W3CDTF">2013-08-21T19:17:07Z</dcterms:created>
  <dcterms:modified xsi:type="dcterms:W3CDTF">2016-03-19T06:52:00Z</dcterms:modified>
</cp:coreProperties>
</file>