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7" r:id="rId4"/>
    <p:sldId id="266" r:id="rId5"/>
    <p:sldId id="265" r:id="rId6"/>
    <p:sldId id="268" r:id="rId7"/>
    <p:sldId id="269" r:id="rId8"/>
    <p:sldId id="267" r:id="rId9"/>
    <p:sldId id="271" r:id="rId10"/>
    <p:sldId id="270" r:id="rId11"/>
    <p:sldId id="260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3D08408-F85C-4FBA-A6DA-AE27BED72114}">
          <p14:sldIdLst>
            <p14:sldId id="256"/>
            <p14:sldId id="263"/>
            <p14:sldId id="257"/>
            <p14:sldId id="266"/>
            <p14:sldId id="265"/>
            <p14:sldId id="268"/>
            <p14:sldId id="269"/>
            <p14:sldId id="267"/>
            <p14:sldId id="271"/>
            <p14:sldId id="270"/>
            <p14:sldId id="260"/>
            <p14:sldId id="25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67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70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289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316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818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848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81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213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235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316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042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74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CA5E8-B0CE-4166-BC63-10ED2D5584C6}" type="datetimeFigureOut">
              <a:rPr lang="en-US" smtClean="0"/>
              <a:t>6/10/2021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B224-830F-46A8-984A-62CE984FB3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5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554480"/>
            <a:ext cx="9144000" cy="2047558"/>
          </a:xfrm>
        </p:spPr>
        <p:txBody>
          <a:bodyPr/>
          <a:lstStyle/>
          <a:p>
            <a:r>
              <a:rPr lang="ka-G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მონაცემთა დამუშავების მეთოდები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29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.ctfassets.net/cnu0m8re1exe/5VeucdQUOI76KiavxlRH3x/28a9367df65813588547f5616549f40b/Astronomer_Edward_Charles_Pickering-s_Harvard_computers__2_.jpg?fm=jpg&amp;fl=progressive&amp;w=660&amp;h=433&amp;fit=fill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6165"/>
            <a:ext cx="12192000" cy="7998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7138" y="-50407"/>
            <a:ext cx="10515600" cy="1325563"/>
          </a:xfrm>
        </p:spPr>
        <p:txBody>
          <a:bodyPr/>
          <a:lstStyle/>
          <a:p>
            <a:r>
              <a:rPr lang="ka-G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ადამიანი „კომპიუტერები“ ჰარვარდში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0764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The Department of Astronomy and Astrophysics | Rubin Observa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476" y="2632959"/>
            <a:ext cx="6341524" cy="4225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Media Advisory: Apply Now to Attend the ALMA Observatory Inauguration | ESO  Irela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963776"/>
            <a:ext cx="5850477" cy="389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ubble Space Telescope - Wikipedi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40114"/>
            <a:ext cx="5850476" cy="3987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loan Digital Sky Surve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0473" y="-126051"/>
            <a:ext cx="6341525" cy="377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2" y="2105870"/>
            <a:ext cx="40951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HTS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Hubble </a:t>
            </a:r>
            <a:r>
              <a:rPr lang="en-US" sz="2800" dirty="0">
                <a:solidFill>
                  <a:schemeClr val="bg1"/>
                </a:solidFill>
              </a:rPr>
              <a:t>S</a:t>
            </a:r>
            <a:r>
              <a:rPr lang="en-US" sz="2800" dirty="0" smtClean="0">
                <a:solidFill>
                  <a:schemeClr val="bg1"/>
                </a:solidFill>
              </a:rPr>
              <a:t>pace Telescope 20gb/week - 1990s</a:t>
            </a:r>
          </a:p>
        </p:txBody>
      </p:sp>
      <p:sp>
        <p:nvSpPr>
          <p:cNvPr id="5" name="Rectangle 4"/>
          <p:cNvSpPr/>
          <p:nvPr/>
        </p:nvSpPr>
        <p:spPr>
          <a:xfrm>
            <a:off x="9543932" y="0"/>
            <a:ext cx="31142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The Sloan Digital Sky Survey 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200gb/day 2000s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0794" y="3704533"/>
            <a:ext cx="31142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Alma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2TB/day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2010s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907003" y="3647156"/>
            <a:ext cx="31142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LSST 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30tb/day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2015-2021</a:t>
            </a:r>
          </a:p>
        </p:txBody>
      </p:sp>
    </p:spTree>
    <p:extLst>
      <p:ext uri="{BB962C8B-B14F-4D97-AF65-F5344CB8AC3E}">
        <p14:creationId xmlns:p14="http://schemas.microsoft.com/office/powerpoint/2010/main" val="38614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Square Kilometre Array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5346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803723" y="5099745"/>
            <a:ext cx="258455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</a:rPr>
              <a:t>SKA 160tb/sec</a:t>
            </a:r>
          </a:p>
          <a:p>
            <a:r>
              <a:rPr lang="en-US" sz="3200" dirty="0" smtClean="0">
                <a:solidFill>
                  <a:schemeClr val="bg1"/>
                </a:solidFill>
              </a:rPr>
              <a:t>2023-</a:t>
            </a:r>
            <a:endParaRPr 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085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Supervised vs Unsupervised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3637547" cy="4351338"/>
          </a:xfrm>
        </p:spPr>
        <p:txBody>
          <a:bodyPr/>
          <a:lstStyle/>
          <a:p>
            <a:r>
              <a:rPr lang="ka-GE" dirty="0" smtClean="0"/>
              <a:t>ჭირდება ადამიანის მიერ მონაცემების დახარისხება</a:t>
            </a:r>
          </a:p>
          <a:p>
            <a:r>
              <a:rPr lang="ka-GE" dirty="0" smtClean="0"/>
              <a:t>შეუძლია ახალი მონაცემის ცვლადებიდან სამიზნის დადგენა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236368" y="1978025"/>
            <a:ext cx="363754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a-GE" dirty="0" smtClean="0"/>
              <a:t>არ ჭირდება დახარისხება</a:t>
            </a:r>
            <a:endParaRPr lang="en-US" dirty="0" smtClean="0"/>
          </a:p>
          <a:p>
            <a:r>
              <a:rPr lang="ka-GE" dirty="0" smtClean="0"/>
              <a:t>შეუძლია უცნობი კანონზომიერების აღმოჩენა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933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inear Regression Derivation. See Part One for Linear Regression… | by  Ridley Leisy | Towards Data Scienc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7" t="-526" r="133" b="5525"/>
          <a:stretch/>
        </p:blipFill>
        <p:spPr bwMode="auto">
          <a:xfrm>
            <a:off x="2422187" y="1526771"/>
            <a:ext cx="7108910" cy="351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89365" y="5733401"/>
            <a:ext cx="83745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sz="2800" dirty="0" smtClean="0"/>
              <a:t>გვაქვს </a:t>
            </a:r>
            <a:r>
              <a:rPr lang="en-US" sz="2800" dirty="0" smtClean="0"/>
              <a:t>x </a:t>
            </a:r>
            <a:r>
              <a:rPr lang="ka-GE" sz="2800" dirty="0" smtClean="0"/>
              <a:t>და გვინდა </a:t>
            </a:r>
            <a:r>
              <a:rPr lang="en-US" sz="2800" dirty="0" smtClean="0"/>
              <a:t>y				y=</a:t>
            </a:r>
            <a:r>
              <a:rPr lang="en-US" sz="2800" dirty="0" err="1" smtClean="0"/>
              <a:t>kx+b</a:t>
            </a:r>
            <a:endParaRPr lang="en-US" sz="2800" dirty="0"/>
          </a:p>
        </p:txBody>
      </p:sp>
      <p:sp>
        <p:nvSpPr>
          <p:cNvPr id="4" name="Oval 3"/>
          <p:cNvSpPr/>
          <p:nvPr/>
        </p:nvSpPr>
        <p:spPr>
          <a:xfrm>
            <a:off x="6083819" y="2975885"/>
            <a:ext cx="146304" cy="15087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91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Neural Networks From Scratch - victorzhou.com"/>
          <p:cNvSpPr>
            <a:spLocks noChangeAspect="1" noChangeArrowheads="1"/>
          </p:cNvSpPr>
          <p:nvPr/>
        </p:nvSpPr>
        <p:spPr bwMode="auto">
          <a:xfrm>
            <a:off x="155575" y="-144463"/>
            <a:ext cx="4506072" cy="450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152" name="Picture 8" descr="The Shortest Introduction To Deep Learning You Will Find On The Web | by  Christoph Ostertag | Analytics Vidhya | Medi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423" y="151087"/>
            <a:ext cx="9663954" cy="670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29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Dimensionality </a:t>
            </a:r>
            <a:r>
              <a:rPr lang="en-US" dirty="0" smtClean="0"/>
              <a:t>reduction</a:t>
            </a:r>
            <a:endParaRPr lang="en-US" dirty="0"/>
          </a:p>
        </p:txBody>
      </p:sp>
      <p:pic>
        <p:nvPicPr>
          <p:cNvPr id="4098" name="Picture 2" descr="The &amp;#39;Swiss roll&amp;#39; data set. On the left, the data is presented in its... |  Download Scientific Diagra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96" y="1690688"/>
            <a:ext cx="10884207" cy="4297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833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9106" y="-36248"/>
            <a:ext cx="7100046" cy="6894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066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What are Generative Adversarial Networks - Akira AI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4"/>
            <a:ext cx="10602590" cy="596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790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რა გვჭირდება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Python</a:t>
            </a:r>
          </a:p>
          <a:p>
            <a:r>
              <a:rPr lang="en-US" dirty="0" smtClean="0"/>
              <a:t>R</a:t>
            </a:r>
          </a:p>
          <a:p>
            <a:r>
              <a:rPr lang="en-US" dirty="0" err="1" smtClean="0"/>
              <a:t>Matlab</a:t>
            </a:r>
            <a:endParaRPr lang="en-US" dirty="0" smtClean="0"/>
          </a:p>
          <a:p>
            <a:r>
              <a:rPr lang="en-US" dirty="0" smtClean="0"/>
              <a:t>GPU</a:t>
            </a:r>
          </a:p>
          <a:p>
            <a:r>
              <a:rPr lang="en-US" dirty="0" smtClean="0"/>
              <a:t>Google </a:t>
            </a:r>
            <a:r>
              <a:rPr lang="en-US" dirty="0" err="1" smtClean="0"/>
              <a:t>colab</a:t>
            </a:r>
            <a:endParaRPr lang="en-US" dirty="0"/>
          </a:p>
        </p:txBody>
      </p:sp>
      <p:pic>
        <p:nvPicPr>
          <p:cNvPr id="9220" name="Picture 4" descr="Logo, project, r icon - Free download on Iconfind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3378" y="2739371"/>
            <a:ext cx="2568575" cy="256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upload.wikimedia.org/wikipedia/commons/thumb/c/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621694"/>
            <a:ext cx="2777378" cy="2777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928656" y="5307947"/>
            <a:ext cx="585656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a-GE" sz="2800" dirty="0" smtClean="0"/>
              <a:t>ბიბლიოთეკები: </a:t>
            </a:r>
            <a:r>
              <a:rPr lang="en-US" sz="2800" dirty="0" smtClean="0"/>
              <a:t>Pandas, </a:t>
            </a:r>
            <a:r>
              <a:rPr lang="en-US" sz="2800" dirty="0" err="1" smtClean="0"/>
              <a:t>Numpy</a:t>
            </a:r>
            <a:r>
              <a:rPr lang="en-US" sz="2800" dirty="0" smtClean="0"/>
              <a:t>, </a:t>
            </a:r>
            <a:r>
              <a:rPr lang="en-US" sz="2800" dirty="0" err="1" smtClean="0"/>
              <a:t>Matplotlib</a:t>
            </a:r>
            <a:r>
              <a:rPr lang="en-US" sz="2800" dirty="0" smtClean="0"/>
              <a:t>, </a:t>
            </a:r>
            <a:r>
              <a:rPr lang="en-US" sz="2800" dirty="0" err="1" smtClean="0"/>
              <a:t>scikit</a:t>
            </a:r>
            <a:r>
              <a:rPr lang="en-US" sz="2800" dirty="0" smtClean="0"/>
              <a:t> learn, </a:t>
            </a:r>
            <a:r>
              <a:rPr lang="en-US" sz="2800" dirty="0" err="1" smtClean="0"/>
              <a:t>astroML</a:t>
            </a:r>
            <a:r>
              <a:rPr lang="en-US" sz="2800" dirty="0" smtClean="0"/>
              <a:t>, </a:t>
            </a:r>
            <a:r>
              <a:rPr lang="en-US" sz="2800" dirty="0" err="1" smtClean="0"/>
              <a:t>Tensorflow</a:t>
            </a:r>
            <a:r>
              <a:rPr lang="en-US" sz="2800" dirty="0" smtClean="0"/>
              <a:t>, </a:t>
            </a:r>
            <a:r>
              <a:rPr lang="en-US" sz="2800" dirty="0" err="1" smtClean="0"/>
              <a:t>Keras</a:t>
            </a:r>
            <a:r>
              <a:rPr lang="en-US" sz="2800" dirty="0" smtClean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9823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მონაცემები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77951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http://tdc-www.harvard.edu/astro.data.html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50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1150</TotalTime>
  <Words>86</Words>
  <Application>Microsoft Office PowerPoint</Application>
  <PresentationFormat>Widescreen</PresentationFormat>
  <Paragraphs>30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Sylfaen</vt:lpstr>
      <vt:lpstr>Office Theme</vt:lpstr>
      <vt:lpstr>მონაცემთა დამუშავების მეთოდები</vt:lpstr>
      <vt:lpstr>ადამიანი „კომპიუტერები“ ჰარვარდში</vt:lpstr>
      <vt:lpstr>PowerPoint Presentation</vt:lpstr>
      <vt:lpstr>PowerPoint Presentation</vt:lpstr>
      <vt:lpstr>Supervised vs Unsupervised </vt:lpstr>
      <vt:lpstr>PowerPoint Presentation</vt:lpstr>
      <vt:lpstr>PowerPoint Presentation</vt:lpstr>
      <vt:lpstr>Dimensionality reduction</vt:lpstr>
      <vt:lpstr>PowerPoint Presentation</vt:lpstr>
      <vt:lpstr>PowerPoint Presentation</vt:lpstr>
      <vt:lpstr>რა გვჭირდება</vt:lpstr>
      <vt:lpstr>მონაცემები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astroML</dc:title>
  <dc:creator>Luka Tsabadze</dc:creator>
  <cp:lastModifiedBy>Luka Tsabadze</cp:lastModifiedBy>
  <cp:revision>25</cp:revision>
  <dcterms:created xsi:type="dcterms:W3CDTF">2021-06-09T17:43:13Z</dcterms:created>
  <dcterms:modified xsi:type="dcterms:W3CDTF">2021-06-10T13:04:59Z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LPManualFileClassification">
    <vt:lpwstr>{1A067545-A4E2-4FA1-8094-0D7902669705}</vt:lpwstr>
  </property>
  <property fmtid="{D5CDD505-2E9C-101B-9397-08002B2CF9AE}" pid="3" name="DLPManualFileClassificationLastModifiedBy">
    <vt:lpwstr>BOG0\ltsabadze</vt:lpwstr>
  </property>
  <property fmtid="{D5CDD505-2E9C-101B-9397-08002B2CF9AE}" pid="4" name="DLPManualFileClassificationLastModificationDate">
    <vt:lpwstr>1623304910</vt:lpwstr>
  </property>
  <property fmtid="{D5CDD505-2E9C-101B-9397-08002B2CF9AE}" pid="5" name="DLPManualFileClassificationVersion">
    <vt:lpwstr>11.5.0.60</vt:lpwstr>
  </property>
</Properties>
</file>