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5" r:id="rId10"/>
    <p:sldId id="263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10.06.2016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ka.wikipedia.org/w/index.php?title=%E1%83%99%E1%83%A3%E1%83%97%E1%83%AE%E1%83%A3%E1%83%A0%E1%83%98_%E1%83%96%E1%83%9D%E1%83%9B%E1%83%90&amp;action=edit&amp;redlink=1" TargetMode="External"/><Relationship Id="rId2" Type="http://schemas.openxmlformats.org/officeDocument/2006/relationships/hyperlink" Target="https://ka.wikipedia.org/w/index.php?title=%E1%83%9C%E1%83%90%E1%83%97%E1%83%94%E1%83%91%E1%83%90&amp;action=edit&amp;redlink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ka.wikipedia.org/w/index.php?title=%E1%83%94%E1%83%9A%E1%83%98%E1%83%A4%E1%83%A1%E1%83%A3%E1%83%A0%E1%83%98_%E1%83%92%E1%83%90%E1%83%9A%E1%83%90%E1%83%A5%E1%83%A2%E1%83%98%E1%83%99%E1%83%90&amp;action=edit&amp;redlink=1" TargetMode="External"/><Relationship Id="rId2" Type="http://schemas.openxmlformats.org/officeDocument/2006/relationships/hyperlink" Target="https://ka.wikipedia.org/w/index.php?title=1960_%E1%83%AC%E1%83%94%E1%83%9A%E1%83%98_%E1%83%9B%E1%83%94%E1%83%AA%E1%83%9C%E1%83%98%E1%83%94%E1%83%A0%E1%83%94%E1%83%91%E1%83%90%E1%83%A8%E1%83%98&amp;action=edit&amp;redlink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ka.wikipedia.org/w/index.php?title=%E1%83%92%E1%83%90%E1%83%9A%E1%83%90%E1%83%A5%E1%83%A2%E1%83%98%E1%83%99%E1%83%98%E1%83%A1_%E1%83%90%E1%83%A5%E1%83%A2%E1%83%98%E1%83%A3%E1%83%A0%E1%83%98_%E1%83%91%E1%83%98%E1%83%A0%E1%83%97%E1%83%95%E1%83%98&amp;action=edit&amp;redlink=1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astronet.ge/%e1%83%9e%e1%83%98%e1%83%a0%e1%83%95%e1%83%94%e1%83%9a%e1%83%98-%e1%83%99%e1%83%95%e1%83%90%e1%83%96%e1%83%90%e1%83%a0%e1%83%98-%e1%83%b0%e1%83%90%e1%83%91%e1%83%9a%e1%83%9b%e1%83%90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stronet.ge/page/4/?s=%E1%83%99%E1%83%95%E1%83%90%E1%83%96%E1%83%90%E1%83%A0%E1%83%98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astronet.ge/%e1%83%99%e1%83%95%e1%83%90%e1%83%96%e1%83%90%e1%83%a0%e1%83%98-%e1%83%9d%e1%83%a0%e1%83%98-%e1%83%96%e1%83%94%e1%83%9b%e1%83%90%e1%83%a1%e1%83%98%e1%83%a3%e1%83%a0%e1%83%98-%e1%83%a8%e1%83%90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astronet.ge/%e1%83%9d%e1%83%97%e1%83%ae%e1%83%98-%e1%83%99%e1%83%95%e1%83%90%e1%83%96%e1%83%90%e1%83%a0%e1%83%98-%e1%83%94%e1%83%a0%e1%83%97-%e1%83%aa%e1%83%98%e1%83%95-%e1%83%a6%e1%83%a0%e1%83%a3%e1%83%91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astronet.ge/2012-02-04-08-00-30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astronet.ge/%e1%83%a3%e1%83%9c%e1%83%98%e1%83%99%e1%83%90%e1%83%9a%e1%83%a3%e1%83%a0%e1%83%98-%e1%83%92%e1%83%90%e1%83%9b%e1%83%90-%e1%83%90%e1%83%9c%e1%83%97%e1%83%94%e1%83%91%e1%83%90-%e1%83%93%e1%83%a0/" TargetMode="External"/><Relationship Id="rId4" Type="http://schemas.openxmlformats.org/officeDocument/2006/relationships/hyperlink" Target="http://astronet.ge/2013-01-26-06-01-54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86" y="785794"/>
            <a:ext cx="7772400" cy="150876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ka-GE" sz="7200" b="1" baseline="-250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კვაზარი</a:t>
            </a:r>
            <a:r>
              <a:rPr lang="ka-GE" sz="7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57554" y="5643578"/>
            <a:ext cx="47149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3200" dirty="0" smtClean="0"/>
              <a:t>     შაქარაშვილი მარიამი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428604"/>
            <a:ext cx="7772400" cy="1931192"/>
          </a:xfrm>
        </p:spPr>
        <p:txBody>
          <a:bodyPr>
            <a:normAutofit fontScale="775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კვაზარი-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გარეგალაქტიკური ობიქეტების კლასი, რომლებიც გამოირჩევიან ძალიან მაღალი 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2" tooltip="ნათება (ჯერ არაა დაწერილი)"/>
              </a:rPr>
              <a:t>ნათებით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და ისეთი მცირე 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3" tooltip="კუთხური ზომა (ჯერ არაა დაწერილი)"/>
              </a:rPr>
              <a:t>კუთხური ზომით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 რომ რამდენიმე წლის შემდეგაც კი აღმოჩენის შემდეგ ვერ ასხვავებდნენ წერტილოვან წყაროებისაგან - ვარსკვლავებისაგან.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Рисунок 3" descr="200px-Ngc4319-vs-quasa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5511" y="2431755"/>
            <a:ext cx="4448489" cy="44262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783560"/>
            <a:ext cx="7772400" cy="2431258"/>
          </a:xfrm>
        </p:spPr>
        <p:txBody>
          <a:bodyPr>
            <a:normAutofit fontScale="85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პირველი კვაზარები 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აღმოჩენილია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2" tooltip="1960 წელი მეცნიერებაში (ჯერ არაა დაწერილი)"/>
              </a:rPr>
              <a:t>1960 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2" tooltip="1960 წელი მეცნიერებაში (ჯერ არაა დაწერილი)"/>
              </a:rPr>
              <a:t>წელს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როგორც რადიოწყარო, რომელიც ოპტიკურ დიაპაზონში ემთხვევოდა სუსტ ვარსკვლავწარმოშობილ ობიექტებს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 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კვაზარების უმეტესობა მდებარეობს უზარმაზარი </a:t>
            </a:r>
            <a:r>
              <a:rPr lang="ka-GE" b="1" u="sng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3" tooltip="ელიფსური გალაქტიკა (ჯერ არაა დაწერილი)"/>
              </a:rPr>
              <a:t>ელიფსური გალაქტიკების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4" tooltip="გალაქტიკის აქტიური ბირთვი (ჯერ არაა დაწერილი)"/>
              </a:rPr>
              <a:t>ცენტრებთან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0"/>
            <a:ext cx="7772400" cy="45720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base"/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2" tooltip="Permalink to პირველი კვაზარი „ჰაბლმა“ გადაიღო"/>
              </a:rPr>
              <a:t>პირველი კვაზარი „ჰაბლმა“ გადაიღო</a:t>
            </a:r>
            <a:endParaRPr lang="ka-GE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fontAlgn="base">
              <a:buNone/>
            </a:pP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  <a:r>
              <a:rPr lang="ka-GE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მეცნიერებმა, რომლებიც „ჰაბლიდან“ მიღებულ მონაცემებზე მუშაობენ, კვაზარ 3</a:t>
            </a:r>
            <a:r>
              <a:rPr lang="en-U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 273-</a:t>
            </a:r>
            <a:r>
              <a:rPr lang="ka-GE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ის ფოტო გამოაქვეყნეს</a:t>
            </a:r>
            <a:endParaRPr lang="ka-GE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Рисунок 3" descr="pirveli-kvazari-3C-27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500174"/>
            <a:ext cx="6000792" cy="535782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86512" y="4826675"/>
            <a:ext cx="2857488" cy="20313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3C 273 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იყო პირველი ობიექტი, რომელსაც სახელად 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4"/>
              </a:rPr>
              <a:t>კვაზარი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უწოდეს(კვაზივარსკვლავური რადიოწყარო). ის წინა საუკუნის სამოციან წლებში აღმოაჩინეს.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0"/>
            <a:ext cx="7772400" cy="1788316"/>
          </a:xfrm>
        </p:spPr>
        <p:txBody>
          <a:bodyPr>
            <a:normAutofit fontScale="775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ერთი თეორიის მიხედვით, კვაზარი არის განვითარების საწყის ეტაპზე მყოფი გალაქტიკა, რომელშიც ზემასიური შავი ხვრელი შთანთქავს გარშემო მყოფ მატერიას, მეორეს მიხედვით კი პირიქით გალაქტიკის ევოლუციის ბოლო ეტაპია, ან ჯერჯერობით უცნობი რამ.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Рисунок 3" descr="Q2237+0305-linzirebul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00306"/>
            <a:ext cx="6357950" cy="43576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15074" y="2643182"/>
            <a:ext cx="2928926" cy="39703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კვაზარი 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Q2237+0305, „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აინშტაინის ჯვრის“ სახელითაც არის ცნობილი. გამოსახულების მისაღებად გამოყენებული იქნა მონაცემები, რომლებიც პროგრამა 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OGLE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და 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GLITP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მსვლელობისას 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დაგროვდა, რომლებიც 12 წელი და 9 თვე გრძელდებოდა შესაბამისად.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Q2237+0305_2-640x49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28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Q2237+0305-</a:t>
            </a:r>
            <a:r>
              <a:rPr lang="ka-GE" sz="28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ის უნიკალურიბა ისაა, რომ 500 ცნობილი ელვარე კვაზარიდან, მხოლოდ ამას ვხედავთ გრავიტაციული ლინზირებით</a:t>
            </a:r>
            <a:endParaRPr lang="ru-RU" sz="2800" b="1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7772400" cy="9144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ka-GE" sz="16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2" tooltip="Permalink to კვაზარი ორი ზემასიური შავი ხვრელით ცენტრში"/>
              </a:rPr>
              <a:t>კვაზარი ორი ზემასიური შავი ხვრელით </a:t>
            </a:r>
            <a:r>
              <a:rPr lang="ka-GE" sz="16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2" tooltip="Permalink to კვაზარი ორი ზემასიური შავი ხვრელით ცენტრში"/>
              </a:rPr>
              <a:t>ცენტრში</a:t>
            </a:r>
            <a:r>
              <a:rPr lang="ka-GE" sz="16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ka-GE" sz="16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ka-GE" sz="16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მეცნიერთა აზრით, ორი ხვრელი ერთმანეთთან ახლოს გალაქტიკათა წყვილის შერწყმით </a:t>
            </a:r>
            <a:r>
              <a:rPr lang="ka-GE" sz="16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აღმოჩნდა.</a:t>
            </a:r>
            <a:br>
              <a:rPr lang="ka-GE" sz="16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ka-GE" sz="16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ასტროფიზიკოსთა </a:t>
            </a:r>
            <a:r>
              <a:rPr lang="ka-GE" sz="16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პროგნოზების მიხედვით, </a:t>
            </a:r>
            <a:r>
              <a:rPr lang="en-US" sz="16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UGC 8058-</a:t>
            </a:r>
            <a:r>
              <a:rPr lang="ka-GE" sz="16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ის აქტიურ ცენტრში მდებარე ხვრელები, რამდენიმე ასეული ათასი წლის მერე ერთ ზემასიურ ხვრელად გაერთიანდებიან.</a:t>
            </a:r>
            <a:br>
              <a:rPr lang="ka-GE" sz="16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ru-RU" sz="1600" b="1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Содержимое 3" descr="kvazarshi-ormagi-ze-xvreli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1928802"/>
            <a:ext cx="8786842" cy="49291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7772400" cy="9144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ka-GE" sz="20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2" tooltip="Permalink to ოთხი კვაზარი ერთ ცივ ღრუბელში"/>
              </a:rPr>
              <a:t>ოთხი კვაზარი ერთ ცივ </a:t>
            </a:r>
            <a:r>
              <a:rPr lang="ka-GE" sz="20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2" tooltip="Permalink to ოთხი კვაზარი ერთ ცივ ღრუბელში"/>
              </a:rPr>
              <a:t>ღრუბელში</a:t>
            </a:r>
            <a:r>
              <a:rPr lang="ka-GE" sz="16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ka-GE" sz="16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ka-GE" sz="16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ასტრონომებმა უნიკალური კოსმოსური მოვლენა აღმოაჩინეს – კვაზარების ”კვარტეტი”, რომლებიც ცივი გაზის ერთ ღრუბელში(სახელად ლაიმან-ალფა) თანაარსებობენ, კოსმოსური მასშტაბებით თუ ვიმსჯელებთ, ძალიან ახლო მანძილებზე ერთმანეთის მიმართ. მოვლენა იმითაა უკიდურესად საინტერესო, რომ ამ ეკზოტიკური ობიექტების ფორმირების შესახებ თეორიას ეჭვქვეშ აყენებს.</a:t>
            </a:r>
            <a:br>
              <a:rPr lang="ka-GE" sz="1600" b="1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ru-RU" sz="1600" b="1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Содержимое 3" descr="kvazari-4-ert-grubelshi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1643050"/>
            <a:ext cx="8786842" cy="5214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0"/>
            <a:ext cx="7772400" cy="2074068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buNone/>
            </a:pPr>
            <a:r>
              <a:rPr lang="ka-GE" sz="1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2"/>
              </a:rPr>
              <a:t>კვაზარი</a:t>
            </a:r>
            <a:r>
              <a:rPr lang="ka-GE" sz="1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  <a:r>
              <a:rPr lang="en-US" sz="1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ULAS J1120+0641 </a:t>
            </a:r>
            <a:r>
              <a:rPr lang="ka-GE" sz="1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აღმოჩენილ იქნა ბრიტანული პროექტის </a:t>
            </a:r>
            <a:r>
              <a:rPr lang="en-US" sz="1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UK Infrared Telescope Deep Sky Survey-</a:t>
            </a:r>
            <a:r>
              <a:rPr lang="ka-GE" sz="1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ის ჩარჩოებში, </a:t>
            </a:r>
            <a:endParaRPr lang="ru-RU" sz="1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Рисунок 3" descr="go2rn.jpg"/>
          <p:cNvPicPr>
            <a:picLocks noChangeAspect="1"/>
          </p:cNvPicPr>
          <p:nvPr/>
        </p:nvPicPr>
        <p:blipFill>
          <a:blip r:embed="rId3"/>
          <a:srcRect b="7682"/>
          <a:stretch>
            <a:fillRect/>
          </a:stretch>
        </p:blipFill>
        <p:spPr>
          <a:xfrm>
            <a:off x="357158" y="1928802"/>
            <a:ext cx="5984214" cy="492919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00826" y="2071678"/>
            <a:ext cx="2643174" cy="36933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ეს არ არის კოსმოსის ყველაზე შორეული ობიექტი. ადრე მეცნიერებმა აღმოაჩონეს კიდევ უფრო 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4"/>
              </a:rPr>
              <a:t>შორეული გალაქტიკები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და უკიდურესად შორეული 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5"/>
              </a:rPr>
              <a:t>გამა ანთებები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 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ULAS J1120+0641 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უშორესებზე ასჯერ კაშკაშაა.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0"/>
            <a:ext cx="7772400" cy="1142984"/>
          </a:xfrm>
        </p:spPr>
        <p:txBody>
          <a:bodyPr>
            <a:normAutofit lnSpcReduction="1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buNone/>
            </a:pPr>
            <a:r>
              <a:rPr lang="ka-GE" sz="1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გარკვეული თეორიული სამუშაოების ჩატარების მერე, </a:t>
            </a:r>
            <a:r>
              <a:rPr lang="ka-GE" sz="1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მეცნიერებმა დაადგინეს</a:t>
            </a:r>
            <a:r>
              <a:rPr lang="ka-GE" sz="1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 რომ სივრცის გაფართოების(აჩქარებით, აუჩქარებლად, შენელებით) განსხვავებული „ფორმატები“ დამზერადი „კოსმოსური მირაჟების“ რაოდენობასთანაა დაკავშირებული.</a:t>
            </a:r>
            <a:endParaRPr lang="ru-RU" sz="1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Рисунок 3" descr="kvazarma achqarebito.jpg"/>
          <p:cNvPicPr>
            <a:picLocks noChangeAspect="1"/>
          </p:cNvPicPr>
          <p:nvPr/>
        </p:nvPicPr>
        <p:blipFill>
          <a:blip r:embed="rId2"/>
          <a:srcRect b="8929"/>
          <a:stretch>
            <a:fillRect/>
          </a:stretch>
        </p:blipFill>
        <p:spPr>
          <a:xfrm>
            <a:off x="357126" y="1071546"/>
            <a:ext cx="8786874" cy="421484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8596" y="5214950"/>
            <a:ext cx="8715404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ამ შემთხვევაში გრავიტაციული ლინზა ტელესკოპსა და შორეულ კვაზარს შორის ერთ ხაზზე მყოფი გალაქტიკაა</a:t>
            </a:r>
            <a:r>
              <a:rPr lang="ka-GE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</a:t>
            </a:r>
          </a:p>
          <a:p>
            <a:endParaRPr lang="ka-GE" b="1" i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აჩქარებული 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გაფართოების ასახსნელად მეცნიერებს ბნელი ენერგიის ცნების შემოღება მოუხდათ.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783560"/>
            <a:ext cx="7772400" cy="1788316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buNone/>
            </a:pP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          მადლობა ყურადღებისთვის 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58</TotalTime>
  <Words>152</Words>
  <PresentationFormat>Экран (4:3)</PresentationFormat>
  <Paragraphs>19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Метро</vt:lpstr>
      <vt:lpstr>Слайд 1</vt:lpstr>
      <vt:lpstr>Слайд 2</vt:lpstr>
      <vt:lpstr>Слайд 3</vt:lpstr>
      <vt:lpstr>Слайд 4</vt:lpstr>
      <vt:lpstr>Слайд 5</vt:lpstr>
      <vt:lpstr> Q2237+0305-ის უნიკალურიბა ისაა, რომ 500 ცნობილი ელვარე კვაზარიდან, მხოლოდ ამას ვხედავთ გრავიტაციული ლინზირებით</vt:lpstr>
      <vt:lpstr>კვაზარი ორი ზემასიური შავი ხვრელით ცენტრში მეცნიერთა აზრით, ორი ხვრელი ერთმანეთთან ახლოს გალაქტიკათა წყვილის შერწყმით აღმოჩნდა. ასტროფიზიკოსთა პროგნოზების მიხედვით, UGC 8058-ის აქტიურ ცენტრში მდებარე ხვრელები, რამდენიმე ასეული ათასი წლის მერე ერთ ზემასიურ ხვრელად გაერთიანდებიან. </vt:lpstr>
      <vt:lpstr>ოთხი კვაზარი ერთ ცივ ღრუბელში ასტრონომებმა უნიკალური კოსმოსური მოვლენა აღმოაჩინეს – კვაზარების ”კვარტეტი”, რომლებიც ცივი გაზის ერთ ღრუბელში(სახელად ლაიმან-ალფა) თანაარსებობენ, კოსმოსური მასშტაბებით თუ ვიმსჯელებთ, ძალიან ახლო მანძილებზე ერთმანეთის მიმართ. მოვლენა იმითაა უკიდურესად საინტერესო, რომ ამ ეკზოტიკური ობიექტების ფორმირების შესახებ თეორიას ეჭვქვეშ აყენებს. 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mixmar</dc:creator>
  <cp:lastModifiedBy>mari</cp:lastModifiedBy>
  <cp:revision>9</cp:revision>
  <dcterms:created xsi:type="dcterms:W3CDTF">2016-06-10T16:38:59Z</dcterms:created>
  <dcterms:modified xsi:type="dcterms:W3CDTF">2016-06-10T17:38:17Z</dcterms:modified>
</cp:coreProperties>
</file>