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94" autoAdjust="0"/>
    <p:restoredTop sz="94660"/>
  </p:normalViewPr>
  <p:slideViewPr>
    <p:cSldViewPr>
      <p:cViewPr varScale="1">
        <p:scale>
          <a:sx n="66" d="100"/>
          <a:sy n="66" d="100"/>
        </p:scale>
        <p:origin x="-12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FB85C4-4E15-411D-BD48-321D3FD80C8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FD914E-789A-4868-B8BF-5FC4E6E52F92}">
      <dgm:prSet phldrT="[Text]"/>
      <dgm:spPr/>
      <dgm:t>
        <a:bodyPr/>
        <a:lstStyle/>
        <a:p>
          <a:r>
            <a:rPr lang="en-US" dirty="0" smtClean="0"/>
            <a:t>I</a:t>
          </a:r>
          <a:endParaRPr lang="en-US" dirty="0"/>
        </a:p>
      </dgm:t>
    </dgm:pt>
    <dgm:pt modelId="{2202E76B-6FF4-44BB-884E-6C45AEC34E26}" type="parTrans" cxnId="{8B715072-1234-4AE0-8AB3-5AFA397D1EAE}">
      <dgm:prSet/>
      <dgm:spPr/>
      <dgm:t>
        <a:bodyPr/>
        <a:lstStyle/>
        <a:p>
          <a:endParaRPr lang="en-US"/>
        </a:p>
      </dgm:t>
    </dgm:pt>
    <dgm:pt modelId="{C3AC79B0-BFA2-4E17-8ACE-B96FC66DAFC7}" type="sibTrans" cxnId="{8B715072-1234-4AE0-8AB3-5AFA397D1EAE}">
      <dgm:prSet/>
      <dgm:spPr/>
      <dgm:t>
        <a:bodyPr/>
        <a:lstStyle/>
        <a:p>
          <a:endParaRPr lang="en-US"/>
        </a:p>
      </dgm:t>
    </dgm:pt>
    <dgm:pt modelId="{1107DAEF-9910-40AF-BF4B-2D220FB45614}">
      <dgm:prSet phldrT="[Text]"/>
      <dgm:spPr/>
      <dgm:t>
        <a:bodyPr/>
        <a:lstStyle/>
        <a:p>
          <a:r>
            <a:rPr lang="ka-GE" dirty="0" smtClean="0"/>
            <a:t>ჩვენი კოსმოლოგიური ჰორიზონტის მიღმა</a:t>
          </a:r>
          <a:endParaRPr lang="en-US" dirty="0"/>
        </a:p>
      </dgm:t>
    </dgm:pt>
    <dgm:pt modelId="{AAAFD324-515F-4E60-B4F0-F4F7C64E7671}" type="parTrans" cxnId="{26FBCA57-8924-4B64-A667-572F3F41D28D}">
      <dgm:prSet/>
      <dgm:spPr/>
      <dgm:t>
        <a:bodyPr/>
        <a:lstStyle/>
        <a:p>
          <a:endParaRPr lang="en-US"/>
        </a:p>
      </dgm:t>
    </dgm:pt>
    <dgm:pt modelId="{A3B06F5B-AA4E-4AAC-8384-E15800D03DB4}" type="sibTrans" cxnId="{26FBCA57-8924-4B64-A667-572F3F41D28D}">
      <dgm:prSet/>
      <dgm:spPr/>
      <dgm:t>
        <a:bodyPr/>
        <a:lstStyle/>
        <a:p>
          <a:endParaRPr lang="en-US"/>
        </a:p>
      </dgm:t>
    </dgm:pt>
    <dgm:pt modelId="{B35D84D0-B0AB-4654-991F-4705B1CF33DC}">
      <dgm:prSet phldrT="[Text]"/>
      <dgm:spPr/>
      <dgm:t>
        <a:bodyPr/>
        <a:lstStyle/>
        <a:p>
          <a:r>
            <a:rPr lang="en-US" dirty="0" smtClean="0"/>
            <a:t>II</a:t>
          </a:r>
          <a:endParaRPr lang="en-US" dirty="0"/>
        </a:p>
      </dgm:t>
    </dgm:pt>
    <dgm:pt modelId="{22F436B5-B1AB-4B37-B993-A518012F276C}" type="parTrans" cxnId="{1B2076C1-0FF5-4CF0-8EF5-ADF976BFB385}">
      <dgm:prSet/>
      <dgm:spPr/>
      <dgm:t>
        <a:bodyPr/>
        <a:lstStyle/>
        <a:p>
          <a:endParaRPr lang="en-US"/>
        </a:p>
      </dgm:t>
    </dgm:pt>
    <dgm:pt modelId="{A2D8CAAB-8926-48DE-97E0-0867DA44C5CF}" type="sibTrans" cxnId="{1B2076C1-0FF5-4CF0-8EF5-ADF976BFB385}">
      <dgm:prSet/>
      <dgm:spPr/>
      <dgm:t>
        <a:bodyPr/>
        <a:lstStyle/>
        <a:p>
          <a:endParaRPr lang="en-US"/>
        </a:p>
      </dgm:t>
    </dgm:pt>
    <dgm:pt modelId="{790412FB-07F0-4BE0-9EC1-A1B285A7CC3D}">
      <dgm:prSet phldrT="[Text]"/>
      <dgm:spPr/>
      <dgm:t>
        <a:bodyPr/>
        <a:lstStyle/>
        <a:p>
          <a:r>
            <a:rPr lang="ka-GE" dirty="0" smtClean="0"/>
            <a:t>სამყაროები სხვადასხვა ფიზიკური მუდმივებით</a:t>
          </a:r>
          <a:endParaRPr lang="en-US" dirty="0"/>
        </a:p>
      </dgm:t>
    </dgm:pt>
    <dgm:pt modelId="{C30599E5-BCF2-452B-BF05-2C5DC7CAA2C0}" type="parTrans" cxnId="{75C8B074-9CCF-4506-804C-FB0E4EF58065}">
      <dgm:prSet/>
      <dgm:spPr/>
      <dgm:t>
        <a:bodyPr/>
        <a:lstStyle/>
        <a:p>
          <a:endParaRPr lang="en-US"/>
        </a:p>
      </dgm:t>
    </dgm:pt>
    <dgm:pt modelId="{0D211C02-6D98-4028-ACFC-07C24A2DDC8A}" type="sibTrans" cxnId="{75C8B074-9CCF-4506-804C-FB0E4EF58065}">
      <dgm:prSet/>
      <dgm:spPr/>
      <dgm:t>
        <a:bodyPr/>
        <a:lstStyle/>
        <a:p>
          <a:endParaRPr lang="en-US"/>
        </a:p>
      </dgm:t>
    </dgm:pt>
    <dgm:pt modelId="{FA55976D-9744-4E74-AF3A-EE0AD31C33FA}">
      <dgm:prSet phldrT="[Text]"/>
      <dgm:spPr/>
      <dgm:t>
        <a:bodyPr/>
        <a:lstStyle/>
        <a:p>
          <a:r>
            <a:rPr lang="en-US" dirty="0" smtClean="0"/>
            <a:t>III</a:t>
          </a:r>
          <a:endParaRPr lang="en-US" dirty="0"/>
        </a:p>
      </dgm:t>
    </dgm:pt>
    <dgm:pt modelId="{4B1AF597-9C74-4D9D-AA7B-94B95A938C5F}" type="parTrans" cxnId="{6D13E6EF-A5B1-4568-8BE1-85AE5FD74DDE}">
      <dgm:prSet/>
      <dgm:spPr/>
      <dgm:t>
        <a:bodyPr/>
        <a:lstStyle/>
        <a:p>
          <a:endParaRPr lang="en-US"/>
        </a:p>
      </dgm:t>
    </dgm:pt>
    <dgm:pt modelId="{F3621810-BF57-47D1-B9DB-2CB679A97549}" type="sibTrans" cxnId="{6D13E6EF-A5B1-4568-8BE1-85AE5FD74DDE}">
      <dgm:prSet/>
      <dgm:spPr/>
      <dgm:t>
        <a:bodyPr/>
        <a:lstStyle/>
        <a:p>
          <a:endParaRPr lang="en-US"/>
        </a:p>
      </dgm:t>
    </dgm:pt>
    <dgm:pt modelId="{8BA0516F-2DE1-448E-8B3C-F73F9D750050}">
      <dgm:prSet phldrT="[Text]"/>
      <dgm:spPr/>
      <dgm:t>
        <a:bodyPr/>
        <a:lstStyle/>
        <a:p>
          <a:r>
            <a:rPr lang="ka-GE" dirty="0" smtClean="0"/>
            <a:t>კვანტური მექანიკის მრავალი სამყაროების ინტერპრეტაცია</a:t>
          </a:r>
          <a:endParaRPr lang="en-US" dirty="0"/>
        </a:p>
      </dgm:t>
    </dgm:pt>
    <dgm:pt modelId="{1ADF0D3A-DF04-46CB-800C-8D41FA293E8B}" type="parTrans" cxnId="{B51A8682-E523-4798-A111-EF3D3CE08DB0}">
      <dgm:prSet/>
      <dgm:spPr/>
      <dgm:t>
        <a:bodyPr/>
        <a:lstStyle/>
        <a:p>
          <a:endParaRPr lang="en-US"/>
        </a:p>
      </dgm:t>
    </dgm:pt>
    <dgm:pt modelId="{EAD54DC1-1DF9-4ABD-B730-046382B83297}" type="sibTrans" cxnId="{B51A8682-E523-4798-A111-EF3D3CE08DB0}">
      <dgm:prSet/>
      <dgm:spPr/>
      <dgm:t>
        <a:bodyPr/>
        <a:lstStyle/>
        <a:p>
          <a:endParaRPr lang="en-US"/>
        </a:p>
      </dgm:t>
    </dgm:pt>
    <dgm:pt modelId="{23236ECA-B592-4D3C-AA89-388B9AF55605}">
      <dgm:prSet phldrT="[Text]"/>
      <dgm:spPr/>
      <dgm:t>
        <a:bodyPr/>
        <a:lstStyle/>
        <a:p>
          <a:r>
            <a:rPr lang="ka-GE" dirty="0" smtClean="0"/>
            <a:t>დიდი გაერთიანება</a:t>
          </a:r>
          <a:endParaRPr lang="en-US" dirty="0"/>
        </a:p>
      </dgm:t>
    </dgm:pt>
    <dgm:pt modelId="{BC84DA4B-437C-4308-A495-618E2D28402E}" type="parTrans" cxnId="{4F9CC301-24E6-4FF7-AEEB-FABB0483F1E5}">
      <dgm:prSet/>
      <dgm:spPr/>
      <dgm:t>
        <a:bodyPr/>
        <a:lstStyle/>
        <a:p>
          <a:endParaRPr lang="en-US"/>
        </a:p>
      </dgm:t>
    </dgm:pt>
    <dgm:pt modelId="{92631008-2773-49D1-8069-9FA450A54067}" type="sibTrans" cxnId="{4F9CC301-24E6-4FF7-AEEB-FABB0483F1E5}">
      <dgm:prSet/>
      <dgm:spPr/>
      <dgm:t>
        <a:bodyPr/>
        <a:lstStyle/>
        <a:p>
          <a:endParaRPr lang="en-US"/>
        </a:p>
      </dgm:t>
    </dgm:pt>
    <dgm:pt modelId="{BECFEBBD-E983-4990-812B-1934B1F925A9}">
      <dgm:prSet phldrT="[Text]"/>
      <dgm:spPr/>
      <dgm:t>
        <a:bodyPr/>
        <a:lstStyle/>
        <a:p>
          <a:r>
            <a:rPr lang="en-US" dirty="0" smtClean="0"/>
            <a:t>IV</a:t>
          </a:r>
          <a:endParaRPr lang="en-US" dirty="0"/>
        </a:p>
      </dgm:t>
    </dgm:pt>
    <dgm:pt modelId="{86F0560B-3677-4FC1-B394-4D704DF32353}" type="parTrans" cxnId="{3E537480-1462-4BAA-B592-AFB6FA113E47}">
      <dgm:prSet/>
      <dgm:spPr/>
      <dgm:t>
        <a:bodyPr/>
        <a:lstStyle/>
        <a:p>
          <a:endParaRPr lang="en-US"/>
        </a:p>
      </dgm:t>
    </dgm:pt>
    <dgm:pt modelId="{6DC1F7A3-B6D4-4B55-8350-A7661235190B}" type="sibTrans" cxnId="{3E537480-1462-4BAA-B592-AFB6FA113E47}">
      <dgm:prSet/>
      <dgm:spPr/>
      <dgm:t>
        <a:bodyPr/>
        <a:lstStyle/>
        <a:p>
          <a:endParaRPr lang="en-US"/>
        </a:p>
      </dgm:t>
    </dgm:pt>
    <dgm:pt modelId="{1BCF05DB-841A-47A1-8656-BA36926D492D}" type="pres">
      <dgm:prSet presAssocID="{E1FB85C4-4E15-411D-BD48-321D3FD80C8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8E49455-D35F-4DAD-8DC4-38005DA01B7A}" type="pres">
      <dgm:prSet presAssocID="{3AFD914E-789A-4868-B8BF-5FC4E6E52F92}" presName="linNode" presStyleCnt="0"/>
      <dgm:spPr/>
    </dgm:pt>
    <dgm:pt modelId="{32925E8D-4F7F-41D6-B4D1-62220E011B8F}" type="pres">
      <dgm:prSet presAssocID="{3AFD914E-789A-4868-B8BF-5FC4E6E52F92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BBB193-2DDB-4926-A236-3085D39F8A77}" type="pres">
      <dgm:prSet presAssocID="{3AFD914E-789A-4868-B8BF-5FC4E6E52F92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6E3884-92AF-44CF-A870-82B370B42440}" type="pres">
      <dgm:prSet presAssocID="{C3AC79B0-BFA2-4E17-8ACE-B96FC66DAFC7}" presName="sp" presStyleCnt="0"/>
      <dgm:spPr/>
    </dgm:pt>
    <dgm:pt modelId="{2D3FFB81-7F1E-4204-95C3-C88AF7113BB9}" type="pres">
      <dgm:prSet presAssocID="{B35D84D0-B0AB-4654-991F-4705B1CF33DC}" presName="linNode" presStyleCnt="0"/>
      <dgm:spPr/>
    </dgm:pt>
    <dgm:pt modelId="{1311C600-51E0-4B59-BC93-4E7A8A119781}" type="pres">
      <dgm:prSet presAssocID="{B35D84D0-B0AB-4654-991F-4705B1CF33DC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BF1E96-F9A4-4078-BF58-736857A38A4C}" type="pres">
      <dgm:prSet presAssocID="{B35D84D0-B0AB-4654-991F-4705B1CF33DC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969AE6-66A0-4068-9AE8-8AA6EE6246DC}" type="pres">
      <dgm:prSet presAssocID="{A2D8CAAB-8926-48DE-97E0-0867DA44C5CF}" presName="sp" presStyleCnt="0"/>
      <dgm:spPr/>
    </dgm:pt>
    <dgm:pt modelId="{B0D64E3E-537D-41D5-B895-DC1B2FEC1269}" type="pres">
      <dgm:prSet presAssocID="{FA55976D-9744-4E74-AF3A-EE0AD31C33FA}" presName="linNode" presStyleCnt="0"/>
      <dgm:spPr/>
    </dgm:pt>
    <dgm:pt modelId="{26618755-8BC3-4974-95DC-7B531451AF98}" type="pres">
      <dgm:prSet presAssocID="{FA55976D-9744-4E74-AF3A-EE0AD31C33FA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9E2E0B-76A7-4E37-A0CF-F309B3A8C119}" type="pres">
      <dgm:prSet presAssocID="{FA55976D-9744-4E74-AF3A-EE0AD31C33FA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BDFF4D-3180-4A39-B684-68CBFBEB342A}" type="pres">
      <dgm:prSet presAssocID="{F3621810-BF57-47D1-B9DB-2CB679A97549}" presName="sp" presStyleCnt="0"/>
      <dgm:spPr/>
    </dgm:pt>
    <dgm:pt modelId="{8FF480AC-F630-4E2D-8FF0-C775FCD3ECA2}" type="pres">
      <dgm:prSet presAssocID="{BECFEBBD-E983-4990-812B-1934B1F925A9}" presName="linNode" presStyleCnt="0"/>
      <dgm:spPr/>
    </dgm:pt>
    <dgm:pt modelId="{1BDF7461-C46F-4169-AF26-059B22AC1875}" type="pres">
      <dgm:prSet presAssocID="{BECFEBBD-E983-4990-812B-1934B1F925A9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80BBF7-26EF-4608-8B02-04F53C6F5E28}" type="pres">
      <dgm:prSet presAssocID="{BECFEBBD-E983-4990-812B-1934B1F925A9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6D580D-17A8-4B1B-BFDA-8EDB4B8B8314}" type="presOf" srcId="{790412FB-07F0-4BE0-9EC1-A1B285A7CC3D}" destId="{AEBF1E96-F9A4-4078-BF58-736857A38A4C}" srcOrd="0" destOrd="0" presId="urn:microsoft.com/office/officeart/2005/8/layout/vList5"/>
    <dgm:cxn modelId="{3E537480-1462-4BAA-B592-AFB6FA113E47}" srcId="{E1FB85C4-4E15-411D-BD48-321D3FD80C88}" destId="{BECFEBBD-E983-4990-812B-1934B1F925A9}" srcOrd="3" destOrd="0" parTransId="{86F0560B-3677-4FC1-B394-4D704DF32353}" sibTransId="{6DC1F7A3-B6D4-4B55-8350-A7661235190B}"/>
    <dgm:cxn modelId="{1B2076C1-0FF5-4CF0-8EF5-ADF976BFB385}" srcId="{E1FB85C4-4E15-411D-BD48-321D3FD80C88}" destId="{B35D84D0-B0AB-4654-991F-4705B1CF33DC}" srcOrd="1" destOrd="0" parTransId="{22F436B5-B1AB-4B37-B993-A518012F276C}" sibTransId="{A2D8CAAB-8926-48DE-97E0-0867DA44C5CF}"/>
    <dgm:cxn modelId="{31649BD8-7347-4F37-B3EB-5F1957A6C9CB}" type="presOf" srcId="{BECFEBBD-E983-4990-812B-1934B1F925A9}" destId="{1BDF7461-C46F-4169-AF26-059B22AC1875}" srcOrd="0" destOrd="0" presId="urn:microsoft.com/office/officeart/2005/8/layout/vList5"/>
    <dgm:cxn modelId="{8B715072-1234-4AE0-8AB3-5AFA397D1EAE}" srcId="{E1FB85C4-4E15-411D-BD48-321D3FD80C88}" destId="{3AFD914E-789A-4868-B8BF-5FC4E6E52F92}" srcOrd="0" destOrd="0" parTransId="{2202E76B-6FF4-44BB-884E-6C45AEC34E26}" sibTransId="{C3AC79B0-BFA2-4E17-8ACE-B96FC66DAFC7}"/>
    <dgm:cxn modelId="{75C8B074-9CCF-4506-804C-FB0E4EF58065}" srcId="{B35D84D0-B0AB-4654-991F-4705B1CF33DC}" destId="{790412FB-07F0-4BE0-9EC1-A1B285A7CC3D}" srcOrd="0" destOrd="0" parTransId="{C30599E5-BCF2-452B-BF05-2C5DC7CAA2C0}" sibTransId="{0D211C02-6D98-4028-ACFC-07C24A2DDC8A}"/>
    <dgm:cxn modelId="{AAE0FC58-9DCC-4F52-BD04-E5824DA655B7}" type="presOf" srcId="{FA55976D-9744-4E74-AF3A-EE0AD31C33FA}" destId="{26618755-8BC3-4974-95DC-7B531451AF98}" srcOrd="0" destOrd="0" presId="urn:microsoft.com/office/officeart/2005/8/layout/vList5"/>
    <dgm:cxn modelId="{618FB3A5-20C6-466B-A136-1AACA18C4BF7}" type="presOf" srcId="{23236ECA-B592-4D3C-AA89-388B9AF55605}" destId="{E380BBF7-26EF-4608-8B02-04F53C6F5E28}" srcOrd="0" destOrd="0" presId="urn:microsoft.com/office/officeart/2005/8/layout/vList5"/>
    <dgm:cxn modelId="{675A081C-5F68-4625-9D6D-B30DDC29FCED}" type="presOf" srcId="{3AFD914E-789A-4868-B8BF-5FC4E6E52F92}" destId="{32925E8D-4F7F-41D6-B4D1-62220E011B8F}" srcOrd="0" destOrd="0" presId="urn:microsoft.com/office/officeart/2005/8/layout/vList5"/>
    <dgm:cxn modelId="{26FBCA57-8924-4B64-A667-572F3F41D28D}" srcId="{3AFD914E-789A-4868-B8BF-5FC4E6E52F92}" destId="{1107DAEF-9910-40AF-BF4B-2D220FB45614}" srcOrd="0" destOrd="0" parTransId="{AAAFD324-515F-4E60-B4F0-F4F7C64E7671}" sibTransId="{A3B06F5B-AA4E-4AAC-8384-E15800D03DB4}"/>
    <dgm:cxn modelId="{AD7AC10C-6003-49A7-9DE8-6BEBBC82896E}" type="presOf" srcId="{8BA0516F-2DE1-448E-8B3C-F73F9D750050}" destId="{5A9E2E0B-76A7-4E37-A0CF-F309B3A8C119}" srcOrd="0" destOrd="0" presId="urn:microsoft.com/office/officeart/2005/8/layout/vList5"/>
    <dgm:cxn modelId="{D9B0EF3E-436B-46DB-B2DD-13AD5F0F4BA6}" type="presOf" srcId="{E1FB85C4-4E15-411D-BD48-321D3FD80C88}" destId="{1BCF05DB-841A-47A1-8656-BA36926D492D}" srcOrd="0" destOrd="0" presId="urn:microsoft.com/office/officeart/2005/8/layout/vList5"/>
    <dgm:cxn modelId="{6D13E6EF-A5B1-4568-8BE1-85AE5FD74DDE}" srcId="{E1FB85C4-4E15-411D-BD48-321D3FD80C88}" destId="{FA55976D-9744-4E74-AF3A-EE0AD31C33FA}" srcOrd="2" destOrd="0" parTransId="{4B1AF597-9C74-4D9D-AA7B-94B95A938C5F}" sibTransId="{F3621810-BF57-47D1-B9DB-2CB679A97549}"/>
    <dgm:cxn modelId="{4F9CC301-24E6-4FF7-AEEB-FABB0483F1E5}" srcId="{BECFEBBD-E983-4990-812B-1934B1F925A9}" destId="{23236ECA-B592-4D3C-AA89-388B9AF55605}" srcOrd="0" destOrd="0" parTransId="{BC84DA4B-437C-4308-A495-618E2D28402E}" sibTransId="{92631008-2773-49D1-8069-9FA450A54067}"/>
    <dgm:cxn modelId="{B51A8682-E523-4798-A111-EF3D3CE08DB0}" srcId="{FA55976D-9744-4E74-AF3A-EE0AD31C33FA}" destId="{8BA0516F-2DE1-448E-8B3C-F73F9D750050}" srcOrd="0" destOrd="0" parTransId="{1ADF0D3A-DF04-46CB-800C-8D41FA293E8B}" sibTransId="{EAD54DC1-1DF9-4ABD-B730-046382B83297}"/>
    <dgm:cxn modelId="{F91FE203-EA31-4579-9D03-F64F1EBEB156}" type="presOf" srcId="{B35D84D0-B0AB-4654-991F-4705B1CF33DC}" destId="{1311C600-51E0-4B59-BC93-4E7A8A119781}" srcOrd="0" destOrd="0" presId="urn:microsoft.com/office/officeart/2005/8/layout/vList5"/>
    <dgm:cxn modelId="{E345E8B9-30AF-4B2B-B500-5A4A933D0F79}" type="presOf" srcId="{1107DAEF-9910-40AF-BF4B-2D220FB45614}" destId="{26BBB193-2DDB-4926-A236-3085D39F8A77}" srcOrd="0" destOrd="0" presId="urn:microsoft.com/office/officeart/2005/8/layout/vList5"/>
    <dgm:cxn modelId="{F252CE0B-B657-4CCA-A731-E30D6A8E740C}" type="presParOf" srcId="{1BCF05DB-841A-47A1-8656-BA36926D492D}" destId="{B8E49455-D35F-4DAD-8DC4-38005DA01B7A}" srcOrd="0" destOrd="0" presId="urn:microsoft.com/office/officeart/2005/8/layout/vList5"/>
    <dgm:cxn modelId="{206EC143-708A-457B-ABC6-EF174F2AD4CE}" type="presParOf" srcId="{B8E49455-D35F-4DAD-8DC4-38005DA01B7A}" destId="{32925E8D-4F7F-41D6-B4D1-62220E011B8F}" srcOrd="0" destOrd="0" presId="urn:microsoft.com/office/officeart/2005/8/layout/vList5"/>
    <dgm:cxn modelId="{ABD97625-F88C-4487-90C5-D47AF7609676}" type="presParOf" srcId="{B8E49455-D35F-4DAD-8DC4-38005DA01B7A}" destId="{26BBB193-2DDB-4926-A236-3085D39F8A77}" srcOrd="1" destOrd="0" presId="urn:microsoft.com/office/officeart/2005/8/layout/vList5"/>
    <dgm:cxn modelId="{25C7289C-A979-4A72-92FE-F64115BF96A8}" type="presParOf" srcId="{1BCF05DB-841A-47A1-8656-BA36926D492D}" destId="{AA6E3884-92AF-44CF-A870-82B370B42440}" srcOrd="1" destOrd="0" presId="urn:microsoft.com/office/officeart/2005/8/layout/vList5"/>
    <dgm:cxn modelId="{771A749D-3346-43EF-970A-B75D5F9A0B5E}" type="presParOf" srcId="{1BCF05DB-841A-47A1-8656-BA36926D492D}" destId="{2D3FFB81-7F1E-4204-95C3-C88AF7113BB9}" srcOrd="2" destOrd="0" presId="urn:microsoft.com/office/officeart/2005/8/layout/vList5"/>
    <dgm:cxn modelId="{C95296C7-58B4-4CE7-81C3-64D1F35DD4A5}" type="presParOf" srcId="{2D3FFB81-7F1E-4204-95C3-C88AF7113BB9}" destId="{1311C600-51E0-4B59-BC93-4E7A8A119781}" srcOrd="0" destOrd="0" presId="urn:microsoft.com/office/officeart/2005/8/layout/vList5"/>
    <dgm:cxn modelId="{C3FCE677-90EA-4075-BD45-0F49736AD927}" type="presParOf" srcId="{2D3FFB81-7F1E-4204-95C3-C88AF7113BB9}" destId="{AEBF1E96-F9A4-4078-BF58-736857A38A4C}" srcOrd="1" destOrd="0" presId="urn:microsoft.com/office/officeart/2005/8/layout/vList5"/>
    <dgm:cxn modelId="{7D1ADE1D-32C8-409F-9AB7-BAF5AFB88064}" type="presParOf" srcId="{1BCF05DB-841A-47A1-8656-BA36926D492D}" destId="{B3969AE6-66A0-4068-9AE8-8AA6EE6246DC}" srcOrd="3" destOrd="0" presId="urn:microsoft.com/office/officeart/2005/8/layout/vList5"/>
    <dgm:cxn modelId="{073DF1A0-C17E-4E6C-8280-1D4D475A9E23}" type="presParOf" srcId="{1BCF05DB-841A-47A1-8656-BA36926D492D}" destId="{B0D64E3E-537D-41D5-B895-DC1B2FEC1269}" srcOrd="4" destOrd="0" presId="urn:microsoft.com/office/officeart/2005/8/layout/vList5"/>
    <dgm:cxn modelId="{9789834A-F66B-4C64-86D6-85C39F49961B}" type="presParOf" srcId="{B0D64E3E-537D-41D5-B895-DC1B2FEC1269}" destId="{26618755-8BC3-4974-95DC-7B531451AF98}" srcOrd="0" destOrd="0" presId="urn:microsoft.com/office/officeart/2005/8/layout/vList5"/>
    <dgm:cxn modelId="{BDDAF2E7-90A0-429D-B549-19284E18E99C}" type="presParOf" srcId="{B0D64E3E-537D-41D5-B895-DC1B2FEC1269}" destId="{5A9E2E0B-76A7-4E37-A0CF-F309B3A8C119}" srcOrd="1" destOrd="0" presId="urn:microsoft.com/office/officeart/2005/8/layout/vList5"/>
    <dgm:cxn modelId="{B641446A-D458-4587-9CF4-AF3121426230}" type="presParOf" srcId="{1BCF05DB-841A-47A1-8656-BA36926D492D}" destId="{B1BDFF4D-3180-4A39-B684-68CBFBEB342A}" srcOrd="5" destOrd="0" presId="urn:microsoft.com/office/officeart/2005/8/layout/vList5"/>
    <dgm:cxn modelId="{337380D8-8A6F-41D4-B9F5-ED6F03AB58C2}" type="presParOf" srcId="{1BCF05DB-841A-47A1-8656-BA36926D492D}" destId="{8FF480AC-F630-4E2D-8FF0-C775FCD3ECA2}" srcOrd="6" destOrd="0" presId="urn:microsoft.com/office/officeart/2005/8/layout/vList5"/>
    <dgm:cxn modelId="{6EC60493-7DE7-4567-B3D6-D70A6A2B6927}" type="presParOf" srcId="{8FF480AC-F630-4E2D-8FF0-C775FCD3ECA2}" destId="{1BDF7461-C46F-4169-AF26-059B22AC1875}" srcOrd="0" destOrd="0" presId="urn:microsoft.com/office/officeart/2005/8/layout/vList5"/>
    <dgm:cxn modelId="{16EB2AF2-16DB-496A-BFEC-347DDB1E5BFD}" type="presParOf" srcId="{8FF480AC-F630-4E2D-8FF0-C775FCD3ECA2}" destId="{E380BBF7-26EF-4608-8B02-04F53C6F5E28}" srcOrd="1" destOrd="0" presId="urn:microsoft.com/office/officeart/2005/8/layout/vList5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4/14/2016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0"/>
            <a:ext cx="7772400" cy="1470025"/>
          </a:xfrm>
        </p:spPr>
        <p:txBody>
          <a:bodyPr>
            <a:noAutofit/>
          </a:bodyPr>
          <a:lstStyle/>
          <a:p>
            <a:r>
              <a:rPr lang="ka-GE" sz="7200" dirty="0" smtClean="0">
                <a:solidFill>
                  <a:schemeClr val="tx1"/>
                </a:solidFill>
              </a:rPr>
              <a:t>პარალელური სამყაროები</a:t>
            </a:r>
            <a:endParaRPr lang="en-US" sz="7200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0" y="4724400"/>
            <a:ext cx="6400800" cy="1752600"/>
          </a:xfrm>
        </p:spPr>
        <p:txBody>
          <a:bodyPr>
            <a:normAutofit/>
          </a:bodyPr>
          <a:lstStyle/>
          <a:p>
            <a:r>
              <a:rPr lang="ka-GE" sz="4800" dirty="0" smtClean="0"/>
              <a:t>მარიამ გოგილაშვილი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304800"/>
            <a:ext cx="7851648" cy="1828800"/>
          </a:xfrm>
        </p:spPr>
        <p:txBody>
          <a:bodyPr>
            <a:noAutofit/>
          </a:bodyPr>
          <a:lstStyle/>
          <a:p>
            <a:pPr algn="l"/>
            <a:r>
              <a:rPr lang="ka-GE" sz="3200" dirty="0" smtClean="0"/>
              <a:t>მულტისამყარო</a:t>
            </a:r>
            <a:r>
              <a:rPr lang="en-US" sz="3200" dirty="0" smtClean="0"/>
              <a:t> </a:t>
            </a:r>
            <a:r>
              <a:rPr lang="ka-GE" sz="3200" dirty="0" smtClean="0"/>
              <a:t>არის ნაკრები სასრული და უსასრულო სამყაროებისა  , იმ სამყაროს ჩათვლით, რომელშიც ვცხოვრობთ.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Multiverse_-_level_II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390891"/>
            <a:ext cx="7146214" cy="44671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hqdefaul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028700"/>
            <a:ext cx="8077200" cy="54483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8000" y="5867400"/>
            <a:ext cx="510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Max </a:t>
            </a:r>
            <a:r>
              <a:rPr lang="en-US" sz="4000" dirty="0" err="1" smtClean="0"/>
              <a:t>Tegmark</a:t>
            </a:r>
            <a:endParaRPr 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1828800"/>
          </a:xfrm>
        </p:spPr>
        <p:txBody>
          <a:bodyPr/>
          <a:lstStyle/>
          <a:p>
            <a:pPr algn="ctr"/>
            <a:r>
              <a:rPr lang="ka-GE" dirty="0" smtClean="0"/>
              <a:t> კლასიფიკაციის დონეები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25146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28600"/>
            <a:ext cx="5718048" cy="1219200"/>
          </a:xfrm>
        </p:spPr>
        <p:txBody>
          <a:bodyPr/>
          <a:lstStyle/>
          <a:p>
            <a:pPr algn="ctr"/>
            <a:r>
              <a:rPr lang="en-US" dirty="0" smtClean="0"/>
              <a:t>I </a:t>
            </a:r>
            <a:r>
              <a:rPr lang="ka-GE" dirty="0" smtClean="0"/>
              <a:t>დონე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Observable_Universe_with_Measurements_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600" y="1752600"/>
            <a:ext cx="7467600" cy="5105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0"/>
            <a:ext cx="7851648" cy="1066800"/>
          </a:xfrm>
        </p:spPr>
        <p:txBody>
          <a:bodyPr/>
          <a:lstStyle/>
          <a:p>
            <a:pPr algn="ctr"/>
            <a:r>
              <a:rPr lang="en-US" dirty="0" smtClean="0"/>
              <a:t>II </a:t>
            </a:r>
            <a:r>
              <a:rPr lang="ka-GE" dirty="0" smtClean="0"/>
              <a:t>დონე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almost-identical-hubble-volume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762" y="1371600"/>
            <a:ext cx="7628476" cy="548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0"/>
            <a:ext cx="7851648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III </a:t>
            </a:r>
            <a:r>
              <a:rPr lang="ka-GE" dirty="0" smtClean="0"/>
              <a:t>დონე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X10488705-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52637"/>
            <a:ext cx="8001000" cy="41957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851648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IV</a:t>
            </a:r>
            <a:r>
              <a:rPr lang="ka-GE" dirty="0" smtClean="0"/>
              <a:t> დონე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toe2_structur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833562"/>
            <a:ext cx="5579376" cy="5024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337473694450.cache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914400"/>
            <a:ext cx="8229600" cy="5562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971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a-GE" dirty="0" smtClean="0">
                <a:solidFill>
                  <a:schemeClr val="bg1"/>
                </a:solidFill>
              </a:rPr>
              <a:t>მადლობა ყურადღებისთვის!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468880"/>
            <a:ext cx="8229600" cy="438912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1273</TotalTime>
  <Words>54</Words>
  <Application>Microsoft Office PowerPoint</Application>
  <PresentationFormat>On-screen Show (4:3)</PresentationFormat>
  <Paragraphs>18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პარალელური სამყაროები</vt:lpstr>
      <vt:lpstr>მულტისამყარო არის ნაკრები სასრული და უსასრულო სამყაროებისა  , იმ სამყაროს ჩათვლით, რომელშიც ვცხოვრობთ.</vt:lpstr>
      <vt:lpstr>Slide 3</vt:lpstr>
      <vt:lpstr> კლასიფიკაციის დონეები </vt:lpstr>
      <vt:lpstr>I დონე</vt:lpstr>
      <vt:lpstr>II დონე</vt:lpstr>
      <vt:lpstr>III დონე</vt:lpstr>
      <vt:lpstr>IV დონე</vt:lpstr>
      <vt:lpstr>Slide 9</vt:lpstr>
      <vt:lpstr>მადლობა ყურადღებისთვის!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პარალელური სამყაროები</dc:title>
  <dc:creator>user</dc:creator>
  <cp:lastModifiedBy>user</cp:lastModifiedBy>
  <cp:revision>93</cp:revision>
  <dcterms:created xsi:type="dcterms:W3CDTF">2006-08-16T00:00:00Z</dcterms:created>
  <dcterms:modified xsi:type="dcterms:W3CDTF">2016-04-15T14:46:04Z</dcterms:modified>
</cp:coreProperties>
</file>