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9" r:id="rId4"/>
    <p:sldId id="275" r:id="rId5"/>
    <p:sldId id="261" r:id="rId6"/>
    <p:sldId id="262" r:id="rId7"/>
    <p:sldId id="263" r:id="rId8"/>
    <p:sldId id="278" r:id="rId9"/>
    <p:sldId id="281" r:id="rId10"/>
    <p:sldId id="279" r:id="rId11"/>
    <p:sldId id="280" r:id="rId12"/>
    <p:sldId id="264" r:id="rId13"/>
    <p:sldId id="265" r:id="rId14"/>
    <p:sldId id="266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42" d="100"/>
          <a:sy n="42" d="100"/>
        </p:scale>
        <p:origin x="71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203E5E-316B-43FA-9CB6-DF93C4C3C761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8D5F5-9BF4-4331-82B4-A3BBADF2D7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5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6/13/2017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533400"/>
            <a:ext cx="6172200" cy="18288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l"/>
            <a:r>
              <a:rPr lang="ka-G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ka-G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ka-GE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ka-GE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ka-G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ივანე ჯავახიშვილის სახელობის თბილისის სახელმწიფო უნივერსიტეტი</a:t>
            </a:r>
            <a:r>
              <a:rPr lang="ka-G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ka-G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5345" y="3048000"/>
            <a:ext cx="6629400" cy="1905000"/>
          </a:xfrm>
        </p:spPr>
        <p:txBody>
          <a:bodyPr/>
          <a:lstStyle/>
          <a:p>
            <a:pPr algn="ctr"/>
            <a:r>
              <a:rPr lang="ka-G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პრეზენტაცია თემაზე:</a:t>
            </a:r>
          </a:p>
          <a:p>
            <a:pPr algn="ctr"/>
            <a:endParaRPr lang="ka-GE" sz="11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ka-GE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პოლარული ციალი</a:t>
            </a:r>
            <a:endParaRPr lang="en-US" sz="3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5598394"/>
            <a:ext cx="5410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ავტორი : </a:t>
            </a:r>
          </a:p>
          <a:p>
            <a:r>
              <a:rPr lang="ka-GE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გოდერძი  ულუმბერაშვილი</a:t>
            </a:r>
            <a:endParaRPr lang="en-US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en-US" dirty="0"/>
          </a:p>
        </p:txBody>
      </p:sp>
      <p:pic>
        <p:nvPicPr>
          <p:cNvPr id="5" name="Picture 2" descr="tsu-ის სურათის შედეგ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50731"/>
            <a:ext cx="2816225" cy="278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3937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00200"/>
            <a:ext cx="4344935" cy="4344935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პოლარული ციალი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2" t="8418" r="22185" b="10774"/>
          <a:stretch/>
        </p:blipFill>
        <p:spPr>
          <a:xfrm>
            <a:off x="4495800" y="1600199"/>
            <a:ext cx="4495800" cy="43449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1000" y="3886200"/>
            <a:ext cx="281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</a:rPr>
              <a:t>aurora </a:t>
            </a:r>
            <a:r>
              <a:rPr lang="en-US" sz="2800" b="1" dirty="0">
                <a:solidFill>
                  <a:schemeClr val="bg1">
                    <a:lumMod val="95000"/>
                  </a:schemeClr>
                </a:solidFill>
              </a:rPr>
              <a:t>borealis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0109" y="1752600"/>
            <a:ext cx="441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ჩრდილოეთ ნახევარსფეროში არსებულ</a:t>
            </a:r>
            <a:r>
              <a:rPr lang="ka-GE" sz="2400" b="1" dirty="0">
                <a:solidFill>
                  <a:schemeClr val="bg1">
                    <a:lumMod val="95000"/>
                  </a:schemeClr>
                </a:solidFill>
              </a:rPr>
              <a:t>ი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1">
                    <a:lumMod val="95000"/>
                  </a:schemeClr>
                </a:solidFill>
              </a:rPr>
              <a:t>ციალ</a:t>
            </a:r>
            <a:r>
              <a:rPr lang="ka-GE" sz="2400" b="1" dirty="0" smtClean="0">
                <a:solidFill>
                  <a:schemeClr val="bg1">
                    <a:lumMod val="95000"/>
                  </a:schemeClr>
                </a:solidFill>
              </a:rPr>
              <a:t>ი</a:t>
            </a:r>
            <a:endParaRPr 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565073" y="1752600"/>
            <a:ext cx="441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400" b="1" dirty="0" smtClean="0">
                <a:solidFill>
                  <a:schemeClr val="bg1"/>
                </a:solidFill>
              </a:rPr>
              <a:t>სამხრეთ ნახევარსფეროში არსებული ციალი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27073" y="4133955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aurora </a:t>
            </a:r>
            <a:r>
              <a:rPr lang="en-US" sz="2800" b="1" dirty="0" smtClean="0">
                <a:solidFill>
                  <a:schemeClr val="bg1"/>
                </a:solidFill>
              </a:rPr>
              <a:t>australis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12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570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239000" cy="990600"/>
          </a:xfrm>
        </p:spPr>
        <p:txBody>
          <a:bodyPr>
            <a:noAutofit/>
          </a:bodyPr>
          <a:lstStyle/>
          <a:p>
            <a:pPr algn="ctr"/>
            <a:r>
              <a:rPr lang="ka-GE" sz="3600" b="1" dirty="0" smtClean="0">
                <a:solidFill>
                  <a:schemeClr val="bg1"/>
                </a:solidFill>
              </a:rPr>
              <a:t>პოლარული ციალის წარმოქმნის მიზეზი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1371600"/>
            <a:ext cx="9144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მზის სისტემის ცენტრში მდებარეობს მზე, ყვითელი ვარსკვლავი, რომელიც ჩვენს პლანეტაზე სიცოცხლის არსებობას უზრუნველყოფს. </a:t>
            </a:r>
            <a:r>
              <a:rPr lang="en-US" sz="3000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მისი მაგნიტური ველები ვარსკვლავის ღერძის გარშემო ბრუნვის გამო იმრუდება და იღუნება</a:t>
            </a:r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 </a:t>
            </a:r>
            <a:r>
              <a:rPr lang="en-US" sz="3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ველების გაერთიანებისას კი ხდება აფეთქება </a:t>
            </a:r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და ე.წ. მზის ლაქების წარმოქმნა. როგორც წესი, მზის ლაქები წყვილებად </a:t>
            </a:r>
            <a:r>
              <a:rPr lang="ka-GE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ჩნდებიან. მათგან უდიდესი შეიძლება დედამიწას რამდენჯერმე აღემატებოდეს დიამეტრში</a:t>
            </a:r>
          </a:p>
        </p:txBody>
      </p:sp>
    </p:spTree>
    <p:extLst>
      <p:ext uri="{BB962C8B-B14F-4D97-AF65-F5344CB8AC3E}">
        <p14:creationId xmlns:p14="http://schemas.microsoft.com/office/powerpoint/2010/main" val="254644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video photo masala\photo\მზის_სტრუქტურა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538575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95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61" y="3429000"/>
            <a:ext cx="4968261" cy="2732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83128" y="152400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მზის ცენტრში ტემპერატურა დაახლოებით 15 მილიონი </a:t>
            </a:r>
            <a:r>
              <a:rPr lang="en-US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გრადუსი. </a:t>
            </a:r>
            <a:r>
              <a:rPr lang="en-US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ზედაპირზე ტემპერატურის ცვლილების გამო მზე დუღს და ბუშტებით იფარება. მზის ლაქების რეგიონიდან პლაზმის ნაწილაკები თავის დაღწევას ახერხებენ და კოსმოსში იჭრებიან, რასაც მზის ქარები ეწოდება</a:t>
            </a:r>
            <a:r>
              <a:rPr lang="en-US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. </a:t>
            </a:r>
            <a:r>
              <a:rPr lang="en-US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მზის ქარებს დაახლოებით 40 საათი სჭირდებათ</a:t>
            </a:r>
            <a:r>
              <a:rPr lang="ka-GE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დედამიწამდე </a:t>
            </a:r>
            <a:r>
              <a:rPr lang="en-US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მოსაღწევად</a:t>
            </a:r>
            <a:r>
              <a:rPr lang="ka-GE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,</a:t>
            </a:r>
            <a:endParaRPr lang="en-US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18364" y="3260943"/>
            <a:ext cx="46482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dirty="0"/>
              <a:t> </a:t>
            </a:r>
            <a:r>
              <a:rPr lang="en-US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ხოლო </a:t>
            </a:r>
            <a:r>
              <a:rPr lang="en-US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როცა ამას ახერხებენ, შესაძლოა გამოიწვიონ საოცარი სანახაობა, რომელიც ცნობილია, როგორც პოლარული ციალი.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6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" y="1295400"/>
            <a:ext cx="4336473" cy="2594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001000" cy="1112838"/>
          </a:xfrm>
        </p:spPr>
        <p:txBody>
          <a:bodyPr>
            <a:normAutofit/>
          </a:bodyPr>
          <a:lstStyle/>
          <a:p>
            <a:r>
              <a:rPr lang="en-US" b="1" dirty="0"/>
              <a:t>მზის ლაქები და </a:t>
            </a:r>
            <a:r>
              <a:rPr lang="en-US" b="1" dirty="0" smtClean="0"/>
              <a:t>ციკლები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495800" y="1318682"/>
            <a:ext cx="4648200" cy="28931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600" dirty="0"/>
              <a:t>მზის ლაქები და ქარიშხლები, რომლებიც ჩრდილოეთის ციალის აღმაფრთოვანებელი სანახაობის მიზეზი ხდებიან, საშუალოდ ყოველ 11 წელში მეორდებიან.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" y="4211782"/>
            <a:ext cx="8839200" cy="224676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/>
              <a:t>მზის ციკლმა 2013 წელს მიაღწია პიკს, თუმცა საუკუნის მასშტაბით ეს იყო ყველაზე სუსტი მზის აქტივობის მაქსიმუმი.</a:t>
            </a:r>
          </a:p>
          <a:p>
            <a:r>
              <a:rPr lang="en-US" sz="2800" dirty="0"/>
              <a:t>მზის აქტივობისა და ციკლების აღწერა 1749 წელს დაიწყო, </a:t>
            </a:r>
            <a:r>
              <a:rPr lang="ka-GE" sz="2800" dirty="0"/>
              <a:t>სულ</a:t>
            </a:r>
            <a:r>
              <a:rPr lang="en-US" sz="2800" dirty="0"/>
              <a:t> 22 სრული ციკლია აღწერილი</a:t>
            </a:r>
          </a:p>
        </p:txBody>
      </p:sp>
    </p:spTree>
    <p:extLst>
      <p:ext uri="{BB962C8B-B14F-4D97-AF65-F5344CB8AC3E}">
        <p14:creationId xmlns:p14="http://schemas.microsoft.com/office/powerpoint/2010/main" val="29049986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38862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მზიდან გამოტყორცნილი ნაწილაკები დედამიწამდე მოსაღწევად 150 მილიონ კმ-ს გადიან, რის შემდეგაც თავს იყრიან მაგნიტურ ჩრდილოეთ და სამხრეთ პოლუსებთან. დედამიწის მაგნიტურ ფარში შეჭრისას ისინი ეჯახებიან ჟანგბადის, აზოტის, წყალბადისა და სხვა ელემენტების ატომებსა და მოლეკულებს, რის შედეგადაც ცაზე მიიღება აღმაფრთოვანებელი სანახაობა.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/>
              <a:t>ნაწილაკები და პოლარული მიზიდვა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23192"/>
            <a:ext cx="3175229" cy="2034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29" y="4823192"/>
            <a:ext cx="2962335" cy="20348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928" y="4814526"/>
            <a:ext cx="3041072" cy="2043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8231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erver6.intermedia.ge/article_images/large/201601/201601311643137343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762000"/>
            <a:ext cx="7232105" cy="525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05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400"/>
            <a:ext cx="6481763" cy="613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1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6400800" cy="692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62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erver6.intermedia.ge/article_images/large/201601/201601312121017343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-152400"/>
            <a:ext cx="8346889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85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5" descr="tumblr_lumpczJkAR1qlgxxzo1_50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7" descr="aurora-spektrum"/>
            <p:cNvPicPr>
              <a:picLocks noChangeAspect="1" noChangeArrowheads="1"/>
            </p:cNvPicPr>
            <p:nvPr/>
          </p:nvPicPr>
          <p:blipFill>
            <a:blip r:embed="rId3">
              <a:lum brigh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5867400"/>
              <a:ext cx="48196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8" descr="How does altitude affect the colors of the auror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709" y="1351543"/>
              <a:ext cx="3408218" cy="4488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533400" y="241757"/>
            <a:ext cx="723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4000" b="1" dirty="0" smtClean="0">
                <a:solidFill>
                  <a:schemeClr val="bg1"/>
                </a:solidFill>
              </a:rPr>
              <a:t>რა წარმოქმნის ფერებს?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52900" y="1351543"/>
            <a:ext cx="4838700" cy="47349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5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პოლარული ციალის ფერები უმეტესად ვარდისფერი, მწვანე, ლურჯი, იისფერი და ხანდახან ფორთოხლისფერი და თეთრია. მზის დამუხტული ნაწილაკების ჟანგბადთან შეჯახებისას წარმოიქმნება ყვითელი და მწვანე ფერი, აზოტთან კი – წითელი, ვარდისფერი და იშვიათად ლურჯი.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3362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8" y="0"/>
            <a:ext cx="9115392" cy="6858000"/>
          </a:xfr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0782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ka-GE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პოლაული </a:t>
            </a:r>
            <a:r>
              <a:rPr lang="ka-GE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ციალი - მითი </a:t>
            </a:r>
            <a:r>
              <a:rPr lang="ka-GE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თუ რეალობა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6" descr="Auro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1200" y="997527"/>
            <a:ext cx="476845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599" y="4655127"/>
            <a:ext cx="8740269" cy="20621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3200" b="1" i="1" dirty="0">
                <a:solidFill>
                  <a:schemeClr val="bg1"/>
                </a:solidFill>
              </a:rPr>
              <a:t>ჩრდილოეთის ნათებაზე ერთი ლეგენდა მოგვითხრობს, რომ ალიონის რომაულ  ქალღმერთ ავრორას ღამის ცაზე  ეს ციალი მოუვლენია რათა შეგებებოდნენ განთიადს.</a:t>
            </a: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31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381000" y="152400"/>
            <a:ext cx="8382000" cy="6705600"/>
            <a:chOff x="381000" y="0"/>
            <a:chExt cx="8382000" cy="6858000"/>
          </a:xfrm>
        </p:grpSpPr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00" y="0"/>
              <a:ext cx="8305800" cy="266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000" y="4306888"/>
              <a:ext cx="6477000" cy="2551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381000" y="2640620"/>
              <a:ext cx="8382000" cy="1605334"/>
            </a:xfrm>
            <a:prstGeom prst="rect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pPr eaLnBrk="1" hangingPunct="1"/>
              <a:r>
                <a:rPr lang="en-US" sz="2400" b="1" i="1" dirty="0">
                  <a:solidFill>
                    <a:schemeClr val="bg1"/>
                  </a:solidFill>
                </a:rPr>
                <a:t>ვიკინგების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ლეგენდების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თანახმად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ეს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„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მოცეკვავე შუქებია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“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.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მათ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სწამდათ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რომ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ამ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>
                  <a:solidFill>
                    <a:schemeClr val="bg1"/>
                  </a:solidFill>
                </a:rPr>
                <a:t>დროს  ვალკირიებს (Valkyrie)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დაღუპული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>
                  <a:solidFill>
                    <a:schemeClr val="bg1"/>
                  </a:solidFill>
                </a:rPr>
                <a:t>მეომრების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სულები </a:t>
              </a:r>
              <a:r>
                <a:rPr lang="en-US" sz="2400" b="1" i="1" dirty="0">
                  <a:solidFill>
                    <a:schemeClr val="bg1"/>
                  </a:solidFill>
                </a:rPr>
                <a:t>ვალხალაში(Valhalla) </a:t>
              </a:r>
              <a:r>
                <a:rPr lang="ka-GE" sz="2400" b="1" i="1" dirty="0" smtClean="0">
                  <a:solidFill>
                    <a:schemeClr val="bg1"/>
                  </a:solidFill>
                </a:rPr>
                <a:t> </a:t>
              </a:r>
              <a:r>
                <a:rPr lang="en-US" sz="2400" b="1" i="1" dirty="0" smtClean="0">
                  <a:solidFill>
                    <a:schemeClr val="bg1"/>
                  </a:solidFill>
                </a:rPr>
                <a:t>მიჰყავდათ</a:t>
              </a:r>
              <a:r>
                <a:rPr lang="en-US" sz="2400" b="1" i="1" dirty="0">
                  <a:solidFill>
                    <a:schemeClr val="bg1"/>
                  </a:solidFill>
                </a:rPr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55726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772400" cy="2210762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a-GE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გმადლობთ ყურადღებისათვის !!!</a:t>
            </a:r>
            <a:endParaRPr lang="en-US" sz="54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17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624</TotalTime>
  <Words>346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Calibri</vt:lpstr>
      <vt:lpstr>Lucida Sans Unicode</vt:lpstr>
      <vt:lpstr>Sylfaen</vt:lpstr>
      <vt:lpstr>Verdana</vt:lpstr>
      <vt:lpstr>Wingdings 2</vt:lpstr>
      <vt:lpstr>Wingdings 3</vt:lpstr>
      <vt:lpstr>Concourse</vt:lpstr>
      <vt:lpstr>  ივანე ჯავახიშვილის სახელობის თბილისის სახელმწიფო უნივერსიტეტი </vt:lpstr>
      <vt:lpstr>პოლარული ციალი</vt:lpstr>
      <vt:lpstr>პოლარული ციალის წარმოქმნის მიზეზი</vt:lpstr>
      <vt:lpstr>PowerPoint Presentation</vt:lpstr>
      <vt:lpstr>PowerPoint Presentation</vt:lpstr>
      <vt:lpstr>მზის ლაქები და ციკლები</vt:lpstr>
      <vt:lpstr>ნაწილაკები და პოლარული მიზიდვა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პოლაული ციალი - მითი თუ რეალობა</vt:lpstr>
      <vt:lpstr>PowerPoint Presentation</vt:lpstr>
      <vt:lpstr>გმადლობთ ყურადღებისათვის !!!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ივანე ჯავახიშვილის სახელობის თბილისის სახელმწიფო უნივერსიტეტი ზუსტ და საბუნებისმეტყველო მეცნიერებათა ფაკულტეტი</dc:title>
  <dc:creator>USER</dc:creator>
  <cp:lastModifiedBy>RePack by Diakov</cp:lastModifiedBy>
  <cp:revision>46</cp:revision>
  <dcterms:created xsi:type="dcterms:W3CDTF">2006-08-16T00:00:00Z</dcterms:created>
  <dcterms:modified xsi:type="dcterms:W3CDTF">2017-06-12T20:48:54Z</dcterms:modified>
</cp:coreProperties>
</file>