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7" r:id="rId14"/>
    <p:sldId id="269" r:id="rId1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60" autoAdjust="0"/>
  </p:normalViewPr>
  <p:slideViewPr>
    <p:cSldViewPr>
      <p:cViewPr varScale="1">
        <p:scale>
          <a:sx n="108" d="100"/>
          <a:sy n="108" d="100"/>
        </p:scale>
        <p:origin x="1704" y="108"/>
      </p:cViewPr>
      <p:guideLst>
        <p:guide orient="horz" pos="2160"/>
        <p:guide pos="2880"/>
      </p:guideLst>
    </p:cSldViewPr>
  </p:slideViewPr>
  <p:outlineViewPr>
    <p:cViewPr>
      <p:scale>
        <a:sx n="33" d="100"/>
        <a:sy n="33" d="100"/>
      </p:scale>
      <p:origin x="0" y="-4662"/>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87" d="100"/>
          <a:sy n="87" d="100"/>
        </p:scale>
        <p:origin x="3840" y="84"/>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ზედა კოლონტიტულის ჩანაცვლების ველი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a-GE"/>
          </a:p>
        </p:txBody>
      </p:sp>
      <p:sp>
        <p:nvSpPr>
          <p:cNvPr id="3" name="თარიღის ჩანაცვლების ველი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8ACCDF9-C385-403C-9B78-84F0A7602339}" type="datetimeFigureOut">
              <a:rPr lang="ka-GE" smtClean="0"/>
              <a:t>21.03.2022</a:t>
            </a:fld>
            <a:endParaRPr lang="ka-GE"/>
          </a:p>
        </p:txBody>
      </p:sp>
      <p:sp>
        <p:nvSpPr>
          <p:cNvPr id="4" name="სლაიდის გამოსახულების ჩანაცვლების ველი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ka-GE"/>
          </a:p>
        </p:txBody>
      </p:sp>
      <p:sp>
        <p:nvSpPr>
          <p:cNvPr id="5" name="ჩანაწერების ჩანაცვლების ველი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ka-GE"/>
              <a:t>დააწკაპუნეთ მთავარი ტექსტის რედაქტირებისთვის სტილები</a:t>
            </a:r>
          </a:p>
          <a:p>
            <a:pPr lvl="1"/>
            <a:r>
              <a:rPr lang="ka-GE"/>
              <a:t>მეორე დონე</a:t>
            </a:r>
          </a:p>
          <a:p>
            <a:pPr lvl="2"/>
            <a:r>
              <a:rPr lang="ka-GE"/>
              <a:t>მესამე დონე</a:t>
            </a:r>
          </a:p>
          <a:p>
            <a:pPr lvl="3"/>
            <a:r>
              <a:rPr lang="ka-GE"/>
              <a:t>მეოთხე დონე</a:t>
            </a:r>
          </a:p>
          <a:p>
            <a:pPr lvl="4"/>
            <a:r>
              <a:rPr lang="ka-GE"/>
              <a:t>მეხუთე დონე</a:t>
            </a:r>
          </a:p>
        </p:txBody>
      </p:sp>
      <p:sp>
        <p:nvSpPr>
          <p:cNvPr id="6" name="ქვედა კოლონტიტულის ჩანაცვლების ველი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ka-GE"/>
          </a:p>
        </p:txBody>
      </p:sp>
      <p:sp>
        <p:nvSpPr>
          <p:cNvPr id="7" name="სლაიდის რიცხვის ჩანაცვლების ველი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E7BAA3-9DEA-463D-8238-79A75DE7FE30}" type="slidenum">
              <a:rPr lang="ka-GE" smtClean="0"/>
              <a:t>‹#›</a:t>
            </a:fld>
            <a:endParaRPr lang="ka-GE"/>
          </a:p>
        </p:txBody>
      </p:sp>
    </p:spTree>
    <p:extLst>
      <p:ext uri="{BB962C8B-B14F-4D97-AF65-F5344CB8AC3E}">
        <p14:creationId xmlns:p14="http://schemas.microsoft.com/office/powerpoint/2010/main" val="25818915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სლაიდის გამოსახულების ჩანაცვლების ველი 1"/>
          <p:cNvSpPr>
            <a:spLocks noGrp="1" noRot="1" noChangeAspect="1"/>
          </p:cNvSpPr>
          <p:nvPr>
            <p:ph type="sldImg"/>
          </p:nvPr>
        </p:nvSpPr>
        <p:spPr/>
      </p:sp>
      <p:sp>
        <p:nvSpPr>
          <p:cNvPr id="3" name="ჩანაწერების ჩანაცვლების ველი 2"/>
          <p:cNvSpPr>
            <a:spLocks noGrp="1"/>
          </p:cNvSpPr>
          <p:nvPr>
            <p:ph type="body" idx="1"/>
          </p:nvPr>
        </p:nvSpPr>
        <p:spPr/>
        <p:txBody>
          <a:bodyPr/>
          <a:lstStyle/>
          <a:p>
            <a:endParaRPr lang="ka-GE"/>
          </a:p>
        </p:txBody>
      </p:sp>
      <p:sp>
        <p:nvSpPr>
          <p:cNvPr id="4" name="სლაიდის რიცხვის ჩანაცვლების ველი 3"/>
          <p:cNvSpPr>
            <a:spLocks noGrp="1"/>
          </p:cNvSpPr>
          <p:nvPr>
            <p:ph type="sldNum" sz="quarter" idx="5"/>
          </p:nvPr>
        </p:nvSpPr>
        <p:spPr/>
        <p:txBody>
          <a:bodyPr/>
          <a:lstStyle/>
          <a:p>
            <a:fld id="{72E7BAA3-9DEA-463D-8238-79A75DE7FE30}" type="slidenum">
              <a:rPr lang="ka-GE" smtClean="0"/>
              <a:t>1</a:t>
            </a:fld>
            <a:endParaRPr lang="ka-GE"/>
          </a:p>
        </p:txBody>
      </p:sp>
    </p:spTree>
    <p:extLst>
      <p:ext uri="{BB962C8B-B14F-4D97-AF65-F5344CB8AC3E}">
        <p14:creationId xmlns:p14="http://schemas.microsoft.com/office/powerpoint/2010/main" val="6550793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სლაიდის გამოსახულების ჩანაცვლების ველი 1"/>
          <p:cNvSpPr>
            <a:spLocks noGrp="1" noRot="1" noChangeAspect="1"/>
          </p:cNvSpPr>
          <p:nvPr>
            <p:ph type="sldImg"/>
          </p:nvPr>
        </p:nvSpPr>
        <p:spPr/>
      </p:sp>
      <p:sp>
        <p:nvSpPr>
          <p:cNvPr id="3" name="ჩანაწერების ჩანაცვლების ველი 2"/>
          <p:cNvSpPr>
            <a:spLocks noGrp="1"/>
          </p:cNvSpPr>
          <p:nvPr>
            <p:ph type="body" idx="1"/>
          </p:nvPr>
        </p:nvSpPr>
        <p:spPr/>
        <p:txBody>
          <a:bodyPr/>
          <a:lstStyle/>
          <a:p>
            <a:endParaRPr lang="ka-GE" dirty="0"/>
          </a:p>
        </p:txBody>
      </p:sp>
      <p:sp>
        <p:nvSpPr>
          <p:cNvPr id="4" name="სლაიდის რიცხვის ჩანაცვლების ველი 3"/>
          <p:cNvSpPr>
            <a:spLocks noGrp="1"/>
          </p:cNvSpPr>
          <p:nvPr>
            <p:ph type="sldNum" sz="quarter" idx="5"/>
          </p:nvPr>
        </p:nvSpPr>
        <p:spPr/>
        <p:txBody>
          <a:bodyPr/>
          <a:lstStyle/>
          <a:p>
            <a:fld id="{72E7BAA3-9DEA-463D-8238-79A75DE7FE30}" type="slidenum">
              <a:rPr lang="ka-GE" smtClean="0"/>
              <a:t>6</a:t>
            </a:fld>
            <a:endParaRPr lang="ka-GE"/>
          </a:p>
        </p:txBody>
      </p:sp>
    </p:spTree>
    <p:extLst>
      <p:ext uri="{BB962C8B-B14F-4D97-AF65-F5344CB8AC3E}">
        <p14:creationId xmlns:p14="http://schemas.microsoft.com/office/powerpoint/2010/main" val="11477419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სლაიდის გამოსახულების ჩანაცვლების ველი 1"/>
          <p:cNvSpPr>
            <a:spLocks noGrp="1" noRot="1" noChangeAspect="1"/>
          </p:cNvSpPr>
          <p:nvPr>
            <p:ph type="sldImg"/>
          </p:nvPr>
        </p:nvSpPr>
        <p:spPr/>
      </p:sp>
      <p:sp>
        <p:nvSpPr>
          <p:cNvPr id="3" name="ჩანაწერების ჩანაცვლების ველი 2"/>
          <p:cNvSpPr>
            <a:spLocks noGrp="1"/>
          </p:cNvSpPr>
          <p:nvPr>
            <p:ph type="body" idx="1"/>
          </p:nvPr>
        </p:nvSpPr>
        <p:spPr/>
        <p:txBody>
          <a:bodyPr/>
          <a:lstStyle/>
          <a:p>
            <a:endParaRPr lang="ka-GE"/>
          </a:p>
        </p:txBody>
      </p:sp>
      <p:sp>
        <p:nvSpPr>
          <p:cNvPr id="4" name="სლაიდის რიცხვის ჩანაცვლების ველი 3"/>
          <p:cNvSpPr>
            <a:spLocks noGrp="1"/>
          </p:cNvSpPr>
          <p:nvPr>
            <p:ph type="sldNum" sz="quarter" idx="5"/>
          </p:nvPr>
        </p:nvSpPr>
        <p:spPr/>
        <p:txBody>
          <a:bodyPr/>
          <a:lstStyle/>
          <a:p>
            <a:fld id="{72E7BAA3-9DEA-463D-8238-79A75DE7FE30}" type="slidenum">
              <a:rPr lang="ka-GE" smtClean="0"/>
              <a:t>14</a:t>
            </a:fld>
            <a:endParaRPr lang="ka-GE"/>
          </a:p>
        </p:txBody>
      </p:sp>
    </p:spTree>
    <p:extLst>
      <p:ext uri="{BB962C8B-B14F-4D97-AF65-F5344CB8AC3E}">
        <p14:creationId xmlns:p14="http://schemas.microsoft.com/office/powerpoint/2010/main" val="343826977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სათაურის სლაიდი">
    <p:spTree>
      <p:nvGrpSpPr>
        <p:cNvPr id="1" name=""/>
        <p:cNvGrpSpPr/>
        <p:nvPr/>
      </p:nvGrpSpPr>
      <p:grpSpPr>
        <a:xfrm>
          <a:off x="0" y="0"/>
          <a:ext cx="0" cy="0"/>
          <a:chOff x="0" y="0"/>
          <a:chExt cx="0" cy="0"/>
        </a:xfrm>
      </p:grpSpPr>
      <p:pic>
        <p:nvPicPr>
          <p:cNvPr id="62" name="Picture 2" descr="\\DROBO-FS\QuickDrops\JB\PPTX NG\Droplets\LightingOverlay.png"/>
          <p:cNvPicPr>
            <a:picLocks noChangeAspect="1" noChangeArrowheads="1"/>
          </p:cNvPicPr>
          <p:nvPr/>
        </p:nvPicPr>
        <p:blipFill>
          <a:blip r:embed="rId2">
            <a:alphaModFix amt="30000"/>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 y="-1"/>
            <a:ext cx="9144002"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66" name="Group 65"/>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67"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68"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9"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0"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71"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2"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3"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4"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5"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6"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7"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8"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9"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0"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1"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2"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3"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4"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5"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6"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7"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8"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9"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0"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1"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2"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3"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4"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5"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96"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7"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8"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9"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0"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1"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2"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3"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4"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5"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6"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7"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08"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9"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0"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1"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2"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3"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4"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5"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6"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7"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8"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9"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0"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900238" y="1122363"/>
            <a:ext cx="6593681" cy="2387600"/>
          </a:xfrm>
        </p:spPr>
        <p:txBody>
          <a:bodyPr anchor="b">
            <a:normAutofit/>
          </a:bodyPr>
          <a:lstStyle>
            <a:lvl1pPr algn="l">
              <a:defRPr sz="4800"/>
            </a:lvl1pPr>
          </a:lstStyle>
          <a:p>
            <a:r>
              <a:rPr lang="ka-GE"/>
              <a:t>დააწკაპუნეთ მთავარი სათაურის სტილის შესაცვლელად</a:t>
            </a:r>
            <a:endParaRPr lang="en-US" dirty="0"/>
          </a:p>
        </p:txBody>
      </p:sp>
      <p:sp>
        <p:nvSpPr>
          <p:cNvPr id="3" name="Subtitle 2"/>
          <p:cNvSpPr>
            <a:spLocks noGrp="1"/>
          </p:cNvSpPr>
          <p:nvPr>
            <p:ph type="subTitle" idx="1"/>
          </p:nvPr>
        </p:nvSpPr>
        <p:spPr>
          <a:xfrm>
            <a:off x="1900238" y="3602038"/>
            <a:ext cx="6593681"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a-GE"/>
              <a:t>დააწკაპუნეთ მთავარი ქვესათაურის სტილის რედაქტირებისთვის</a:t>
            </a:r>
            <a:endParaRPr lang="en-US" dirty="0"/>
          </a:p>
        </p:txBody>
      </p:sp>
      <p:sp>
        <p:nvSpPr>
          <p:cNvPr id="4" name="Date Placeholder 3"/>
          <p:cNvSpPr>
            <a:spLocks noGrp="1"/>
          </p:cNvSpPr>
          <p:nvPr>
            <p:ph type="dt" sz="half" idx="10"/>
          </p:nvPr>
        </p:nvSpPr>
        <p:spPr>
          <a:xfrm>
            <a:off x="5801052" y="5410202"/>
            <a:ext cx="2057400" cy="365125"/>
          </a:xfrm>
        </p:spPr>
        <p:txBody>
          <a:bodyPr/>
          <a:lstStyle/>
          <a:p>
            <a:fld id="{1D8BD707-D9CF-40AE-B4C6-C98DA3205C09}" type="datetimeFigureOut">
              <a:rPr lang="en-US" smtClean="0"/>
              <a:pPr/>
              <a:t>21-Mar-22</a:t>
            </a:fld>
            <a:endParaRPr lang="en-US"/>
          </a:p>
        </p:txBody>
      </p:sp>
      <p:sp>
        <p:nvSpPr>
          <p:cNvPr id="5" name="Footer Placeholder 4"/>
          <p:cNvSpPr>
            <a:spLocks noGrp="1"/>
          </p:cNvSpPr>
          <p:nvPr>
            <p:ph type="ftr" sz="quarter" idx="11"/>
          </p:nvPr>
        </p:nvSpPr>
        <p:spPr>
          <a:xfrm>
            <a:off x="1900237" y="5410202"/>
            <a:ext cx="3843665" cy="365125"/>
          </a:xfrm>
        </p:spPr>
        <p:txBody>
          <a:bodyPr/>
          <a:lstStyle/>
          <a:p>
            <a:endParaRPr lang="en-US"/>
          </a:p>
        </p:txBody>
      </p:sp>
      <p:sp>
        <p:nvSpPr>
          <p:cNvPr id="6" name="Slide Number Placeholder 5"/>
          <p:cNvSpPr>
            <a:spLocks noGrp="1"/>
          </p:cNvSpPr>
          <p:nvPr>
            <p:ph type="sldNum" sz="quarter" idx="12"/>
          </p:nvPr>
        </p:nvSpPr>
        <p:spPr>
          <a:xfrm>
            <a:off x="7915603" y="5410200"/>
            <a:ext cx="578317" cy="365125"/>
          </a:xfrm>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393945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სათაური და შიგთავსი">
    <p:spTree>
      <p:nvGrpSpPr>
        <p:cNvPr id="1" name=""/>
        <p:cNvGrpSpPr/>
        <p:nvPr/>
      </p:nvGrpSpPr>
      <p:grpSpPr>
        <a:xfrm>
          <a:off x="0" y="0"/>
          <a:ext cx="0" cy="0"/>
          <a:chOff x="0" y="0"/>
          <a:chExt cx="0" cy="0"/>
        </a:xfrm>
      </p:grpSpPr>
      <p:sp>
        <p:nvSpPr>
          <p:cNvPr id="47" name="Title 1"/>
          <p:cNvSpPr>
            <a:spLocks noGrp="1"/>
          </p:cNvSpPr>
          <p:nvPr>
            <p:ph type="title"/>
          </p:nvPr>
        </p:nvSpPr>
        <p:spPr>
          <a:xfrm>
            <a:off x="856060" y="618518"/>
            <a:ext cx="7429499" cy="1478570"/>
          </a:xfrm>
        </p:spPr>
        <p:txBody>
          <a:bodyPr/>
          <a:lstStyle/>
          <a:p>
            <a:r>
              <a:rPr lang="ka-GE"/>
              <a:t>დააწკაპუნეთ მთავარი სათაურის სტილის შესაცვლელად</a:t>
            </a:r>
            <a:endParaRPr lang="en-US" dirty="0"/>
          </a:p>
        </p:txBody>
      </p:sp>
      <p:sp>
        <p:nvSpPr>
          <p:cNvPr id="48" name="Content Placeholder 2"/>
          <p:cNvSpPr>
            <a:spLocks noGrp="1"/>
          </p:cNvSpPr>
          <p:nvPr>
            <p:ph idx="1"/>
          </p:nvPr>
        </p:nvSpPr>
        <p:spPr>
          <a:xfrm>
            <a:off x="856060" y="2249487"/>
            <a:ext cx="7429499" cy="3541714"/>
          </a:xfrm>
        </p:spPr>
        <p:txBody>
          <a:bodyPr/>
          <a:lstStyle/>
          <a:p>
            <a:pPr lvl="0"/>
            <a:r>
              <a:rPr lang="ka-GE"/>
              <a:t>დააწკაპუნეთ მთავარი ტექსტის რედაქტირებისთვის სტილები</a:t>
            </a:r>
          </a:p>
          <a:p>
            <a:pPr lvl="1"/>
            <a:r>
              <a:rPr lang="ka-GE"/>
              <a:t>მეორე დონე</a:t>
            </a:r>
          </a:p>
          <a:p>
            <a:pPr lvl="2"/>
            <a:r>
              <a:rPr lang="ka-GE"/>
              <a:t>მესამე დონე</a:t>
            </a:r>
          </a:p>
          <a:p>
            <a:pPr lvl="3"/>
            <a:r>
              <a:rPr lang="ka-GE"/>
              <a:t>მეოთხე დონე</a:t>
            </a:r>
          </a:p>
          <a:p>
            <a:pPr lvl="4"/>
            <a:r>
              <a:rPr lang="ka-GE"/>
              <a:t>მეხუთე დონე</a:t>
            </a:r>
            <a:endParaRPr lang="en-US" dirty="0"/>
          </a:p>
        </p:txBody>
      </p:sp>
      <p:sp>
        <p:nvSpPr>
          <p:cNvPr id="49" name="Date Placeholder 3"/>
          <p:cNvSpPr>
            <a:spLocks noGrp="1"/>
          </p:cNvSpPr>
          <p:nvPr>
            <p:ph type="dt" sz="half" idx="10"/>
          </p:nvPr>
        </p:nvSpPr>
        <p:spPr>
          <a:xfrm>
            <a:off x="5592691" y="5883277"/>
            <a:ext cx="2057400" cy="365125"/>
          </a:xfrm>
        </p:spPr>
        <p:txBody>
          <a:bodyPr/>
          <a:lstStyle/>
          <a:p>
            <a:fld id="{1D8BD707-D9CF-40AE-B4C6-C98DA3205C09}" type="datetimeFigureOut">
              <a:rPr lang="en-US" smtClean="0"/>
              <a:pPr/>
              <a:t>21-Mar-22</a:t>
            </a:fld>
            <a:endParaRPr lang="en-US"/>
          </a:p>
        </p:txBody>
      </p:sp>
      <p:sp>
        <p:nvSpPr>
          <p:cNvPr id="50" name="Footer Placeholder 4"/>
          <p:cNvSpPr>
            <a:spLocks noGrp="1"/>
          </p:cNvSpPr>
          <p:nvPr>
            <p:ph type="ftr" sz="quarter" idx="11"/>
          </p:nvPr>
        </p:nvSpPr>
        <p:spPr>
          <a:xfrm>
            <a:off x="856059" y="5883276"/>
            <a:ext cx="4679482" cy="365125"/>
          </a:xfrm>
        </p:spPr>
        <p:txBody>
          <a:bodyPr/>
          <a:lstStyle/>
          <a:p>
            <a:endParaRPr lang="en-US"/>
          </a:p>
        </p:txBody>
      </p:sp>
      <p:sp>
        <p:nvSpPr>
          <p:cNvPr id="51" name="Slide Number Placeholder 5"/>
          <p:cNvSpPr>
            <a:spLocks noGrp="1"/>
          </p:cNvSpPr>
          <p:nvPr>
            <p:ph type="sldNum" sz="quarter" idx="12"/>
          </p:nvPr>
        </p:nvSpPr>
        <p:spPr>
          <a:xfrm>
            <a:off x="7707241" y="5883275"/>
            <a:ext cx="578317" cy="365125"/>
          </a:xfrm>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1604327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სექციის ზედა კოლონტიტული">
    <p:spTree>
      <p:nvGrpSpPr>
        <p:cNvPr id="1" name=""/>
        <p:cNvGrpSpPr/>
        <p:nvPr/>
      </p:nvGrpSpPr>
      <p:grpSpPr>
        <a:xfrm>
          <a:off x="0" y="0"/>
          <a:ext cx="0" cy="0"/>
          <a:chOff x="0" y="0"/>
          <a:chExt cx="0" cy="0"/>
        </a:xfrm>
      </p:grpSpPr>
      <p:sp>
        <p:nvSpPr>
          <p:cNvPr id="2" name="Title 1"/>
          <p:cNvSpPr>
            <a:spLocks noGrp="1"/>
          </p:cNvSpPr>
          <p:nvPr>
            <p:ph type="title"/>
          </p:nvPr>
        </p:nvSpPr>
        <p:spPr>
          <a:xfrm>
            <a:off x="856058" y="1419227"/>
            <a:ext cx="7429500" cy="2852737"/>
          </a:xfrm>
        </p:spPr>
        <p:txBody>
          <a:bodyPr anchor="b">
            <a:normAutofit/>
          </a:bodyPr>
          <a:lstStyle>
            <a:lvl1pPr>
              <a:defRPr sz="3600"/>
            </a:lvl1pPr>
          </a:lstStyle>
          <a:p>
            <a:r>
              <a:rPr lang="ka-GE"/>
              <a:t>დააწკაპუნეთ მთავარი სათაურის სტილის შესაცვლელად</a:t>
            </a:r>
            <a:endParaRPr lang="en-US" dirty="0"/>
          </a:p>
        </p:txBody>
      </p:sp>
      <p:sp>
        <p:nvSpPr>
          <p:cNvPr id="3" name="Text Placeholder 2"/>
          <p:cNvSpPr>
            <a:spLocks noGrp="1"/>
          </p:cNvSpPr>
          <p:nvPr>
            <p:ph type="body" idx="1"/>
          </p:nvPr>
        </p:nvSpPr>
        <p:spPr>
          <a:xfrm>
            <a:off x="856058" y="4424362"/>
            <a:ext cx="74295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a-GE"/>
              <a:t>დააწკაპუნეთ მთავარი ტექსტის რედაქტირებისთვის სტილები</a:t>
            </a:r>
          </a:p>
        </p:txBody>
      </p:sp>
      <p:sp>
        <p:nvSpPr>
          <p:cNvPr id="4" name="Date Placeholder 3"/>
          <p:cNvSpPr>
            <a:spLocks noGrp="1"/>
          </p:cNvSpPr>
          <p:nvPr>
            <p:ph type="dt" sz="half" idx="10"/>
          </p:nvPr>
        </p:nvSpPr>
        <p:spPr/>
        <p:txBody>
          <a:bodyPr/>
          <a:lstStyle/>
          <a:p>
            <a:fld id="{1D8BD707-D9CF-40AE-B4C6-C98DA3205C09}" type="datetimeFigureOut">
              <a:rPr lang="en-US" smtClean="0"/>
              <a:pPr/>
              <a:t>21-Mar-22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6451961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ორი შიგთავს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a:t>დააწკაპუნეთ მთავარი სათაურის სტილის შესაცვლელად</a:t>
            </a:r>
            <a:endParaRPr lang="en-US" dirty="0"/>
          </a:p>
        </p:txBody>
      </p:sp>
      <p:sp>
        <p:nvSpPr>
          <p:cNvPr id="3" name="Content Placeholder 2"/>
          <p:cNvSpPr>
            <a:spLocks noGrp="1"/>
          </p:cNvSpPr>
          <p:nvPr>
            <p:ph sz="half" idx="1"/>
          </p:nvPr>
        </p:nvSpPr>
        <p:spPr>
          <a:xfrm>
            <a:off x="856058" y="2249486"/>
            <a:ext cx="3658792" cy="3541714"/>
          </a:xfrm>
        </p:spPr>
        <p:txBody>
          <a:bodyPr/>
          <a:lstStyle/>
          <a:p>
            <a:pPr lvl="0"/>
            <a:r>
              <a:rPr lang="ka-GE"/>
              <a:t>დააწკაპუნეთ მთავარი ტექსტის რედაქტირებისთვის სტილები</a:t>
            </a:r>
          </a:p>
          <a:p>
            <a:pPr lvl="1"/>
            <a:r>
              <a:rPr lang="ka-GE"/>
              <a:t>მეორე დონე</a:t>
            </a:r>
          </a:p>
          <a:p>
            <a:pPr lvl="2"/>
            <a:r>
              <a:rPr lang="ka-GE"/>
              <a:t>მესამე დონე</a:t>
            </a:r>
          </a:p>
          <a:p>
            <a:pPr lvl="3"/>
            <a:r>
              <a:rPr lang="ka-GE"/>
              <a:t>მეოთხე დონე</a:t>
            </a:r>
          </a:p>
          <a:p>
            <a:pPr lvl="4"/>
            <a:r>
              <a:rPr lang="ka-GE"/>
              <a:t>მეხუთე დონე</a:t>
            </a:r>
            <a:endParaRPr lang="en-US" dirty="0"/>
          </a:p>
        </p:txBody>
      </p:sp>
      <p:sp>
        <p:nvSpPr>
          <p:cNvPr id="4" name="Content Placeholder 3"/>
          <p:cNvSpPr>
            <a:spLocks noGrp="1"/>
          </p:cNvSpPr>
          <p:nvPr>
            <p:ph sz="half" idx="2"/>
          </p:nvPr>
        </p:nvSpPr>
        <p:spPr>
          <a:xfrm>
            <a:off x="4629151" y="2249486"/>
            <a:ext cx="3656408" cy="3541714"/>
          </a:xfrm>
        </p:spPr>
        <p:txBody>
          <a:bodyPr/>
          <a:lstStyle/>
          <a:p>
            <a:pPr lvl="0"/>
            <a:r>
              <a:rPr lang="ka-GE"/>
              <a:t>დააწკაპუნეთ მთავარი ტექსტის რედაქტირებისთვის სტილები</a:t>
            </a:r>
          </a:p>
          <a:p>
            <a:pPr lvl="1"/>
            <a:r>
              <a:rPr lang="ka-GE"/>
              <a:t>მეორე დონე</a:t>
            </a:r>
          </a:p>
          <a:p>
            <a:pPr lvl="2"/>
            <a:r>
              <a:rPr lang="ka-GE"/>
              <a:t>მესამე დონე</a:t>
            </a:r>
          </a:p>
          <a:p>
            <a:pPr lvl="3"/>
            <a:r>
              <a:rPr lang="ka-GE"/>
              <a:t>მეოთხე დონე</a:t>
            </a:r>
          </a:p>
          <a:p>
            <a:pPr lvl="4"/>
            <a:r>
              <a:rPr lang="ka-GE"/>
              <a:t>მეხუთე დონე</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pPr/>
              <a:t>21-Mar-22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2247636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შედარება">
    <p:spTree>
      <p:nvGrpSpPr>
        <p:cNvPr id="1" name=""/>
        <p:cNvGrpSpPr/>
        <p:nvPr/>
      </p:nvGrpSpPr>
      <p:grpSpPr>
        <a:xfrm>
          <a:off x="0" y="0"/>
          <a:ext cx="0" cy="0"/>
          <a:chOff x="0" y="0"/>
          <a:chExt cx="0" cy="0"/>
        </a:xfrm>
      </p:grpSpPr>
      <p:sp>
        <p:nvSpPr>
          <p:cNvPr id="2" name="Title 1"/>
          <p:cNvSpPr>
            <a:spLocks noGrp="1"/>
          </p:cNvSpPr>
          <p:nvPr>
            <p:ph type="title"/>
          </p:nvPr>
        </p:nvSpPr>
        <p:spPr>
          <a:xfrm>
            <a:off x="856058" y="619127"/>
            <a:ext cx="7429500" cy="1477961"/>
          </a:xfrm>
        </p:spPr>
        <p:txBody>
          <a:bodyPr/>
          <a:lstStyle/>
          <a:p>
            <a:r>
              <a:rPr lang="ka-GE"/>
              <a:t>დააწკაპუნეთ მთავარი სათაურის სტილის შესაცვლელად</a:t>
            </a:r>
            <a:endParaRPr lang="en-US" dirty="0"/>
          </a:p>
        </p:txBody>
      </p:sp>
      <p:sp>
        <p:nvSpPr>
          <p:cNvPr id="3" name="Text Placeholder 2"/>
          <p:cNvSpPr>
            <a:spLocks noGrp="1"/>
          </p:cNvSpPr>
          <p:nvPr>
            <p:ph type="body" idx="1"/>
          </p:nvPr>
        </p:nvSpPr>
        <p:spPr>
          <a:xfrm>
            <a:off x="1078902" y="2249486"/>
            <a:ext cx="3435949"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a-GE"/>
              <a:t>დააწკაპუნეთ მთავარი ტექსტის რედაქტირებისთვის სტილები</a:t>
            </a:r>
          </a:p>
        </p:txBody>
      </p:sp>
      <p:sp>
        <p:nvSpPr>
          <p:cNvPr id="4" name="Content Placeholder 3"/>
          <p:cNvSpPr>
            <a:spLocks noGrp="1"/>
          </p:cNvSpPr>
          <p:nvPr>
            <p:ph sz="half" idx="2"/>
          </p:nvPr>
        </p:nvSpPr>
        <p:spPr>
          <a:xfrm>
            <a:off x="856058" y="3073398"/>
            <a:ext cx="3658793" cy="2717801"/>
          </a:xfrm>
        </p:spPr>
        <p:txBody>
          <a:bodyPr/>
          <a:lstStyle/>
          <a:p>
            <a:pPr lvl="0"/>
            <a:r>
              <a:rPr lang="ka-GE"/>
              <a:t>დააწკაპუნეთ მთავარი ტექსტის რედაქტირებისთვის სტილები</a:t>
            </a:r>
          </a:p>
          <a:p>
            <a:pPr lvl="1"/>
            <a:r>
              <a:rPr lang="ka-GE"/>
              <a:t>მეორე დონე</a:t>
            </a:r>
          </a:p>
          <a:p>
            <a:pPr lvl="2"/>
            <a:r>
              <a:rPr lang="ka-GE"/>
              <a:t>მესამე დონე</a:t>
            </a:r>
          </a:p>
          <a:p>
            <a:pPr lvl="3"/>
            <a:r>
              <a:rPr lang="ka-GE"/>
              <a:t>მეოთხე დონე</a:t>
            </a:r>
          </a:p>
          <a:p>
            <a:pPr lvl="4"/>
            <a:r>
              <a:rPr lang="ka-GE"/>
              <a:t>მეხუთე დონე</a:t>
            </a:r>
            <a:endParaRPr lang="en-US" dirty="0"/>
          </a:p>
        </p:txBody>
      </p:sp>
      <p:sp>
        <p:nvSpPr>
          <p:cNvPr id="5" name="Text Placeholder 4"/>
          <p:cNvSpPr>
            <a:spLocks noGrp="1"/>
          </p:cNvSpPr>
          <p:nvPr>
            <p:ph type="body" sz="quarter" idx="3"/>
          </p:nvPr>
        </p:nvSpPr>
        <p:spPr>
          <a:xfrm>
            <a:off x="4851992" y="2249485"/>
            <a:ext cx="3433565"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a-GE"/>
              <a:t>დააწკაპუნეთ მთავარი ტექსტის რედაქტირებისთვის სტილები</a:t>
            </a:r>
          </a:p>
        </p:txBody>
      </p:sp>
      <p:sp>
        <p:nvSpPr>
          <p:cNvPr id="6" name="Content Placeholder 5"/>
          <p:cNvSpPr>
            <a:spLocks noGrp="1"/>
          </p:cNvSpPr>
          <p:nvPr>
            <p:ph sz="quarter" idx="4"/>
          </p:nvPr>
        </p:nvSpPr>
        <p:spPr>
          <a:xfrm>
            <a:off x="4629150" y="3073398"/>
            <a:ext cx="3656408" cy="2717801"/>
          </a:xfrm>
        </p:spPr>
        <p:txBody>
          <a:bodyPr/>
          <a:lstStyle/>
          <a:p>
            <a:pPr lvl="0"/>
            <a:r>
              <a:rPr lang="ka-GE"/>
              <a:t>დააწკაპუნეთ მთავარი ტექსტის რედაქტირებისთვის სტილები</a:t>
            </a:r>
          </a:p>
          <a:p>
            <a:pPr lvl="1"/>
            <a:r>
              <a:rPr lang="ka-GE"/>
              <a:t>მეორე დონე</a:t>
            </a:r>
          </a:p>
          <a:p>
            <a:pPr lvl="2"/>
            <a:r>
              <a:rPr lang="ka-GE"/>
              <a:t>მესამე დონე</a:t>
            </a:r>
          </a:p>
          <a:p>
            <a:pPr lvl="3"/>
            <a:r>
              <a:rPr lang="ka-GE"/>
              <a:t>მეოთხე დონე</a:t>
            </a:r>
          </a:p>
          <a:p>
            <a:pPr lvl="4"/>
            <a:r>
              <a:rPr lang="ka-GE"/>
              <a:t>მეხუთე დონე</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pPr/>
              <a:t>21-Mar-22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393936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მხოლოდ სათაურ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a:t>დააწკაპუნეთ მთავარი სათაურის სტილის შესაცვლელად</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pPr/>
              <a:t>21-Mar-22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0662843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ცარიელი">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21-Mar-22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9329194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შიგთავსი წარწერასთან">
    <p:spTree>
      <p:nvGrpSpPr>
        <p:cNvPr id="1" name=""/>
        <p:cNvGrpSpPr/>
        <p:nvPr/>
      </p:nvGrpSpPr>
      <p:grpSpPr>
        <a:xfrm>
          <a:off x="0" y="0"/>
          <a:ext cx="0" cy="0"/>
          <a:chOff x="0" y="0"/>
          <a:chExt cx="0" cy="0"/>
        </a:xfrm>
      </p:grpSpPr>
      <p:sp>
        <p:nvSpPr>
          <p:cNvPr id="2" name="Title 1"/>
          <p:cNvSpPr>
            <a:spLocks noGrp="1"/>
          </p:cNvSpPr>
          <p:nvPr>
            <p:ph type="title"/>
          </p:nvPr>
        </p:nvSpPr>
        <p:spPr>
          <a:xfrm>
            <a:off x="860029" y="609601"/>
            <a:ext cx="2892028" cy="1639884"/>
          </a:xfrm>
        </p:spPr>
        <p:txBody>
          <a:bodyPr anchor="b"/>
          <a:lstStyle>
            <a:lvl1pPr>
              <a:defRPr sz="3200"/>
            </a:lvl1pPr>
          </a:lstStyle>
          <a:p>
            <a:r>
              <a:rPr lang="ka-GE"/>
              <a:t>დააწკაპუნეთ მთავარი სათაურის სტილის შესაცვლელად</a:t>
            </a:r>
            <a:endParaRPr lang="en-US" dirty="0"/>
          </a:p>
        </p:txBody>
      </p:sp>
      <p:sp>
        <p:nvSpPr>
          <p:cNvPr id="3" name="Content Placeholder 2"/>
          <p:cNvSpPr>
            <a:spLocks noGrp="1"/>
          </p:cNvSpPr>
          <p:nvPr>
            <p:ph idx="1"/>
          </p:nvPr>
        </p:nvSpPr>
        <p:spPr>
          <a:xfrm>
            <a:off x="3867150" y="592666"/>
            <a:ext cx="4418407" cy="5198534"/>
          </a:xfrm>
        </p:spPr>
        <p:txBody>
          <a:bodyPr anchor="ctr"/>
          <a:lstStyle/>
          <a:p>
            <a:pPr lvl="0"/>
            <a:r>
              <a:rPr lang="ka-GE"/>
              <a:t>დააწკაპუნეთ მთავარი ტექსტის რედაქტირებისთვის სტილები</a:t>
            </a:r>
          </a:p>
          <a:p>
            <a:pPr lvl="1"/>
            <a:r>
              <a:rPr lang="ka-GE"/>
              <a:t>მეორე დონე</a:t>
            </a:r>
          </a:p>
          <a:p>
            <a:pPr lvl="2"/>
            <a:r>
              <a:rPr lang="ka-GE"/>
              <a:t>მესამე დონე</a:t>
            </a:r>
          </a:p>
          <a:p>
            <a:pPr lvl="3"/>
            <a:r>
              <a:rPr lang="ka-GE"/>
              <a:t>მეოთხე დონე</a:t>
            </a:r>
          </a:p>
          <a:p>
            <a:pPr lvl="4"/>
            <a:r>
              <a:rPr lang="ka-GE"/>
              <a:t>მეხუთე დონე</a:t>
            </a:r>
            <a:endParaRPr lang="en-US" dirty="0"/>
          </a:p>
        </p:txBody>
      </p:sp>
      <p:sp>
        <p:nvSpPr>
          <p:cNvPr id="4" name="Text Placeholder 3"/>
          <p:cNvSpPr>
            <a:spLocks noGrp="1"/>
          </p:cNvSpPr>
          <p:nvPr>
            <p:ph type="body" sz="half" idx="2"/>
          </p:nvPr>
        </p:nvSpPr>
        <p:spPr>
          <a:xfrm>
            <a:off x="860029" y="2249486"/>
            <a:ext cx="2892028"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a-GE"/>
              <a:t>დააწკაპუნეთ მთავარი ტექსტის რედაქტირებისთვის სტილები</a:t>
            </a:r>
          </a:p>
        </p:txBody>
      </p:sp>
      <p:sp>
        <p:nvSpPr>
          <p:cNvPr id="5" name="Date Placeholder 4"/>
          <p:cNvSpPr>
            <a:spLocks noGrp="1"/>
          </p:cNvSpPr>
          <p:nvPr>
            <p:ph type="dt" sz="half" idx="10"/>
          </p:nvPr>
        </p:nvSpPr>
        <p:spPr/>
        <p:txBody>
          <a:bodyPr/>
          <a:lstStyle/>
          <a:p>
            <a:fld id="{1D8BD707-D9CF-40AE-B4C6-C98DA3205C09}" type="datetimeFigureOut">
              <a:rPr lang="en-US" smtClean="0"/>
              <a:pPr/>
              <a:t>21-Mar-22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0664629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სურათი წარწერასთან">
    <p:spTree>
      <p:nvGrpSpPr>
        <p:cNvPr id="1" name=""/>
        <p:cNvGrpSpPr/>
        <p:nvPr/>
      </p:nvGrpSpPr>
      <p:grpSpPr>
        <a:xfrm>
          <a:off x="0" y="0"/>
          <a:ext cx="0" cy="0"/>
          <a:chOff x="0" y="0"/>
          <a:chExt cx="0" cy="0"/>
        </a:xfrm>
      </p:grpSpPr>
      <p:sp>
        <p:nvSpPr>
          <p:cNvPr id="2" name="Title 1"/>
          <p:cNvSpPr>
            <a:spLocks noGrp="1"/>
          </p:cNvSpPr>
          <p:nvPr>
            <p:ph type="title"/>
          </p:nvPr>
        </p:nvSpPr>
        <p:spPr>
          <a:xfrm>
            <a:off x="856061" y="609600"/>
            <a:ext cx="3753962" cy="1639886"/>
          </a:xfrm>
        </p:spPr>
        <p:txBody>
          <a:bodyPr anchor="b"/>
          <a:lstStyle>
            <a:lvl1pPr>
              <a:defRPr sz="3200"/>
            </a:lvl1pPr>
          </a:lstStyle>
          <a:p>
            <a:r>
              <a:rPr lang="ka-GE"/>
              <a:t>დააწკაპუნეთ მთავარი სათაურის სტილის შესაცვლელად</a:t>
            </a:r>
            <a:endParaRPr lang="en-US" dirty="0"/>
          </a:p>
        </p:txBody>
      </p:sp>
      <p:sp>
        <p:nvSpPr>
          <p:cNvPr id="3" name="Picture Placeholder 2"/>
          <p:cNvSpPr>
            <a:spLocks noGrp="1" noChangeAspect="1"/>
          </p:cNvSpPr>
          <p:nvPr>
            <p:ph type="pic" idx="1"/>
          </p:nvPr>
        </p:nvSpPr>
        <p:spPr>
          <a:xfrm>
            <a:off x="4832866" y="609600"/>
            <a:ext cx="3452693" cy="5181602"/>
          </a:xfrm>
          <a:prstGeom prst="round2DiagRect">
            <a:avLst>
              <a:gd name="adj1" fmla="val 6074"/>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defRPr lang="en-US" sz="3200"/>
            </a:lvl1pPr>
          </a:lstStyle>
          <a:p>
            <a:pPr marL="0" lvl="0" indent="0">
              <a:buNone/>
            </a:pPr>
            <a:r>
              <a:rPr lang="ka-GE"/>
              <a:t>სურათის დასამატებლად დააწკაპუნეთ ხატულაზე</a:t>
            </a:r>
            <a:endParaRPr lang="en-US" dirty="0"/>
          </a:p>
        </p:txBody>
      </p:sp>
      <p:sp>
        <p:nvSpPr>
          <p:cNvPr id="4" name="Text Placeholder 3"/>
          <p:cNvSpPr>
            <a:spLocks noGrp="1"/>
          </p:cNvSpPr>
          <p:nvPr>
            <p:ph type="body" sz="half" idx="2"/>
          </p:nvPr>
        </p:nvSpPr>
        <p:spPr>
          <a:xfrm>
            <a:off x="856059" y="2249486"/>
            <a:ext cx="3753964"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a-GE"/>
              <a:t>დააწკაპუნეთ მთავარი ტექსტის რედაქტირებისთვის სტილები</a:t>
            </a:r>
          </a:p>
        </p:txBody>
      </p:sp>
      <p:sp>
        <p:nvSpPr>
          <p:cNvPr id="5" name="Date Placeholder 4"/>
          <p:cNvSpPr>
            <a:spLocks noGrp="1"/>
          </p:cNvSpPr>
          <p:nvPr>
            <p:ph type="dt" sz="half" idx="10"/>
          </p:nvPr>
        </p:nvSpPr>
        <p:spPr/>
        <p:txBody>
          <a:bodyPr/>
          <a:lstStyle/>
          <a:p>
            <a:fld id="{1D8BD707-D9CF-40AE-B4C6-C98DA3205C09}" type="datetimeFigureOut">
              <a:rPr lang="en-US" smtClean="0"/>
              <a:pPr/>
              <a:t>21-Mar-22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5047104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პანორამული სურათი წარწერით">
    <p:spTree>
      <p:nvGrpSpPr>
        <p:cNvPr id="1" name=""/>
        <p:cNvGrpSpPr/>
        <p:nvPr/>
      </p:nvGrpSpPr>
      <p:grpSpPr>
        <a:xfrm>
          <a:off x="0" y="0"/>
          <a:ext cx="0" cy="0"/>
          <a:chOff x="0" y="0"/>
          <a:chExt cx="0" cy="0"/>
        </a:xfrm>
      </p:grpSpPr>
      <p:sp>
        <p:nvSpPr>
          <p:cNvPr id="2" name="Title 1"/>
          <p:cNvSpPr>
            <a:spLocks noGrp="1"/>
          </p:cNvSpPr>
          <p:nvPr>
            <p:ph type="title"/>
          </p:nvPr>
        </p:nvSpPr>
        <p:spPr>
          <a:xfrm>
            <a:off x="856058" y="4304665"/>
            <a:ext cx="7434266" cy="819355"/>
          </a:xfrm>
        </p:spPr>
        <p:txBody>
          <a:bodyPr anchor="b">
            <a:normAutofit/>
          </a:bodyPr>
          <a:lstStyle>
            <a:lvl1pPr>
              <a:defRPr sz="3200"/>
            </a:lvl1pPr>
          </a:lstStyle>
          <a:p>
            <a:r>
              <a:rPr lang="ka-GE"/>
              <a:t>დააწკაპუნეთ მთავარი სათაურის სტილის შესაცვლელად</a:t>
            </a:r>
            <a:endParaRPr lang="en-US" dirty="0"/>
          </a:p>
        </p:txBody>
      </p:sp>
      <p:sp>
        <p:nvSpPr>
          <p:cNvPr id="3" name="Picture Placeholder 2"/>
          <p:cNvSpPr>
            <a:spLocks noGrp="1" noChangeAspect="1"/>
          </p:cNvSpPr>
          <p:nvPr>
            <p:ph type="pic" idx="1"/>
          </p:nvPr>
        </p:nvSpPr>
        <p:spPr>
          <a:xfrm>
            <a:off x="856058" y="606426"/>
            <a:ext cx="7434266" cy="3299778"/>
          </a:xfrm>
          <a:prstGeom prst="round2DiagRect">
            <a:avLst>
              <a:gd name="adj1" fmla="val 5101"/>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ka-GE"/>
              <a:t>სურათის დასამატებლად დააწკაპუნეთ ხატულაზე</a:t>
            </a:r>
            <a:endParaRPr lang="en-US" dirty="0"/>
          </a:p>
        </p:txBody>
      </p:sp>
      <p:sp>
        <p:nvSpPr>
          <p:cNvPr id="4" name="Text Placeholder 3"/>
          <p:cNvSpPr>
            <a:spLocks noGrp="1"/>
          </p:cNvSpPr>
          <p:nvPr>
            <p:ph type="body" sz="half" idx="2"/>
          </p:nvPr>
        </p:nvSpPr>
        <p:spPr>
          <a:xfrm>
            <a:off x="856024" y="5124020"/>
            <a:ext cx="7433144"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a-GE"/>
              <a:t>დააწკაპუნეთ მთავარი ტექსტის რედაქტირებისთვის სტილები</a:t>
            </a:r>
          </a:p>
        </p:txBody>
      </p:sp>
      <p:sp>
        <p:nvSpPr>
          <p:cNvPr id="5" name="Date Placeholder 4"/>
          <p:cNvSpPr>
            <a:spLocks noGrp="1"/>
          </p:cNvSpPr>
          <p:nvPr>
            <p:ph type="dt" sz="half" idx="10"/>
          </p:nvPr>
        </p:nvSpPr>
        <p:spPr/>
        <p:txBody>
          <a:bodyPr/>
          <a:lstStyle/>
          <a:p>
            <a:fld id="{1D8BD707-D9CF-40AE-B4C6-C98DA3205C09}" type="datetimeFigureOut">
              <a:rPr lang="en-US" smtClean="0"/>
              <a:pPr/>
              <a:t>21-Mar-22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872232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სათაური და წარწერა">
    <p:spTree>
      <p:nvGrpSpPr>
        <p:cNvPr id="1" name=""/>
        <p:cNvGrpSpPr/>
        <p:nvPr/>
      </p:nvGrpSpPr>
      <p:grpSpPr>
        <a:xfrm>
          <a:off x="0" y="0"/>
          <a:ext cx="0" cy="0"/>
          <a:chOff x="0" y="0"/>
          <a:chExt cx="0" cy="0"/>
        </a:xfrm>
      </p:grpSpPr>
      <p:sp>
        <p:nvSpPr>
          <p:cNvPr id="2" name="Title 1"/>
          <p:cNvSpPr>
            <a:spLocks noGrp="1"/>
          </p:cNvSpPr>
          <p:nvPr>
            <p:ph type="title"/>
          </p:nvPr>
        </p:nvSpPr>
        <p:spPr>
          <a:xfrm>
            <a:off x="856093" y="609600"/>
            <a:ext cx="7429466" cy="3429000"/>
          </a:xfrm>
        </p:spPr>
        <p:txBody>
          <a:bodyPr anchor="ctr">
            <a:normAutofit/>
          </a:bodyPr>
          <a:lstStyle>
            <a:lvl1pPr>
              <a:defRPr sz="3600"/>
            </a:lvl1pPr>
          </a:lstStyle>
          <a:p>
            <a:r>
              <a:rPr lang="ka-GE"/>
              <a:t>დააწკაპუნეთ მთავარი სათაურის სტილის შესაცვლელად</a:t>
            </a:r>
            <a:endParaRPr lang="en-US" dirty="0"/>
          </a:p>
        </p:txBody>
      </p:sp>
      <p:sp>
        <p:nvSpPr>
          <p:cNvPr id="4" name="Text Placeholder 3"/>
          <p:cNvSpPr>
            <a:spLocks noGrp="1"/>
          </p:cNvSpPr>
          <p:nvPr>
            <p:ph type="body" sz="half" idx="2"/>
          </p:nvPr>
        </p:nvSpPr>
        <p:spPr>
          <a:xfrm>
            <a:off x="856058" y="4419600"/>
            <a:ext cx="7428344"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a-GE"/>
              <a:t>დააწკაპუნეთ მთავარი ტექსტის რედაქტირებისთვის სტილები</a:t>
            </a:r>
          </a:p>
        </p:txBody>
      </p:sp>
      <p:sp>
        <p:nvSpPr>
          <p:cNvPr id="5" name="Date Placeholder 4"/>
          <p:cNvSpPr>
            <a:spLocks noGrp="1"/>
          </p:cNvSpPr>
          <p:nvPr>
            <p:ph type="dt" sz="half" idx="10"/>
          </p:nvPr>
        </p:nvSpPr>
        <p:spPr/>
        <p:txBody>
          <a:bodyPr/>
          <a:lstStyle/>
          <a:p>
            <a:fld id="{1D8BD707-D9CF-40AE-B4C6-C98DA3205C09}" type="datetimeFigureOut">
              <a:rPr lang="en-US" smtClean="0"/>
              <a:pPr/>
              <a:t>21-Mar-22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9489835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ციტატა წარწერით">
    <p:spTree>
      <p:nvGrpSpPr>
        <p:cNvPr id="1" name=""/>
        <p:cNvGrpSpPr/>
        <p:nvPr/>
      </p:nvGrpSpPr>
      <p:grpSpPr>
        <a:xfrm>
          <a:off x="0" y="0"/>
          <a:ext cx="0" cy="0"/>
          <a:chOff x="0" y="0"/>
          <a:chExt cx="0" cy="0"/>
        </a:xfrm>
      </p:grpSpPr>
      <p:sp>
        <p:nvSpPr>
          <p:cNvPr id="2" name="Title 1"/>
          <p:cNvSpPr>
            <a:spLocks noGrp="1"/>
          </p:cNvSpPr>
          <p:nvPr>
            <p:ph type="title"/>
          </p:nvPr>
        </p:nvSpPr>
        <p:spPr>
          <a:xfrm>
            <a:off x="1084659" y="609600"/>
            <a:ext cx="6977064" cy="2748429"/>
          </a:xfrm>
        </p:spPr>
        <p:txBody>
          <a:bodyPr anchor="ctr">
            <a:normAutofit/>
          </a:bodyPr>
          <a:lstStyle>
            <a:lvl1pPr>
              <a:defRPr sz="3600"/>
            </a:lvl1pPr>
          </a:lstStyle>
          <a:p>
            <a:r>
              <a:rPr lang="ka-GE"/>
              <a:t>დააწკაპუნეთ მთავარი სათაურის სტილის შესაცვლელად</a:t>
            </a:r>
            <a:endParaRPr lang="en-US" dirty="0"/>
          </a:p>
        </p:txBody>
      </p:sp>
      <p:sp>
        <p:nvSpPr>
          <p:cNvPr id="12" name="Text Placeholder 3"/>
          <p:cNvSpPr>
            <a:spLocks noGrp="1"/>
          </p:cNvSpPr>
          <p:nvPr>
            <p:ph type="body" sz="half" idx="13"/>
          </p:nvPr>
        </p:nvSpPr>
        <p:spPr>
          <a:xfrm>
            <a:off x="1290484" y="3365557"/>
            <a:ext cx="6564224"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a-GE"/>
              <a:t>დააწკაპუნეთ მთავარი ტექსტის რედაქტირებისთვის სტილები</a:t>
            </a:r>
          </a:p>
        </p:txBody>
      </p:sp>
      <p:sp>
        <p:nvSpPr>
          <p:cNvPr id="4" name="Text Placeholder 3"/>
          <p:cNvSpPr>
            <a:spLocks noGrp="1"/>
          </p:cNvSpPr>
          <p:nvPr>
            <p:ph type="body" sz="half" idx="2"/>
          </p:nvPr>
        </p:nvSpPr>
        <p:spPr>
          <a:xfrm>
            <a:off x="856058" y="4309919"/>
            <a:ext cx="74295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a-GE"/>
              <a:t>დააწკაპუნეთ მთავარი ტექსტის რედაქტირებისთვის სტილები</a:t>
            </a:r>
          </a:p>
        </p:txBody>
      </p:sp>
      <p:sp>
        <p:nvSpPr>
          <p:cNvPr id="5" name="Date Placeholder 4"/>
          <p:cNvSpPr>
            <a:spLocks noGrp="1"/>
          </p:cNvSpPr>
          <p:nvPr>
            <p:ph type="dt" sz="half" idx="10"/>
          </p:nvPr>
        </p:nvSpPr>
        <p:spPr/>
        <p:txBody>
          <a:bodyPr/>
          <a:lstStyle/>
          <a:p>
            <a:fld id="{1D8BD707-D9CF-40AE-B4C6-C98DA3205C09}" type="datetimeFigureOut">
              <a:rPr lang="en-US" smtClean="0"/>
              <a:pPr/>
              <a:t>21-Mar-22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52" name="TextBox 51"/>
          <p:cNvSpPr txBox="1"/>
          <p:nvPr/>
        </p:nvSpPr>
        <p:spPr>
          <a:xfrm>
            <a:off x="696579" y="718458"/>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53" name="TextBox 52"/>
          <p:cNvSpPr txBox="1"/>
          <p:nvPr/>
        </p:nvSpPr>
        <p:spPr>
          <a:xfrm>
            <a:off x="7817473" y="2764972"/>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Tree>
    <p:extLst>
      <p:ext uri="{BB962C8B-B14F-4D97-AF65-F5344CB8AC3E}">
        <p14:creationId xmlns:p14="http://schemas.microsoft.com/office/powerpoint/2010/main" val="16226719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სახელის ბარათი">
    <p:spTree>
      <p:nvGrpSpPr>
        <p:cNvPr id="1" name=""/>
        <p:cNvGrpSpPr/>
        <p:nvPr/>
      </p:nvGrpSpPr>
      <p:grpSpPr>
        <a:xfrm>
          <a:off x="0" y="0"/>
          <a:ext cx="0" cy="0"/>
          <a:chOff x="0" y="0"/>
          <a:chExt cx="0" cy="0"/>
        </a:xfrm>
      </p:grpSpPr>
      <p:sp>
        <p:nvSpPr>
          <p:cNvPr id="2" name="Title 1"/>
          <p:cNvSpPr>
            <a:spLocks noGrp="1"/>
          </p:cNvSpPr>
          <p:nvPr>
            <p:ph type="title"/>
          </p:nvPr>
        </p:nvSpPr>
        <p:spPr>
          <a:xfrm>
            <a:off x="856058" y="2134042"/>
            <a:ext cx="7429501" cy="2511835"/>
          </a:xfrm>
        </p:spPr>
        <p:txBody>
          <a:bodyPr anchor="b">
            <a:normAutofit/>
          </a:bodyPr>
          <a:lstStyle>
            <a:lvl1pPr>
              <a:defRPr sz="3600"/>
            </a:lvl1pPr>
          </a:lstStyle>
          <a:p>
            <a:r>
              <a:rPr lang="ka-GE"/>
              <a:t>დააწკაპუნეთ მთავარი სათაურის სტილის შესაცვლელად</a:t>
            </a:r>
            <a:endParaRPr lang="en-US" dirty="0"/>
          </a:p>
        </p:txBody>
      </p:sp>
      <p:sp>
        <p:nvSpPr>
          <p:cNvPr id="4" name="Text Placeholder 3"/>
          <p:cNvSpPr>
            <a:spLocks noGrp="1"/>
          </p:cNvSpPr>
          <p:nvPr>
            <p:ph type="body" sz="half" idx="2"/>
          </p:nvPr>
        </p:nvSpPr>
        <p:spPr>
          <a:xfrm>
            <a:off x="856023" y="4657655"/>
            <a:ext cx="7428379"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a-GE"/>
              <a:t>დააწკაპუნეთ მთავარი ტექსტის რედაქტირებისთვის სტილები</a:t>
            </a:r>
          </a:p>
        </p:txBody>
      </p:sp>
      <p:sp>
        <p:nvSpPr>
          <p:cNvPr id="5" name="Date Placeholder 4"/>
          <p:cNvSpPr>
            <a:spLocks noGrp="1"/>
          </p:cNvSpPr>
          <p:nvPr>
            <p:ph type="dt" sz="half" idx="10"/>
          </p:nvPr>
        </p:nvSpPr>
        <p:spPr/>
        <p:txBody>
          <a:bodyPr/>
          <a:lstStyle/>
          <a:p>
            <a:fld id="{1D8BD707-D9CF-40AE-B4C6-C98DA3205C09}" type="datetimeFigureOut">
              <a:rPr lang="en-US" smtClean="0"/>
              <a:pPr/>
              <a:t>21-Mar-22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1657508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სვეტი">
    <p:spTree>
      <p:nvGrpSpPr>
        <p:cNvPr id="1" name=""/>
        <p:cNvGrpSpPr/>
        <p:nvPr/>
      </p:nvGrpSpPr>
      <p:grpSpPr>
        <a:xfrm>
          <a:off x="0" y="0"/>
          <a:ext cx="0" cy="0"/>
          <a:chOff x="0" y="0"/>
          <a:chExt cx="0" cy="0"/>
        </a:xfrm>
      </p:grpSpPr>
      <p:sp>
        <p:nvSpPr>
          <p:cNvPr id="15" name="Title 1"/>
          <p:cNvSpPr>
            <a:spLocks noGrp="1"/>
          </p:cNvSpPr>
          <p:nvPr>
            <p:ph type="title"/>
          </p:nvPr>
        </p:nvSpPr>
        <p:spPr>
          <a:xfrm>
            <a:off x="856060" y="609600"/>
            <a:ext cx="7429499" cy="1905000"/>
          </a:xfrm>
        </p:spPr>
        <p:txBody>
          <a:bodyPr/>
          <a:lstStyle/>
          <a:p>
            <a:r>
              <a:rPr lang="ka-GE"/>
              <a:t>დააწკაპუნეთ მთავარი სათაურის სტილის შესაცვლელად</a:t>
            </a:r>
            <a:endParaRPr lang="en-US" dirty="0"/>
          </a:p>
        </p:txBody>
      </p:sp>
      <p:sp>
        <p:nvSpPr>
          <p:cNvPr id="7" name="Text Placeholder 2"/>
          <p:cNvSpPr>
            <a:spLocks noGrp="1"/>
          </p:cNvSpPr>
          <p:nvPr>
            <p:ph type="body" idx="1"/>
          </p:nvPr>
        </p:nvSpPr>
        <p:spPr>
          <a:xfrm>
            <a:off x="856058" y="2674463"/>
            <a:ext cx="2397674" cy="685800"/>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a-GE"/>
              <a:t>დააწკაპუნეთ მთავარი ტექსტის რედაქტირებისთვის სტილები</a:t>
            </a:r>
          </a:p>
        </p:txBody>
      </p:sp>
      <p:sp>
        <p:nvSpPr>
          <p:cNvPr id="8" name="Text Placeholder 3"/>
          <p:cNvSpPr>
            <a:spLocks noGrp="1"/>
          </p:cNvSpPr>
          <p:nvPr>
            <p:ph type="body" sz="half" idx="15"/>
          </p:nvPr>
        </p:nvSpPr>
        <p:spPr>
          <a:xfrm>
            <a:off x="856059" y="3360263"/>
            <a:ext cx="2396432"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a-GE"/>
              <a:t>დააწკაპუნეთ მთავარი ტექსტის რედაქტირებისთვის სტილები</a:t>
            </a:r>
          </a:p>
        </p:txBody>
      </p:sp>
      <p:sp>
        <p:nvSpPr>
          <p:cNvPr id="9" name="Text Placeholder 4"/>
          <p:cNvSpPr>
            <a:spLocks noGrp="1"/>
          </p:cNvSpPr>
          <p:nvPr>
            <p:ph type="body" sz="quarter" idx="3"/>
          </p:nvPr>
        </p:nvSpPr>
        <p:spPr>
          <a:xfrm>
            <a:off x="3386075" y="2677635"/>
            <a:ext cx="2388289" cy="685800"/>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a-GE"/>
              <a:t>დააწკაპუნეთ მთავარი ტექსტის რედაქტირებისთვის სტილები</a:t>
            </a:r>
          </a:p>
        </p:txBody>
      </p:sp>
      <p:sp>
        <p:nvSpPr>
          <p:cNvPr id="10" name="Text Placeholder 3"/>
          <p:cNvSpPr>
            <a:spLocks noGrp="1"/>
          </p:cNvSpPr>
          <p:nvPr>
            <p:ph type="body" sz="half" idx="16"/>
          </p:nvPr>
        </p:nvSpPr>
        <p:spPr>
          <a:xfrm>
            <a:off x="3386075" y="3363435"/>
            <a:ext cx="238895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a-GE"/>
              <a:t>დააწკაპუნეთ მთავარი ტექსტის რედაქტირებისთვის სტილები</a:t>
            </a:r>
          </a:p>
        </p:txBody>
      </p:sp>
      <p:sp>
        <p:nvSpPr>
          <p:cNvPr id="11" name="Text Placeholder 4"/>
          <p:cNvSpPr>
            <a:spLocks noGrp="1"/>
          </p:cNvSpPr>
          <p:nvPr>
            <p:ph type="body" sz="quarter" idx="13"/>
          </p:nvPr>
        </p:nvSpPr>
        <p:spPr>
          <a:xfrm>
            <a:off x="5889332" y="2674463"/>
            <a:ext cx="2396226" cy="685800"/>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a-GE"/>
              <a:t>დააწკაპუნეთ მთავარი ტექსტის რედაქტირებისთვის სტილები</a:t>
            </a:r>
          </a:p>
        </p:txBody>
      </p:sp>
      <p:sp>
        <p:nvSpPr>
          <p:cNvPr id="12" name="Text Placeholder 3"/>
          <p:cNvSpPr>
            <a:spLocks noGrp="1"/>
          </p:cNvSpPr>
          <p:nvPr>
            <p:ph type="body" sz="half" idx="17"/>
          </p:nvPr>
        </p:nvSpPr>
        <p:spPr>
          <a:xfrm>
            <a:off x="5889332" y="3360263"/>
            <a:ext cx="2396226"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a-GE"/>
              <a:t>დააწკაპუნეთ მთავარი ტექსტის რედაქტირებისთვის სტილები</a:t>
            </a:r>
          </a:p>
        </p:txBody>
      </p:sp>
      <p:sp>
        <p:nvSpPr>
          <p:cNvPr id="3" name="Date Placeholder 2"/>
          <p:cNvSpPr>
            <a:spLocks noGrp="1"/>
          </p:cNvSpPr>
          <p:nvPr>
            <p:ph type="dt" sz="half" idx="10"/>
          </p:nvPr>
        </p:nvSpPr>
        <p:spPr/>
        <p:txBody>
          <a:bodyPr/>
          <a:lstStyle/>
          <a:p>
            <a:fld id="{1D8BD707-D9CF-40AE-B4C6-C98DA3205C09}" type="datetimeFigureOut">
              <a:rPr lang="en-US" smtClean="0"/>
              <a:pPr/>
              <a:t>21-Mar-22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6865736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სვეტი 3 სურათით">
    <p:spTree>
      <p:nvGrpSpPr>
        <p:cNvPr id="1" name=""/>
        <p:cNvGrpSpPr/>
        <p:nvPr/>
      </p:nvGrpSpPr>
      <p:grpSpPr>
        <a:xfrm>
          <a:off x="0" y="0"/>
          <a:ext cx="0" cy="0"/>
          <a:chOff x="0" y="0"/>
          <a:chExt cx="0" cy="0"/>
        </a:xfrm>
      </p:grpSpPr>
      <p:sp>
        <p:nvSpPr>
          <p:cNvPr id="30" name="Title 1"/>
          <p:cNvSpPr>
            <a:spLocks noGrp="1"/>
          </p:cNvSpPr>
          <p:nvPr>
            <p:ph type="title"/>
          </p:nvPr>
        </p:nvSpPr>
        <p:spPr>
          <a:xfrm>
            <a:off x="856059" y="609600"/>
            <a:ext cx="7429499" cy="1905000"/>
          </a:xfrm>
        </p:spPr>
        <p:txBody>
          <a:bodyPr/>
          <a:lstStyle/>
          <a:p>
            <a:r>
              <a:rPr lang="ka-GE"/>
              <a:t>დააწკაპუნეთ მთავარი სათაურის სტილის შესაცვლელად</a:t>
            </a:r>
            <a:endParaRPr lang="en-US" dirty="0"/>
          </a:p>
        </p:txBody>
      </p:sp>
      <p:sp>
        <p:nvSpPr>
          <p:cNvPr id="19" name="Text Placeholder 2"/>
          <p:cNvSpPr>
            <a:spLocks noGrp="1"/>
          </p:cNvSpPr>
          <p:nvPr>
            <p:ph type="body" idx="1"/>
          </p:nvPr>
        </p:nvSpPr>
        <p:spPr>
          <a:xfrm>
            <a:off x="856060" y="4404596"/>
            <a:ext cx="239643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a-GE"/>
              <a:t>დააწკაპუნეთ მთავარი ტექსტის რედაქტირებისთვის სტილები</a:t>
            </a:r>
          </a:p>
        </p:txBody>
      </p:sp>
      <p:sp>
        <p:nvSpPr>
          <p:cNvPr id="20" name="Picture Placeholder 2"/>
          <p:cNvSpPr>
            <a:spLocks noGrp="1" noChangeAspect="1"/>
          </p:cNvSpPr>
          <p:nvPr>
            <p:ph type="pic" idx="15"/>
          </p:nvPr>
        </p:nvSpPr>
        <p:spPr>
          <a:xfrm>
            <a:off x="856060" y="2666998"/>
            <a:ext cx="239643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1800" dirty="0"/>
            </a:lvl1pPr>
          </a:lstStyle>
          <a:p>
            <a:pPr marL="0" lvl="0" indent="0">
              <a:buNone/>
            </a:pPr>
            <a:r>
              <a:rPr lang="ka-GE"/>
              <a:t>სურათის დასამატებლად დააწკაპუნეთ ხატულაზე</a:t>
            </a:r>
            <a:endParaRPr lang="en-US" dirty="0"/>
          </a:p>
        </p:txBody>
      </p:sp>
      <p:sp>
        <p:nvSpPr>
          <p:cNvPr id="21" name="Text Placeholder 3"/>
          <p:cNvSpPr>
            <a:spLocks noGrp="1"/>
          </p:cNvSpPr>
          <p:nvPr>
            <p:ph type="body" sz="half" idx="18"/>
          </p:nvPr>
        </p:nvSpPr>
        <p:spPr>
          <a:xfrm>
            <a:off x="856060" y="4980859"/>
            <a:ext cx="239643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a-GE"/>
              <a:t>დააწკაპუნეთ მთავარი ტექსტის რედაქტირებისთვის სტილები</a:t>
            </a:r>
          </a:p>
        </p:txBody>
      </p:sp>
      <p:sp>
        <p:nvSpPr>
          <p:cNvPr id="22" name="Text Placeholder 4"/>
          <p:cNvSpPr>
            <a:spLocks noGrp="1"/>
          </p:cNvSpPr>
          <p:nvPr>
            <p:ph type="body" sz="quarter" idx="3"/>
          </p:nvPr>
        </p:nvSpPr>
        <p:spPr>
          <a:xfrm>
            <a:off x="3366790" y="4404596"/>
            <a:ext cx="24003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a-GE"/>
              <a:t>დააწკაპუნეთ მთავარი ტექსტის რედაქტირებისთვის სტილები</a:t>
            </a:r>
          </a:p>
        </p:txBody>
      </p:sp>
      <p:sp>
        <p:nvSpPr>
          <p:cNvPr id="23" name="Picture Placeholder 2"/>
          <p:cNvSpPr>
            <a:spLocks noGrp="1" noChangeAspect="1"/>
          </p:cNvSpPr>
          <p:nvPr>
            <p:ph type="pic" idx="21"/>
          </p:nvPr>
        </p:nvSpPr>
        <p:spPr>
          <a:xfrm>
            <a:off x="3366790" y="2666998"/>
            <a:ext cx="2399205"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1800" dirty="0"/>
            </a:lvl1pPr>
          </a:lstStyle>
          <a:p>
            <a:pPr marL="0" lvl="0" indent="0">
              <a:buNone/>
            </a:pPr>
            <a:r>
              <a:rPr lang="ka-GE"/>
              <a:t>სურათის დასამატებლად დააწკაპუნეთ ხატულაზე</a:t>
            </a:r>
            <a:endParaRPr lang="en-US" dirty="0"/>
          </a:p>
        </p:txBody>
      </p:sp>
      <p:sp>
        <p:nvSpPr>
          <p:cNvPr id="24" name="Text Placeholder 3"/>
          <p:cNvSpPr>
            <a:spLocks noGrp="1"/>
          </p:cNvSpPr>
          <p:nvPr>
            <p:ph type="body" sz="half" idx="19"/>
          </p:nvPr>
        </p:nvSpPr>
        <p:spPr>
          <a:xfrm>
            <a:off x="3365695" y="4980857"/>
            <a:ext cx="24003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a-GE"/>
              <a:t>დააწკაპუნეთ მთავარი ტექსტის რედაქტირებისთვის სტილები</a:t>
            </a:r>
          </a:p>
        </p:txBody>
      </p:sp>
      <p:sp>
        <p:nvSpPr>
          <p:cNvPr id="25" name="Text Placeholder 4"/>
          <p:cNvSpPr>
            <a:spLocks noGrp="1"/>
          </p:cNvSpPr>
          <p:nvPr>
            <p:ph type="body" sz="quarter" idx="13"/>
          </p:nvPr>
        </p:nvSpPr>
        <p:spPr>
          <a:xfrm>
            <a:off x="5889426" y="4404595"/>
            <a:ext cx="2393056"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a-GE"/>
              <a:t>დააწკაპუნეთ მთავარი ტექსტის რედაქტირებისთვის სტილები</a:t>
            </a:r>
          </a:p>
        </p:txBody>
      </p:sp>
      <p:sp>
        <p:nvSpPr>
          <p:cNvPr id="26" name="Picture Placeholder 2"/>
          <p:cNvSpPr>
            <a:spLocks noGrp="1" noChangeAspect="1"/>
          </p:cNvSpPr>
          <p:nvPr>
            <p:ph type="pic" idx="22"/>
          </p:nvPr>
        </p:nvSpPr>
        <p:spPr>
          <a:xfrm>
            <a:off x="5889332" y="2666998"/>
            <a:ext cx="2396227"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1800" dirty="0"/>
            </a:lvl1pPr>
          </a:lstStyle>
          <a:p>
            <a:pPr marL="0" lvl="0" indent="0">
              <a:buNone/>
            </a:pPr>
            <a:r>
              <a:rPr lang="ka-GE"/>
              <a:t>სურათის დასამატებლად დააწკაპუნეთ ხატულაზე</a:t>
            </a:r>
            <a:endParaRPr lang="en-US" dirty="0"/>
          </a:p>
        </p:txBody>
      </p:sp>
      <p:sp>
        <p:nvSpPr>
          <p:cNvPr id="27" name="Text Placeholder 3"/>
          <p:cNvSpPr>
            <a:spLocks noGrp="1"/>
          </p:cNvSpPr>
          <p:nvPr>
            <p:ph type="body" sz="half" idx="20"/>
          </p:nvPr>
        </p:nvSpPr>
        <p:spPr>
          <a:xfrm>
            <a:off x="5889332" y="4980855"/>
            <a:ext cx="2396226"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a-GE"/>
              <a:t>დააწკაპუნეთ მთავარი ტექსტის რედაქტირებისთვის სტილები</a:t>
            </a:r>
          </a:p>
        </p:txBody>
      </p:sp>
      <p:sp>
        <p:nvSpPr>
          <p:cNvPr id="3" name="Date Placeholder 2"/>
          <p:cNvSpPr>
            <a:spLocks noGrp="1"/>
          </p:cNvSpPr>
          <p:nvPr>
            <p:ph type="dt" sz="half" idx="10"/>
          </p:nvPr>
        </p:nvSpPr>
        <p:spPr/>
        <p:txBody>
          <a:bodyPr/>
          <a:lstStyle/>
          <a:p>
            <a:fld id="{1D8BD707-D9CF-40AE-B4C6-C98DA3205C09}" type="datetimeFigureOut">
              <a:rPr lang="en-US" smtClean="0"/>
              <a:pPr/>
              <a:t>21-Mar-22</a:t>
            </a:fld>
            <a:endParaRPr lang="en-US"/>
          </a:p>
        </p:txBody>
      </p:sp>
      <p:sp>
        <p:nvSpPr>
          <p:cNvPr id="4" name="Footer Placeholder 3"/>
          <p:cNvSpPr>
            <a:spLocks noGrp="1"/>
          </p:cNvSpPr>
          <p:nvPr>
            <p:ph type="ftr" sz="quarter" idx="11"/>
          </p:nvPr>
        </p:nvSpPr>
        <p:spPr/>
        <p:txBody>
          <a:bodyPr/>
          <a:lstStyle>
            <a:lvl1pPr>
              <a:defRPr cap="all" baseline="0"/>
            </a:lvl1p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540043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სათაური და შვეული ტექსტ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a:t>დააწკაპუნეთ მთავარი სათაურის სტილის შესაცვლელად</a:t>
            </a:r>
            <a:endParaRPr lang="en-US" dirty="0"/>
          </a:p>
        </p:txBody>
      </p:sp>
      <p:sp>
        <p:nvSpPr>
          <p:cNvPr id="3" name="Vertical Text Placeholder 2"/>
          <p:cNvSpPr>
            <a:spLocks noGrp="1"/>
          </p:cNvSpPr>
          <p:nvPr>
            <p:ph type="body" orient="vert" idx="1"/>
          </p:nvPr>
        </p:nvSpPr>
        <p:spPr/>
        <p:txBody>
          <a:bodyPr vert="eaVert" anchor="t"/>
          <a:lstStyle/>
          <a:p>
            <a:pPr lvl="0"/>
            <a:r>
              <a:rPr lang="ka-GE"/>
              <a:t>დააწკაპუნეთ მთავარი ტექსტის რედაქტირებისთვის სტილები</a:t>
            </a:r>
          </a:p>
          <a:p>
            <a:pPr lvl="1"/>
            <a:r>
              <a:rPr lang="ka-GE"/>
              <a:t>მეორე დონე</a:t>
            </a:r>
          </a:p>
          <a:p>
            <a:pPr lvl="2"/>
            <a:r>
              <a:rPr lang="ka-GE"/>
              <a:t>მესამე დონე</a:t>
            </a:r>
          </a:p>
          <a:p>
            <a:pPr lvl="3"/>
            <a:r>
              <a:rPr lang="ka-GE"/>
              <a:t>მეოთხე დონე</a:t>
            </a:r>
          </a:p>
          <a:p>
            <a:pPr lvl="4"/>
            <a:r>
              <a:rPr lang="ka-GE"/>
              <a:t>მეხუთე დონე</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21-Mar-22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8250875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შვეული სათაური და ტექსტი">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1" y="609600"/>
            <a:ext cx="1503758" cy="5181601"/>
          </a:xfrm>
        </p:spPr>
        <p:txBody>
          <a:bodyPr vert="eaVert"/>
          <a:lstStyle/>
          <a:p>
            <a:r>
              <a:rPr lang="ka-GE"/>
              <a:t>დააწკაპუნეთ მთავარი სათაურის სტილის შესაცვლელად</a:t>
            </a:r>
            <a:endParaRPr lang="en-US" dirty="0"/>
          </a:p>
        </p:txBody>
      </p:sp>
      <p:sp>
        <p:nvSpPr>
          <p:cNvPr id="3" name="Vertical Text Placeholder 2"/>
          <p:cNvSpPr>
            <a:spLocks noGrp="1"/>
          </p:cNvSpPr>
          <p:nvPr>
            <p:ph type="body" orient="vert" idx="1"/>
          </p:nvPr>
        </p:nvSpPr>
        <p:spPr>
          <a:xfrm>
            <a:off x="856057" y="609600"/>
            <a:ext cx="5811443" cy="5181601"/>
          </a:xfrm>
        </p:spPr>
        <p:txBody>
          <a:bodyPr vert="eaVert"/>
          <a:lstStyle/>
          <a:p>
            <a:pPr lvl="0"/>
            <a:r>
              <a:rPr lang="ka-GE"/>
              <a:t>დააწკაპუნეთ მთავარი ტექსტის რედაქტირებისთვის სტილები</a:t>
            </a:r>
          </a:p>
          <a:p>
            <a:pPr lvl="1"/>
            <a:r>
              <a:rPr lang="ka-GE"/>
              <a:t>მეორე დონე</a:t>
            </a:r>
          </a:p>
          <a:p>
            <a:pPr lvl="2"/>
            <a:r>
              <a:rPr lang="ka-GE"/>
              <a:t>მესამე დონე</a:t>
            </a:r>
          </a:p>
          <a:p>
            <a:pPr lvl="3"/>
            <a:r>
              <a:rPr lang="ka-GE"/>
              <a:t>მეოთხე დონე</a:t>
            </a:r>
          </a:p>
          <a:p>
            <a:pPr lvl="4"/>
            <a:r>
              <a:rPr lang="ka-GE"/>
              <a:t>მეხუთე დონე</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21-Mar-22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031070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 y="-1"/>
            <a:ext cx="9144002"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9041774" cy="6858001"/>
            <a:chOff x="-14288" y="0"/>
            <a:chExt cx="9041774"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8352798"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856060" y="618518"/>
            <a:ext cx="7429499"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856060" y="2249487"/>
            <a:ext cx="7429499" cy="3541714"/>
          </a:xfrm>
          <a:prstGeom prst="rect">
            <a:avLst/>
          </a:prstGeom>
        </p:spPr>
        <p:txBody>
          <a:bodyPr vert="horz" lIns="91440" tIns="45720" rIns="91440" bIns="45720" rtlCol="0">
            <a:normAutofit/>
          </a:bodyPr>
          <a:lstStyle/>
          <a:p>
            <a:pPr lvl="0"/>
            <a:r>
              <a:rPr lang="ka-GE"/>
              <a:t>დააწკაპუნეთ მთავარი ტექსტის რედაქტირებისთვის სტილები</a:t>
            </a:r>
          </a:p>
          <a:p>
            <a:pPr lvl="1"/>
            <a:r>
              <a:rPr lang="ka-GE"/>
              <a:t>მეორე დონე</a:t>
            </a:r>
          </a:p>
          <a:p>
            <a:pPr lvl="2"/>
            <a:r>
              <a:rPr lang="ka-GE"/>
              <a:t>მესამე დონე</a:t>
            </a:r>
          </a:p>
          <a:p>
            <a:pPr lvl="3"/>
            <a:r>
              <a:rPr lang="ka-GE"/>
              <a:t>მეოთხე დონე</a:t>
            </a:r>
          </a:p>
          <a:p>
            <a:pPr lvl="4"/>
            <a:r>
              <a:rPr lang="ka-GE"/>
              <a:t>მეხუთე დონე</a:t>
            </a:r>
            <a:endParaRPr lang="en-US" dirty="0"/>
          </a:p>
        </p:txBody>
      </p:sp>
      <p:sp>
        <p:nvSpPr>
          <p:cNvPr id="4" name="Date Placeholder 3"/>
          <p:cNvSpPr>
            <a:spLocks noGrp="1"/>
          </p:cNvSpPr>
          <p:nvPr>
            <p:ph type="dt" sz="half" idx="2"/>
          </p:nvPr>
        </p:nvSpPr>
        <p:spPr>
          <a:xfrm>
            <a:off x="5592691" y="5883277"/>
            <a:ext cx="20574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1D8BD707-D9CF-40AE-B4C6-C98DA3205C09}" type="datetimeFigureOut">
              <a:rPr lang="en-US" smtClean="0"/>
              <a:pPr/>
              <a:t>21-Mar-22</a:t>
            </a:fld>
            <a:endParaRPr lang="en-US"/>
          </a:p>
        </p:txBody>
      </p:sp>
      <p:sp>
        <p:nvSpPr>
          <p:cNvPr id="5" name="Footer Placeholder 4"/>
          <p:cNvSpPr>
            <a:spLocks noGrp="1"/>
          </p:cNvSpPr>
          <p:nvPr>
            <p:ph type="ftr" sz="quarter" idx="3"/>
          </p:nvPr>
        </p:nvSpPr>
        <p:spPr>
          <a:xfrm>
            <a:off x="856059" y="5883276"/>
            <a:ext cx="4679482"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7707241" y="5883275"/>
            <a:ext cx="578317"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68662109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სათაური 1">
            <a:extLst>
              <a:ext uri="{FF2B5EF4-FFF2-40B4-BE49-F238E27FC236}">
                <a16:creationId xmlns:a16="http://schemas.microsoft.com/office/drawing/2014/main" id="{0C02B830-714C-4F40-9A3C-9BA04FCAA81A}"/>
              </a:ext>
            </a:extLst>
          </p:cNvPr>
          <p:cNvSpPr>
            <a:spLocks noGrp="1"/>
          </p:cNvSpPr>
          <p:nvPr>
            <p:ph type="ctrTitle"/>
          </p:nvPr>
        </p:nvSpPr>
        <p:spPr/>
        <p:txBody>
          <a:bodyPr/>
          <a:lstStyle/>
          <a:p>
            <a:r>
              <a:rPr lang="ka-GE" dirty="0"/>
              <a:t>კვანტური კომპიუტერები</a:t>
            </a:r>
          </a:p>
        </p:txBody>
      </p:sp>
      <p:sp>
        <p:nvSpPr>
          <p:cNvPr id="3" name="სუბტიტრი 2">
            <a:extLst>
              <a:ext uri="{FF2B5EF4-FFF2-40B4-BE49-F238E27FC236}">
                <a16:creationId xmlns:a16="http://schemas.microsoft.com/office/drawing/2014/main" id="{8E842795-B826-44B7-86BC-201446740E0F}"/>
              </a:ext>
            </a:extLst>
          </p:cNvPr>
          <p:cNvSpPr>
            <a:spLocks noGrp="1"/>
          </p:cNvSpPr>
          <p:nvPr>
            <p:ph type="subTitle" idx="1"/>
          </p:nvPr>
        </p:nvSpPr>
        <p:spPr>
          <a:xfrm>
            <a:off x="1981200" y="3657600"/>
            <a:ext cx="6593681" cy="990600"/>
          </a:xfrm>
        </p:spPr>
        <p:txBody>
          <a:bodyPr>
            <a:normAutofit/>
          </a:bodyPr>
          <a:lstStyle/>
          <a:p>
            <a:pPr algn="l"/>
            <a:r>
              <a:rPr lang="ka-GE" sz="1600" b="0" i="0" u="none" strike="noStrike" dirty="0">
                <a:solidFill>
                  <a:srgbClr val="444444"/>
                </a:solidFill>
                <a:effectLst/>
                <a:latin typeface="Open Sans" panose="020B0606030504020204" pitchFamily="34" charset="0"/>
              </a:rPr>
              <a:t>კოსმოლოგიები და ელემენტარული ნაწილაკები</a:t>
            </a:r>
          </a:p>
          <a:p>
            <a:pPr algn="l"/>
            <a:r>
              <a:rPr lang="ka-GE" sz="1800" dirty="0">
                <a:solidFill>
                  <a:srgbClr val="444444"/>
                </a:solidFill>
                <a:latin typeface="Open Sans" panose="020B0606030504020204" pitchFamily="34" charset="0"/>
              </a:rPr>
              <a:t>ლექტორი: </a:t>
            </a:r>
            <a:r>
              <a:rPr lang="ka-GE" sz="1600" dirty="0">
                <a:solidFill>
                  <a:srgbClr val="333333"/>
                </a:solidFill>
                <a:latin typeface="Open Sans" panose="020B0606030504020204" pitchFamily="34" charset="0"/>
              </a:rPr>
              <a:t>მერაბ გოგბერიშვილი</a:t>
            </a:r>
            <a:endParaRPr lang="ka-GE" sz="1800" b="0" i="0" u="none" strike="noStrike" dirty="0">
              <a:solidFill>
                <a:srgbClr val="444444"/>
              </a:solidFill>
              <a:effectLst/>
              <a:latin typeface="Open Sans" panose="020B0606030504020204" pitchFamily="34" charset="0"/>
            </a:endParaRPr>
          </a:p>
          <a:p>
            <a:pPr algn="l"/>
            <a:endParaRPr lang="ka-GE" sz="1200" b="0" i="0" dirty="0">
              <a:solidFill>
                <a:srgbClr val="333333"/>
              </a:solidFill>
              <a:effectLst/>
              <a:latin typeface="Open Sans" panose="020B0606030504020204" pitchFamily="34" charset="0"/>
            </a:endParaRPr>
          </a:p>
        </p:txBody>
      </p:sp>
    </p:spTree>
    <p:extLst>
      <p:ext uri="{BB962C8B-B14F-4D97-AF65-F5344CB8AC3E}">
        <p14:creationId xmlns:p14="http://schemas.microsoft.com/office/powerpoint/2010/main" val="5501603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ტექსტური ველი 1">
            <a:extLst>
              <a:ext uri="{FF2B5EF4-FFF2-40B4-BE49-F238E27FC236}">
                <a16:creationId xmlns:a16="http://schemas.microsoft.com/office/drawing/2014/main" id="{8C0D525E-3BBA-4E8D-9B19-96202E5DA11E}"/>
              </a:ext>
            </a:extLst>
          </p:cNvPr>
          <p:cNvSpPr txBox="1"/>
          <p:nvPr/>
        </p:nvSpPr>
        <p:spPr>
          <a:xfrm>
            <a:off x="762000" y="286338"/>
            <a:ext cx="7280200" cy="2585323"/>
          </a:xfrm>
          <a:prstGeom prst="rect">
            <a:avLst/>
          </a:prstGeom>
          <a:noFill/>
        </p:spPr>
        <p:txBody>
          <a:bodyPr wrap="square" rtlCol="0">
            <a:spAutoFit/>
          </a:bodyPr>
          <a:lstStyle/>
          <a:p>
            <a:r>
              <a:rPr lang="ka-GE" dirty="0"/>
              <a:t>საუკუნეების განმავლობაში ადამიანთა ტექნოლოგიები იხვეწებოდა,ზომაში პატარავდებოდა და უფრო ძლიერი ხდებოდა.60-იანი წლებიდან მოყოლებული ჩვენი კომპიუტერები უმჯობესდებოდა და ზომაშიც მცირდებოდა, თუმცა ეს პროცესი, დღეს, უკვე თავის ფიზიკურ შესაძლებლობებს აღწევს. კომპიუტერის ნაწილები</a:t>
            </a:r>
            <a:r>
              <a:rPr lang="en-US" dirty="0"/>
              <a:t> </a:t>
            </a:r>
            <a:r>
              <a:rPr lang="ka-GE" dirty="0"/>
              <a:t>ატომის ზომებს უახლოვდება, რაც, თავის მხრივ, სხვადასხვა დაბრკოლებებს ქმნის. იმისთვის რომ ამაში გავერკვიოთ უნდა ვიცოდეთ როგორ მუშაობს ჩვეულებრივი კომპიუტერები</a:t>
            </a:r>
          </a:p>
        </p:txBody>
      </p:sp>
      <p:pic>
        <p:nvPicPr>
          <p:cNvPr id="4" name="სურათი 3">
            <a:extLst>
              <a:ext uri="{FF2B5EF4-FFF2-40B4-BE49-F238E27FC236}">
                <a16:creationId xmlns:a16="http://schemas.microsoft.com/office/drawing/2014/main" id="{50225D9A-454D-4F74-973E-DDAFBDE2B3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0100" y="3303843"/>
            <a:ext cx="7242100" cy="3258945"/>
          </a:xfrm>
          <a:prstGeom prst="rect">
            <a:avLst/>
          </a:prstGeom>
        </p:spPr>
      </p:pic>
    </p:spTree>
    <p:extLst>
      <p:ext uri="{BB962C8B-B14F-4D97-AF65-F5344CB8AC3E}">
        <p14:creationId xmlns:p14="http://schemas.microsoft.com/office/powerpoint/2010/main" val="6814976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სათაური 1">
            <a:extLst>
              <a:ext uri="{FF2B5EF4-FFF2-40B4-BE49-F238E27FC236}">
                <a16:creationId xmlns:a16="http://schemas.microsoft.com/office/drawing/2014/main" id="{8E948CB7-A5F9-4968-BC1F-2670D1B3679D}"/>
              </a:ext>
            </a:extLst>
          </p:cNvPr>
          <p:cNvSpPr>
            <a:spLocks noGrp="1"/>
          </p:cNvSpPr>
          <p:nvPr>
            <p:ph type="title"/>
          </p:nvPr>
        </p:nvSpPr>
        <p:spPr>
          <a:xfrm>
            <a:off x="1638300" y="76200"/>
            <a:ext cx="5867400" cy="917308"/>
          </a:xfrm>
        </p:spPr>
        <p:txBody>
          <a:bodyPr>
            <a:normAutofit/>
          </a:bodyPr>
          <a:lstStyle/>
          <a:p>
            <a:r>
              <a:rPr lang="ka-GE" sz="4800" dirty="0"/>
              <a:t>ტრანზისტორები</a:t>
            </a:r>
          </a:p>
        </p:txBody>
      </p:sp>
      <p:sp>
        <p:nvSpPr>
          <p:cNvPr id="4" name="ტექსტის ჩანაცვლების ველი 3">
            <a:extLst>
              <a:ext uri="{FF2B5EF4-FFF2-40B4-BE49-F238E27FC236}">
                <a16:creationId xmlns:a16="http://schemas.microsoft.com/office/drawing/2014/main" id="{2E709061-A811-4401-AFF0-AF771550296D}"/>
              </a:ext>
            </a:extLst>
          </p:cNvPr>
          <p:cNvSpPr>
            <a:spLocks noGrp="1"/>
          </p:cNvSpPr>
          <p:nvPr>
            <p:ph type="body" sz="half" idx="2"/>
          </p:nvPr>
        </p:nvSpPr>
        <p:spPr>
          <a:xfrm>
            <a:off x="1" y="1409700"/>
            <a:ext cx="3581398" cy="5448300"/>
          </a:xfrm>
        </p:spPr>
        <p:txBody>
          <a:bodyPr>
            <a:normAutofit fontScale="92500" lnSpcReduction="10000"/>
          </a:bodyPr>
          <a:lstStyle/>
          <a:p>
            <a:r>
              <a:rPr lang="ka-GE" dirty="0"/>
              <a:t>კომპიუტერის ჩიპები შეიცავენ მოდულებს, რომლებიც შეიცავენ ლოგიკურ კვანძებს, რომლებიც შეიცავენ ტრანზისტორებს. მათი მეშვეობით შესაძლებელია მიმატება და გამრავლება, რაც კომპიუტერს ყველაფრის შესრულების შესაძლებლობას აძლევს. ტრანზისტორი არის მონაცემის გადამამუშავებელი უმარტივესი მოწყობილობა, ასე ვთქვათ, ჩამრთველი, რომელსაც შეუძლია დაკეტოს ან გახსნას გზა შემომავალი ინფორმაციისთვის. ეს ინფორმაცია შედგება ბიტებისგან, რომელიც შეიძლება იყოს ან ნული, ან ერთი(ორობითში 0 ან 1). ბიტების კომბინაციით შეიძლება უფრო რთული ინფორმაციის შედგენა და გადამუშავება. </a:t>
            </a:r>
          </a:p>
        </p:txBody>
      </p:sp>
      <p:pic>
        <p:nvPicPr>
          <p:cNvPr id="10" name="შიგთავსის ჩანაცვლების ველი 9">
            <a:extLst>
              <a:ext uri="{FF2B5EF4-FFF2-40B4-BE49-F238E27FC236}">
                <a16:creationId xmlns:a16="http://schemas.microsoft.com/office/drawing/2014/main" id="{E7E30EE4-BC01-4872-ADCB-7708E23AB8A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81399" y="1409700"/>
            <a:ext cx="5433103" cy="4076700"/>
          </a:xfrm>
        </p:spPr>
      </p:pic>
    </p:spTree>
    <p:extLst>
      <p:ext uri="{BB962C8B-B14F-4D97-AF65-F5344CB8AC3E}">
        <p14:creationId xmlns:p14="http://schemas.microsoft.com/office/powerpoint/2010/main" val="37357919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შიგთავსის ჩანაცვლების ველი 5">
            <a:extLst>
              <a:ext uri="{FF2B5EF4-FFF2-40B4-BE49-F238E27FC236}">
                <a16:creationId xmlns:a16="http://schemas.microsoft.com/office/drawing/2014/main" id="{AA346700-47F3-4B03-AB21-6DFB2F59169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2400" y="1733550"/>
            <a:ext cx="4932219" cy="3390900"/>
          </a:xfrm>
        </p:spPr>
      </p:pic>
      <p:sp>
        <p:nvSpPr>
          <p:cNvPr id="4" name="ტექსტის ჩანაცვლების ველი 3">
            <a:extLst>
              <a:ext uri="{FF2B5EF4-FFF2-40B4-BE49-F238E27FC236}">
                <a16:creationId xmlns:a16="http://schemas.microsoft.com/office/drawing/2014/main" id="{6E5B9D6A-5269-4301-BFA0-88BCF17D3217}"/>
              </a:ext>
            </a:extLst>
          </p:cNvPr>
          <p:cNvSpPr>
            <a:spLocks noGrp="1"/>
          </p:cNvSpPr>
          <p:nvPr>
            <p:ph type="body" sz="half" idx="2"/>
          </p:nvPr>
        </p:nvSpPr>
        <p:spPr>
          <a:xfrm>
            <a:off x="5084619" y="1371600"/>
            <a:ext cx="4059381" cy="5486400"/>
          </a:xfrm>
        </p:spPr>
        <p:txBody>
          <a:bodyPr/>
          <a:lstStyle/>
          <a:p>
            <a:r>
              <a:rPr lang="ka-GE" dirty="0"/>
              <a:t>მოკლედ რომ ვთქვათ ტრანზისტორი არის ელექტრული ჩამრთველი. დენი არის ელექტრონების მიმართული მოძრაობა ერთი წერტილიდან მეორისკენ. ასე რომ ჩამრთველი არის გამშვები პუნქტივით ელექტრონებისთვის რომელსაც შეუძლია ჩაკეტოს ან გახსნას გზა მათთვის ერთი მიმართულებით. თანამედროვე ტრანზისტორის ზომა დაახლოებით 14 ნანომეტრია, რაც 500-ჯერ მცირეა სისხლის წითელ უჯრედზე. ტექნოლოგიური პროგრესი  ტრანზისტორების ზომაში შემცირებას იწვევს, რაც თავის მხრივ დიდ პრობლემას ქმნის.</a:t>
            </a:r>
          </a:p>
        </p:txBody>
      </p:sp>
    </p:spTree>
    <p:extLst>
      <p:ext uri="{BB962C8B-B14F-4D97-AF65-F5344CB8AC3E}">
        <p14:creationId xmlns:p14="http://schemas.microsoft.com/office/powerpoint/2010/main" val="1786391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შიგთავსის ჩანაცვლების ველი 5">
            <a:extLst>
              <a:ext uri="{FF2B5EF4-FFF2-40B4-BE49-F238E27FC236}">
                <a16:creationId xmlns:a16="http://schemas.microsoft.com/office/drawing/2014/main" id="{25981541-4564-4723-8C8E-7CD1ACAE6D2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968" y="1600200"/>
            <a:ext cx="5747860" cy="3735346"/>
          </a:xfrm>
        </p:spPr>
      </p:pic>
      <p:sp>
        <p:nvSpPr>
          <p:cNvPr id="4" name="ტექსტის ჩანაცვლების ველი 3">
            <a:extLst>
              <a:ext uri="{FF2B5EF4-FFF2-40B4-BE49-F238E27FC236}">
                <a16:creationId xmlns:a16="http://schemas.microsoft.com/office/drawing/2014/main" id="{39780129-F010-4876-8516-1548575960FA}"/>
              </a:ext>
            </a:extLst>
          </p:cNvPr>
          <p:cNvSpPr>
            <a:spLocks noGrp="1"/>
          </p:cNvSpPr>
          <p:nvPr>
            <p:ph type="body" sz="half" idx="2"/>
          </p:nvPr>
        </p:nvSpPr>
        <p:spPr>
          <a:xfrm>
            <a:off x="5943600" y="342900"/>
            <a:ext cx="3091433" cy="6172200"/>
          </a:xfrm>
        </p:spPr>
        <p:txBody>
          <a:bodyPr>
            <a:normAutofit fontScale="92500"/>
          </a:bodyPr>
          <a:lstStyle/>
          <a:p>
            <a:r>
              <a:rPr lang="ka-GE" dirty="0"/>
              <a:t>როდესაც ტრანზისტორი რამდენიმე ატომის ზომის ხდება, ელექტრონებმა შესაძლოა ამ ბარიერს თავი აარიდონ კვანტური გვირაბის ეფექტით(</a:t>
            </a:r>
            <a:r>
              <a:rPr lang="en-US" dirty="0"/>
              <a:t>quantum tunneling)</a:t>
            </a:r>
            <a:r>
              <a:rPr lang="ka-GE" dirty="0"/>
              <a:t>, ფაქტობრივად თავიანთი თავის ტელეპორტაცია მოახდინონ. ეს იმის ბრალია რომ ძალიან მცირე, ნანო, ზომებში კლასიკური ფიზიკის კანონები აღარ მუშაობს და აქ გვჭირდება რაიმე სხვა, როგორიცაა კვანტური მექანიკა. კვანტური სამყარო, ერთი შეხედვით, თითქოს არანაირ ლოგიკაში არ ჯდება. იმისთვის რომ კვანტური გვირაბის ეს პრობლემა გადაიჭრას, მეცნიერები კვანტური სამყაროს უცნაურობებს თავიანთ სასარგებლოდ გამოყენებას ცდილობენ.</a:t>
            </a:r>
          </a:p>
        </p:txBody>
      </p:sp>
    </p:spTree>
    <p:extLst>
      <p:ext uri="{BB962C8B-B14F-4D97-AF65-F5344CB8AC3E}">
        <p14:creationId xmlns:p14="http://schemas.microsoft.com/office/powerpoint/2010/main" val="39553393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ტექსტის ჩანაცვლების ველი 3">
            <a:extLst>
              <a:ext uri="{FF2B5EF4-FFF2-40B4-BE49-F238E27FC236}">
                <a16:creationId xmlns:a16="http://schemas.microsoft.com/office/drawing/2014/main" id="{22DBE85C-9A44-4EF6-BBE3-A04F8C0BCC33}"/>
              </a:ext>
            </a:extLst>
          </p:cNvPr>
          <p:cNvSpPr>
            <a:spLocks noGrp="1"/>
          </p:cNvSpPr>
          <p:nvPr>
            <p:ph type="body" sz="half" idx="2"/>
          </p:nvPr>
        </p:nvSpPr>
        <p:spPr>
          <a:xfrm>
            <a:off x="133905" y="685800"/>
            <a:ext cx="8876190" cy="2192856"/>
          </a:xfrm>
        </p:spPr>
        <p:txBody>
          <a:bodyPr>
            <a:normAutofit/>
          </a:bodyPr>
          <a:lstStyle/>
          <a:p>
            <a:r>
              <a:rPr lang="ka-GE" dirty="0"/>
              <a:t>ნორმალურ კომპიუტერებში ინფორმაციის უმცირესი ერთეული ბიტია</a:t>
            </a:r>
            <a:r>
              <a:rPr lang="en-US" dirty="0"/>
              <a:t>(bit)</a:t>
            </a:r>
            <a:r>
              <a:rPr lang="ka-GE" dirty="0"/>
              <a:t>, რომელიც შეიძლება იყოს ან 0 ან 1, კვანტური კომპიუტერები კი ქიუბიტებს</a:t>
            </a:r>
            <a:r>
              <a:rPr lang="en-US" dirty="0"/>
              <a:t>(qubits)</a:t>
            </a:r>
            <a:r>
              <a:rPr lang="ka-GE" dirty="0"/>
              <a:t> იყენებენ რომლებსაც ასევე შეიძლება ჰქონდეთ ორი მნიშვნელობა. ქიუბიტი შეიძლება იყოს ნებისმიერი ორდონიანი კვანტური სისტემა როგორიცაა სპინი და მაგნიტური ველი ან უბრალოდ ფოტონი. ამ სისტემების შესაძლო მდგომარეობები იგივეა რაც ბიტისთვის 0 და 1. მაგალითად ფოტონისტვის ეს იქნება ჰორიზონტალური ან ვერტიკალური პოლარიზაცია. </a:t>
            </a:r>
          </a:p>
        </p:txBody>
      </p:sp>
      <p:sp>
        <p:nvSpPr>
          <p:cNvPr id="7" name="ტექსტური ველი 6">
            <a:extLst>
              <a:ext uri="{FF2B5EF4-FFF2-40B4-BE49-F238E27FC236}">
                <a16:creationId xmlns:a16="http://schemas.microsoft.com/office/drawing/2014/main" id="{DE79E9E4-E8D4-4857-A6B1-1A9D4D8E1DD8}"/>
              </a:ext>
            </a:extLst>
          </p:cNvPr>
          <p:cNvSpPr txBox="1"/>
          <p:nvPr/>
        </p:nvSpPr>
        <p:spPr>
          <a:xfrm>
            <a:off x="247650" y="194169"/>
            <a:ext cx="8648700" cy="584775"/>
          </a:xfrm>
          <a:prstGeom prst="rect">
            <a:avLst/>
          </a:prstGeom>
          <a:noFill/>
        </p:spPr>
        <p:txBody>
          <a:bodyPr wrap="square" rtlCol="0">
            <a:spAutoFit/>
          </a:bodyPr>
          <a:lstStyle/>
          <a:p>
            <a:r>
              <a:rPr lang="ka-GE" sz="2800" dirty="0"/>
              <a:t>ბიტები და </a:t>
            </a:r>
            <a:r>
              <a:rPr lang="ka-GE" sz="3200" dirty="0"/>
              <a:t>ქიუბიტები</a:t>
            </a:r>
            <a:endParaRPr lang="ka-GE" sz="2800" dirty="0"/>
          </a:p>
        </p:txBody>
      </p:sp>
      <p:pic>
        <p:nvPicPr>
          <p:cNvPr id="11" name="სურათი 10">
            <a:extLst>
              <a:ext uri="{FF2B5EF4-FFF2-40B4-BE49-F238E27FC236}">
                <a16:creationId xmlns:a16="http://schemas.microsoft.com/office/drawing/2014/main" id="{00EFA5B5-847B-481F-999C-EA413FF70A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49478" y="2971800"/>
            <a:ext cx="4845044" cy="3692031"/>
          </a:xfrm>
          <a:prstGeom prst="rect">
            <a:avLst/>
          </a:prstGeom>
        </p:spPr>
      </p:pic>
    </p:spTree>
    <p:extLst>
      <p:ext uri="{BB962C8B-B14F-4D97-AF65-F5344CB8AC3E}">
        <p14:creationId xmlns:p14="http://schemas.microsoft.com/office/powerpoint/2010/main" val="13681369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ტექსტის ჩანაცვლების ველი 3">
            <a:extLst>
              <a:ext uri="{FF2B5EF4-FFF2-40B4-BE49-F238E27FC236}">
                <a16:creationId xmlns:a16="http://schemas.microsoft.com/office/drawing/2014/main" id="{6D8181F5-D0BB-4C4C-A792-46066FFC0FCF}"/>
              </a:ext>
            </a:extLst>
          </p:cNvPr>
          <p:cNvSpPr>
            <a:spLocks noGrp="1"/>
          </p:cNvSpPr>
          <p:nvPr>
            <p:ph type="body" sz="half" idx="2"/>
          </p:nvPr>
        </p:nvSpPr>
        <p:spPr>
          <a:xfrm>
            <a:off x="190500" y="457200"/>
            <a:ext cx="8763000" cy="1981200"/>
          </a:xfrm>
        </p:spPr>
        <p:txBody>
          <a:bodyPr>
            <a:normAutofit fontScale="92500" lnSpcReduction="10000"/>
          </a:bodyPr>
          <a:lstStyle/>
          <a:p>
            <a:r>
              <a:rPr lang="ka-GE" dirty="0"/>
              <a:t>კვანტურ სამყაროში ქიუბიტი აუცილებელი არაა რომელიმე კონკრეტულ მდგომარეობაში იმყოფებოდეს, ის შესაძლოა ორივე მნიშვნელობას ერთსა და იმავე დროს იღებდეს როგორც ნახატზეა ნაჩვენები. ამას სუპერპოზიცია ეწოდება</a:t>
            </a:r>
            <a:r>
              <a:rPr lang="en-US" dirty="0"/>
              <a:t>, </a:t>
            </a:r>
            <a:r>
              <a:rPr lang="ka-GE" dirty="0"/>
              <a:t>თუმცა როგორც კი მის მნიშვნელობას გაზომავ, მაგალითად ფოტონს ფილტრში გაატარებ, მან უნდა გადაწყვიტოს იყოს ვერტიკალურად ან ჰორიზონტალურად პოლარიზებული. სანამ ჩვენ ამ ფოტონს გავზომავთ ქიუბიტი არის ალბათობების სუპერპოზიცია პოლარიზაციების მდგომარეობისთვის და წინასწარ ვერ ვიტყვით რომელი იქნება დაკვირვების შემდეგ.</a:t>
            </a:r>
          </a:p>
        </p:txBody>
      </p:sp>
      <p:pic>
        <p:nvPicPr>
          <p:cNvPr id="6" name="სურათი 5">
            <a:extLst>
              <a:ext uri="{FF2B5EF4-FFF2-40B4-BE49-F238E27FC236}">
                <a16:creationId xmlns:a16="http://schemas.microsoft.com/office/drawing/2014/main" id="{892CB5D5-E1B3-45DA-9E78-5C2556C67D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3376" y="2667000"/>
            <a:ext cx="7797248" cy="3983582"/>
          </a:xfrm>
          <a:prstGeom prst="rect">
            <a:avLst/>
          </a:prstGeom>
          <a:ln>
            <a:noFill/>
          </a:ln>
        </p:spPr>
      </p:pic>
    </p:spTree>
    <p:extLst>
      <p:ext uri="{BB962C8B-B14F-4D97-AF65-F5344CB8AC3E}">
        <p14:creationId xmlns:p14="http://schemas.microsoft.com/office/powerpoint/2010/main" val="15393464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ტექსტის ჩანაცვლების ველი 3">
            <a:extLst>
              <a:ext uri="{FF2B5EF4-FFF2-40B4-BE49-F238E27FC236}">
                <a16:creationId xmlns:a16="http://schemas.microsoft.com/office/drawing/2014/main" id="{C0EAB5FB-6C9F-4F7C-AE62-9BCC2CC0E055}"/>
              </a:ext>
            </a:extLst>
          </p:cNvPr>
          <p:cNvSpPr>
            <a:spLocks noGrp="1"/>
          </p:cNvSpPr>
          <p:nvPr>
            <p:ph type="body" sz="half" idx="2"/>
          </p:nvPr>
        </p:nvSpPr>
        <p:spPr>
          <a:xfrm>
            <a:off x="228600" y="762000"/>
            <a:ext cx="8686800" cy="1871206"/>
          </a:xfrm>
        </p:spPr>
        <p:txBody>
          <a:bodyPr/>
          <a:lstStyle/>
          <a:p>
            <a:r>
              <a:rPr lang="ka-GE" dirty="0"/>
              <a:t>განვიხილოთ კლასიკური კომპიუტერის მუშაობის პრინციპი. მაგალითად გვაქვს 4 ბიტი. ყველა შესაძლო ვარიანტთა რაოდენობა იქნება 2 ხარისხად 4, ეს თექვსმეტი შესაძლო შემთხვევაა. აქედან მოცემულ მომენტში მხოლოდ ერთის გამოყენებაა შესაძლებელი. ქიუბიტების შემთხვევაში კი ეს თექვსმეტივე ვარიანტი შესაძლებელია ერთდროულად იყოს. ეს რიცხვი იზრდება ექსპონენციალურად ყოველი დამატებითი ქიუბიტისთვის. 20 მათგანს შეუძლია მილიონი მნიშვნელობის შენახვა ერთმანეთის პარალელურად.</a:t>
            </a:r>
          </a:p>
        </p:txBody>
      </p:sp>
      <p:pic>
        <p:nvPicPr>
          <p:cNvPr id="7" name="სურათი 6">
            <a:extLst>
              <a:ext uri="{FF2B5EF4-FFF2-40B4-BE49-F238E27FC236}">
                <a16:creationId xmlns:a16="http://schemas.microsoft.com/office/drawing/2014/main" id="{E5E9A8C4-24E5-4540-ABA1-54AFEE3020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95450" y="2633206"/>
            <a:ext cx="5753100" cy="3907766"/>
          </a:xfrm>
          <a:prstGeom prst="rect">
            <a:avLst/>
          </a:prstGeom>
        </p:spPr>
      </p:pic>
      <p:sp>
        <p:nvSpPr>
          <p:cNvPr id="8" name="ტექსტური ველი 7">
            <a:extLst>
              <a:ext uri="{FF2B5EF4-FFF2-40B4-BE49-F238E27FC236}">
                <a16:creationId xmlns:a16="http://schemas.microsoft.com/office/drawing/2014/main" id="{F20C5570-9CBE-4CEC-8130-AE96B2E8CB0F}"/>
              </a:ext>
            </a:extLst>
          </p:cNvPr>
          <p:cNvSpPr txBox="1"/>
          <p:nvPr/>
        </p:nvSpPr>
        <p:spPr>
          <a:xfrm>
            <a:off x="304800" y="177225"/>
            <a:ext cx="8077200" cy="584775"/>
          </a:xfrm>
          <a:prstGeom prst="rect">
            <a:avLst/>
          </a:prstGeom>
          <a:noFill/>
        </p:spPr>
        <p:txBody>
          <a:bodyPr wrap="square" rtlCol="0">
            <a:spAutoFit/>
          </a:bodyPr>
          <a:lstStyle/>
          <a:p>
            <a:r>
              <a:rPr lang="ka-GE" sz="3200" dirty="0"/>
              <a:t>კვანტური გაურკვევლობა</a:t>
            </a:r>
          </a:p>
        </p:txBody>
      </p:sp>
    </p:spTree>
    <p:extLst>
      <p:ext uri="{BB962C8B-B14F-4D97-AF65-F5344CB8AC3E}">
        <p14:creationId xmlns:p14="http://schemas.microsoft.com/office/powerpoint/2010/main" val="1540614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შიგთავსის ჩანაცვლების ველი 5">
            <a:extLst>
              <a:ext uri="{FF2B5EF4-FFF2-40B4-BE49-F238E27FC236}">
                <a16:creationId xmlns:a16="http://schemas.microsoft.com/office/drawing/2014/main" id="{1563C288-A799-468A-A7FF-B1090A2B80A4}"/>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581400" y="1981200"/>
            <a:ext cx="5441702" cy="3200400"/>
          </a:xfrm>
        </p:spPr>
      </p:pic>
      <p:sp>
        <p:nvSpPr>
          <p:cNvPr id="4" name="ტექსტის ჩანაცვლების ველი 3">
            <a:extLst>
              <a:ext uri="{FF2B5EF4-FFF2-40B4-BE49-F238E27FC236}">
                <a16:creationId xmlns:a16="http://schemas.microsoft.com/office/drawing/2014/main" id="{6F9561D1-A3F4-4337-88CB-3256BF2CA0B7}"/>
              </a:ext>
            </a:extLst>
          </p:cNvPr>
          <p:cNvSpPr>
            <a:spLocks noGrp="1"/>
          </p:cNvSpPr>
          <p:nvPr>
            <p:ph type="body" sz="half" idx="2"/>
          </p:nvPr>
        </p:nvSpPr>
        <p:spPr>
          <a:xfrm>
            <a:off x="230952" y="457200"/>
            <a:ext cx="3350448" cy="6324600"/>
          </a:xfrm>
        </p:spPr>
        <p:txBody>
          <a:bodyPr>
            <a:normAutofit/>
          </a:bodyPr>
          <a:lstStyle/>
          <a:p>
            <a:r>
              <a:rPr lang="ka-GE" dirty="0"/>
              <a:t>კიდევ ერთი უცნაური თვისება რაც კვანტურ მექანიკას და ქიუბიტებს გააჩნიათ ეს არის კვანტური ჩახლართულობა(</a:t>
            </a:r>
            <a:r>
              <a:rPr lang="en-US" dirty="0"/>
              <a:t>quantum entanglement).</a:t>
            </a:r>
            <a:r>
              <a:rPr lang="ka-GE" dirty="0"/>
              <a:t>ასეთ დროს ორი ან რამდენიმე კვანტური ობიექტი ურთიერთდამოკიდებულია რაც იმას ნიშნავს რომ თუ გვაქ ორი ურთიერთდამოკიდებული ქიუბიტი, ერთი დედამიწაზე მეორე კი იუპიტერზე, ჩვენ თუ დავაკვირდებით დედამიწაზე არსებულ ქიუბიტს და მის მნიშვნელობას გავზომავთ მაშინ გვეცოდინება იუპიტერზე არსებული ქიუბიტის მნიშვნელობაც. </a:t>
            </a:r>
          </a:p>
        </p:txBody>
      </p:sp>
    </p:spTree>
    <p:extLst>
      <p:ext uri="{BB962C8B-B14F-4D97-AF65-F5344CB8AC3E}">
        <p14:creationId xmlns:p14="http://schemas.microsoft.com/office/powerpoint/2010/main" val="38356125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შიგთავსის ჩანაცვლების ველი 6">
            <a:extLst>
              <a:ext uri="{FF2B5EF4-FFF2-40B4-BE49-F238E27FC236}">
                <a16:creationId xmlns:a16="http://schemas.microsoft.com/office/drawing/2014/main" id="{7C2547BE-4C70-44B0-9487-900F58E1178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67149" y="1845846"/>
            <a:ext cx="5225739" cy="3335754"/>
          </a:xfrm>
          <a:ln>
            <a:noFill/>
          </a:ln>
        </p:spPr>
      </p:pic>
      <p:sp>
        <p:nvSpPr>
          <p:cNvPr id="4" name="ტექსტის ჩანაცვლების ველი 3">
            <a:extLst>
              <a:ext uri="{FF2B5EF4-FFF2-40B4-BE49-F238E27FC236}">
                <a16:creationId xmlns:a16="http://schemas.microsoft.com/office/drawing/2014/main" id="{20473C96-E05F-4549-9DFC-F65F76347830}"/>
              </a:ext>
            </a:extLst>
          </p:cNvPr>
          <p:cNvSpPr>
            <a:spLocks noGrp="1"/>
          </p:cNvSpPr>
          <p:nvPr>
            <p:ph type="body" sz="half" idx="2"/>
          </p:nvPr>
        </p:nvSpPr>
        <p:spPr>
          <a:xfrm>
            <a:off x="256796" y="601133"/>
            <a:ext cx="3523457" cy="5655734"/>
          </a:xfrm>
        </p:spPr>
        <p:txBody>
          <a:bodyPr>
            <a:normAutofit fontScale="92500" lnSpcReduction="10000"/>
          </a:bodyPr>
          <a:lstStyle/>
          <a:p>
            <a:r>
              <a:rPr lang="ka-GE" dirty="0"/>
              <a:t>ჩვეულებრივი ლოგიკური კვანძების(ტრანზისტორები ქმნიან ლოგიკურ კვანძებს) ერთობლიობა გამოთვლების შემდეგ გვაძლევს მხოლოდ ერთ განსაზღვრულ მნიშვნელობას. კვანტური კვანძი კი მანიპულირებს ქიუბიტის სუპერპოზიციით და ატრიალებს მნიშვნელობას და ქმნის ახალ სუპერპოზიციას. ასე რომ კვანტური კომპიუტერი იღებს ქიუბიტებს და კვანტური კვანძების მეშვეობით აღრევს მათ, მანიპულირებს მათი ალბათობით და საბოლოოდ ითვლის გამოსავალს რაც გამოდის ნულებისა და ერთიანების სახით. ეს იმას ნიშნავს რომ ყველანაირი გამოთვლა კომპიუტერში ხორციელდება ერთდროულად. საბოლოოდ ჩვენ მხოლოდ ერთ მნიშვნელობას გავზომავთ რომელიც გვჭირდება.</a:t>
            </a:r>
          </a:p>
        </p:txBody>
      </p:sp>
    </p:spTree>
    <p:extLst>
      <p:ext uri="{BB962C8B-B14F-4D97-AF65-F5344CB8AC3E}">
        <p14:creationId xmlns:p14="http://schemas.microsoft.com/office/powerpoint/2010/main" val="36693061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ტექსტის ჩანაცვლების ველი 3">
            <a:extLst>
              <a:ext uri="{FF2B5EF4-FFF2-40B4-BE49-F238E27FC236}">
                <a16:creationId xmlns:a16="http://schemas.microsoft.com/office/drawing/2014/main" id="{7B89BEDD-2988-41C2-9EC2-F76F619BF23C}"/>
              </a:ext>
            </a:extLst>
          </p:cNvPr>
          <p:cNvSpPr>
            <a:spLocks noGrp="1"/>
          </p:cNvSpPr>
          <p:nvPr>
            <p:ph type="body" sz="half" idx="2"/>
          </p:nvPr>
        </p:nvSpPr>
        <p:spPr>
          <a:xfrm>
            <a:off x="381000" y="838200"/>
            <a:ext cx="7696200" cy="2895600"/>
          </a:xfrm>
        </p:spPr>
        <p:txBody>
          <a:bodyPr>
            <a:normAutofit/>
          </a:bodyPr>
          <a:lstStyle/>
          <a:p>
            <a:r>
              <a:rPr lang="ka-GE" dirty="0"/>
              <a:t>სავარაუდოდ, ახლო მომავალში კვანტური კომპიუტერები არ ჩაანაცვლებენ ჩვენს ნორმალურ კომპიუტერებს რადგან ამის საჭიროება არც იქნება, მაგრამ არსებობს ისეთი სამუშაოები სადაც ასეთი რამ შეიძლება მოითხოვონ. ერთ-ერთი მაგალითია მონაცემთა ძიება. ნორმალური კომპიუტერის მეშვეობით რაიმე ინფორმაცია რომ მოვიპოვოთ მან ყველა შესაძლო შემთხვევა უნდა შეამოწმოს. კვანტურ ალგორითმებს ამის მოსაძებნად დასჭირდებათ კვადრატული ფესვი იმ დროისა, რაც ჩვეულებრივს დასჭირდებოდა, რაც დიდი რაოდენობის მონაცემებისთვის საგრძნობი განსხვავებაა</a:t>
            </a:r>
          </a:p>
        </p:txBody>
      </p:sp>
      <p:sp>
        <p:nvSpPr>
          <p:cNvPr id="5" name="ტექსტური ველი 4">
            <a:extLst>
              <a:ext uri="{FF2B5EF4-FFF2-40B4-BE49-F238E27FC236}">
                <a16:creationId xmlns:a16="http://schemas.microsoft.com/office/drawing/2014/main" id="{687F792D-C5D5-4D67-B156-AFBA0C90B35C}"/>
              </a:ext>
            </a:extLst>
          </p:cNvPr>
          <p:cNvSpPr txBox="1"/>
          <p:nvPr/>
        </p:nvSpPr>
        <p:spPr>
          <a:xfrm>
            <a:off x="381000" y="76200"/>
            <a:ext cx="5181600" cy="584775"/>
          </a:xfrm>
          <a:prstGeom prst="rect">
            <a:avLst/>
          </a:prstGeom>
          <a:noFill/>
        </p:spPr>
        <p:txBody>
          <a:bodyPr wrap="square" rtlCol="0">
            <a:spAutoFit/>
          </a:bodyPr>
          <a:lstStyle/>
          <a:p>
            <a:r>
              <a:rPr lang="ka-GE" sz="3200" dirty="0"/>
              <a:t>უპირატესობა</a:t>
            </a:r>
            <a:endParaRPr lang="ka-GE" dirty="0"/>
          </a:p>
        </p:txBody>
      </p:sp>
      <p:pic>
        <p:nvPicPr>
          <p:cNvPr id="8" name="სურათი 7">
            <a:extLst>
              <a:ext uri="{FF2B5EF4-FFF2-40B4-BE49-F238E27FC236}">
                <a16:creationId xmlns:a16="http://schemas.microsoft.com/office/drawing/2014/main" id="{972054BE-60F0-4DEC-B534-665A700110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2026" y="3352800"/>
            <a:ext cx="6539948" cy="3269974"/>
          </a:xfrm>
          <a:prstGeom prst="rect">
            <a:avLst/>
          </a:prstGeom>
        </p:spPr>
      </p:pic>
    </p:spTree>
    <p:extLst>
      <p:ext uri="{BB962C8B-B14F-4D97-AF65-F5344CB8AC3E}">
        <p14:creationId xmlns:p14="http://schemas.microsoft.com/office/powerpoint/2010/main" val="6622886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ტექსტის ჩანაცვლების ველი 3">
            <a:extLst>
              <a:ext uri="{FF2B5EF4-FFF2-40B4-BE49-F238E27FC236}">
                <a16:creationId xmlns:a16="http://schemas.microsoft.com/office/drawing/2014/main" id="{DE153176-5281-441F-9117-D72D26C1B865}"/>
              </a:ext>
            </a:extLst>
          </p:cNvPr>
          <p:cNvSpPr>
            <a:spLocks noGrp="1"/>
          </p:cNvSpPr>
          <p:nvPr>
            <p:ph type="body" sz="half" idx="2"/>
          </p:nvPr>
        </p:nvSpPr>
        <p:spPr>
          <a:xfrm>
            <a:off x="457200" y="304800"/>
            <a:ext cx="8324057" cy="2057400"/>
          </a:xfrm>
        </p:spPr>
        <p:txBody>
          <a:bodyPr>
            <a:normAutofit/>
          </a:bodyPr>
          <a:lstStyle/>
          <a:p>
            <a:r>
              <a:rPr lang="ka-GE" dirty="0"/>
              <a:t>კვანტური კომპიუტერების გამოყენება შესაძლებელია სამეცნიერო სიმულაციებისთვის. სიმულაციების გაკეთება ბევრ რესურს მოითხოვს და სიზუსტითაც არ გამოირჩევა, მითუმეტეს თუ საუბარია მოლეკულებსა და მათ მსგავს რთულ სტრუქტურებზე. ასე რომ რატომ არ შევქმნათ კვანტური ფიზიკის სიმულაცია ნამდვილი კვანტური ფიზიკით? ასეთი მეთოდი ბერი ახალი რამის აღმოჩენაში დაგვეხმარება დაწყებული ასტროფიზიკით დამთავრებული მედიცინით.</a:t>
            </a:r>
          </a:p>
        </p:txBody>
      </p:sp>
      <p:pic>
        <p:nvPicPr>
          <p:cNvPr id="6" name="სურათი 5">
            <a:extLst>
              <a:ext uri="{FF2B5EF4-FFF2-40B4-BE49-F238E27FC236}">
                <a16:creationId xmlns:a16="http://schemas.microsoft.com/office/drawing/2014/main" id="{F73F95CB-E8A6-4420-AADB-07E83B8C18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7328" y="2186859"/>
            <a:ext cx="7543800" cy="4617883"/>
          </a:xfrm>
          <a:prstGeom prst="rect">
            <a:avLst/>
          </a:prstGeom>
        </p:spPr>
      </p:pic>
    </p:spTree>
    <p:extLst>
      <p:ext uri="{BB962C8B-B14F-4D97-AF65-F5344CB8AC3E}">
        <p14:creationId xmlns:p14="http://schemas.microsoft.com/office/powerpoint/2010/main" val="26552145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სათაური 1">
            <a:extLst>
              <a:ext uri="{FF2B5EF4-FFF2-40B4-BE49-F238E27FC236}">
                <a16:creationId xmlns:a16="http://schemas.microsoft.com/office/drawing/2014/main" id="{A6C1887C-FD3A-406C-9B00-441B0B61626A}"/>
              </a:ext>
            </a:extLst>
          </p:cNvPr>
          <p:cNvSpPr>
            <a:spLocks noGrp="1"/>
          </p:cNvSpPr>
          <p:nvPr>
            <p:ph type="title"/>
          </p:nvPr>
        </p:nvSpPr>
        <p:spPr>
          <a:xfrm>
            <a:off x="228600" y="152400"/>
            <a:ext cx="2892028" cy="573085"/>
          </a:xfrm>
        </p:spPr>
        <p:txBody>
          <a:bodyPr/>
          <a:lstStyle/>
          <a:p>
            <a:r>
              <a:rPr lang="ka-GE" dirty="0"/>
              <a:t>საფრთხე</a:t>
            </a:r>
          </a:p>
        </p:txBody>
      </p:sp>
      <p:sp>
        <p:nvSpPr>
          <p:cNvPr id="4" name="ტექსტის ჩანაცვლების ველი 3">
            <a:extLst>
              <a:ext uri="{FF2B5EF4-FFF2-40B4-BE49-F238E27FC236}">
                <a16:creationId xmlns:a16="http://schemas.microsoft.com/office/drawing/2014/main" id="{FCA83B0A-9768-4BD9-B2CE-32D1CFBCD01E}"/>
              </a:ext>
            </a:extLst>
          </p:cNvPr>
          <p:cNvSpPr>
            <a:spLocks noGrp="1"/>
          </p:cNvSpPr>
          <p:nvPr>
            <p:ph type="body" sz="half" idx="2"/>
          </p:nvPr>
        </p:nvSpPr>
        <p:spPr>
          <a:xfrm>
            <a:off x="228600" y="725485"/>
            <a:ext cx="3523457" cy="5980115"/>
          </a:xfrm>
        </p:spPr>
        <p:txBody>
          <a:bodyPr/>
          <a:lstStyle/>
          <a:p>
            <a:r>
              <a:rPr lang="ka-GE" dirty="0"/>
              <a:t>კვანტური კომპიუტერები დიდ საფრთხის შემცველიც შეიძლება იყოს. ამ წუთას ჩვენი პირადი ინფორმაცია ციფრულად სპეციალური კოდებისა და დაცვის წყალობით ინახება, ასეთ დროს ჩვენ ყველას ვაძლევთ საჯარო გასაღებებს (მეილებს, ზედმეტ სახელებს) საკონტაქტოთ, მათი  </a:t>
            </a:r>
            <a:r>
              <a:rPr lang="ka-GE" dirty="0" err="1"/>
              <a:t>გამოყენებამხოლოდ</a:t>
            </a:r>
            <a:r>
              <a:rPr lang="ka-GE" dirty="0"/>
              <a:t> ჩვენ შეგვიძლია. პრობლემა ის არის რომ ამ საჯარო გასაღებების გამოყენებით შესაძლებელია პირადი კოდების გატეხვა. საბედნიეროდ ჩვეულებრივი კომპიუტერებით ამის გაკეთებას ათეულობით წლები დასჭირდება. თუმცა კვანტური კომპიუტერი ამას წამებში მოახერხებს.</a:t>
            </a:r>
          </a:p>
        </p:txBody>
      </p:sp>
      <p:pic>
        <p:nvPicPr>
          <p:cNvPr id="6" name="სურათი 5">
            <a:extLst>
              <a:ext uri="{FF2B5EF4-FFF2-40B4-BE49-F238E27FC236}">
                <a16:creationId xmlns:a16="http://schemas.microsoft.com/office/drawing/2014/main" id="{92A4EC52-620A-4A16-B81E-EB5042B582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60304" y="1987478"/>
            <a:ext cx="5181600" cy="3456128"/>
          </a:xfrm>
          <a:prstGeom prst="rect">
            <a:avLst/>
          </a:prstGeom>
        </p:spPr>
      </p:pic>
    </p:spTree>
    <p:extLst>
      <p:ext uri="{BB962C8B-B14F-4D97-AF65-F5344CB8AC3E}">
        <p14:creationId xmlns:p14="http://schemas.microsoft.com/office/powerpoint/2010/main" val="1961753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სათაური 1">
            <a:extLst>
              <a:ext uri="{FF2B5EF4-FFF2-40B4-BE49-F238E27FC236}">
                <a16:creationId xmlns:a16="http://schemas.microsoft.com/office/drawing/2014/main" id="{2B9E47ED-8850-49F5-8B64-3A27DA9D890D}"/>
              </a:ext>
            </a:extLst>
          </p:cNvPr>
          <p:cNvSpPr>
            <a:spLocks noGrp="1"/>
          </p:cNvSpPr>
          <p:nvPr>
            <p:ph type="ctrTitle"/>
          </p:nvPr>
        </p:nvSpPr>
        <p:spPr>
          <a:xfrm>
            <a:off x="2019300" y="2705100"/>
            <a:ext cx="5105400" cy="1447799"/>
          </a:xfrm>
        </p:spPr>
        <p:txBody>
          <a:bodyPr>
            <a:normAutofit fontScale="90000"/>
          </a:bodyPr>
          <a:lstStyle/>
          <a:p>
            <a:r>
              <a:rPr lang="ka-GE" dirty="0"/>
              <a:t>დიდი მადლობა ყურადღებისთვის</a:t>
            </a:r>
          </a:p>
        </p:txBody>
      </p:sp>
      <p:sp>
        <p:nvSpPr>
          <p:cNvPr id="3" name="სუბტიტრი 2">
            <a:extLst>
              <a:ext uri="{FF2B5EF4-FFF2-40B4-BE49-F238E27FC236}">
                <a16:creationId xmlns:a16="http://schemas.microsoft.com/office/drawing/2014/main" id="{B87E7A2F-4F98-459C-96E6-261D9349026A}"/>
              </a:ext>
            </a:extLst>
          </p:cNvPr>
          <p:cNvSpPr>
            <a:spLocks noGrp="1"/>
          </p:cNvSpPr>
          <p:nvPr>
            <p:ph type="subTitle" idx="1"/>
          </p:nvPr>
        </p:nvSpPr>
        <p:spPr>
          <a:xfrm>
            <a:off x="5981700" y="5943600"/>
            <a:ext cx="2286000" cy="609600"/>
          </a:xfrm>
        </p:spPr>
        <p:txBody>
          <a:bodyPr/>
          <a:lstStyle/>
          <a:p>
            <a:r>
              <a:rPr lang="ka-GE" dirty="0"/>
              <a:t>გიგლა შეყილაძე</a:t>
            </a:r>
          </a:p>
        </p:txBody>
      </p:sp>
    </p:spTree>
    <p:extLst>
      <p:ext uri="{BB962C8B-B14F-4D97-AF65-F5344CB8AC3E}">
        <p14:creationId xmlns:p14="http://schemas.microsoft.com/office/powerpoint/2010/main" val="313722655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წრედი">
  <a:themeElements>
    <a:clrScheme name="წრედი">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წრედი">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წრედი">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ppt/theme/theme2.xml><?xml version="1.0" encoding="utf-8"?>
<a:theme xmlns:a="http://schemas.openxmlformats.org/drawingml/2006/main" name="Office-ის თემა">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TM04033919[[fn=Circuit]]</Template>
  <TotalTime>964</TotalTime>
  <Words>828</Words>
  <Application>Microsoft Office PowerPoint</Application>
  <PresentationFormat>On-screen Show (4:3)</PresentationFormat>
  <Paragraphs>25</Paragraphs>
  <Slides>14</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Open Sans</vt:lpstr>
      <vt:lpstr>Sylfaen</vt:lpstr>
      <vt:lpstr>Tw Cen MT</vt:lpstr>
      <vt:lpstr>წრედი</vt:lpstr>
      <vt:lpstr>კვანტური კომპიუტერები</vt:lpstr>
      <vt:lpstr>PowerPoint Presentation</vt:lpstr>
      <vt:lpstr>ტრანზისტორები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საფრთხე</vt:lpstr>
      <vt:lpstr>დიდი მადლობა ყურადღებისთვის</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კვანტური კომპიუტერები</dc:title>
  <dc:creator>gigi shekiladze</dc:creator>
  <cp:lastModifiedBy>gigi shekiladze</cp:lastModifiedBy>
  <cp:revision>41</cp:revision>
  <dcterms:created xsi:type="dcterms:W3CDTF">2006-08-16T00:00:00Z</dcterms:created>
  <dcterms:modified xsi:type="dcterms:W3CDTF">2022-03-21T13:42:33Z</dcterms:modified>
</cp:coreProperties>
</file>