
<file path=[Content_Types].xml><?xml version="1.0" encoding="utf-8"?>
<Types xmlns="http://schemas.openxmlformats.org/package/2006/content-types">
  <Default Extension="fntdata" ContentType="application/x-fontdata"/>
  <Default Extension="jpeg" ContentType="image/jpeg"/>
  <Default Extension="jpg" ContentType="image/jpeg"/>
  <Default Extension="mkv" ContentType="video/unknown"/>
  <Default Extension="mp4" ContentType="video/mp4"/>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handoutMasterIdLst>
    <p:handoutMasterId r:id="rId12"/>
  </p:handoutMasterIdLst>
  <p:sldIdLst>
    <p:sldId id="293" r:id="rId2"/>
    <p:sldId id="259" r:id="rId3"/>
    <p:sldId id="294" r:id="rId4"/>
    <p:sldId id="321" r:id="rId5"/>
    <p:sldId id="296" r:id="rId6"/>
    <p:sldId id="322" r:id="rId7"/>
    <p:sldId id="323" r:id="rId8"/>
    <p:sldId id="324" r:id="rId9"/>
    <p:sldId id="297" r:id="rId10"/>
  </p:sldIdLst>
  <p:sldSz cx="12192000" cy="6858000"/>
  <p:notesSz cx="6858000" cy="9144000"/>
  <p:embeddedFontLst>
    <p:embeddedFont>
      <p:font typeface="굴림체" panose="020B0609000101010101" pitchFamily="49" charset="-127"/>
      <p:regular r:id="rId13"/>
    </p:embeddedFont>
    <p:embeddedFont>
      <p:font typeface="맑은 고딕" panose="020B0503020000020004" pitchFamily="34" charset="-127"/>
      <p:regular r:id="rId14"/>
      <p:bold r:id="rId15"/>
    </p:embeddedFont>
    <p:embeddedFont>
      <p:font typeface="Calibri" panose="020F0502020204030204" pitchFamily="34" charset="0"/>
      <p:regular r:id="rId16"/>
      <p:bold r:id="rId17"/>
      <p:italic r:id="rId18"/>
      <p:boldItalic r:id="rId19"/>
    </p:embeddedFont>
    <p:embeddedFont>
      <p:font typeface="Calibri Light" panose="020F0302020204030204" pitchFamily="34" charset="0"/>
      <p:regular r:id="rId20"/>
      <p:italic r:id="rId21"/>
    </p:embeddedFont>
    <p:embeddedFont>
      <p:font typeface="Cambria Math" panose="02040503050406030204" pitchFamily="18" charset="0"/>
      <p:regular r:id="rId22"/>
    </p:embeddedFont>
  </p:embeddedFont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7538"/>
    <a:srgbClr val="592A34"/>
    <a:srgbClr val="DBAFB8"/>
    <a:srgbClr val="B35669"/>
    <a:srgbClr val="FDE7FC"/>
    <a:srgbClr val="944657"/>
    <a:srgbClr val="C00000"/>
    <a:srgbClr val="2D2F2D"/>
    <a:srgbClr val="F6882E"/>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보통 스타일 2 - 강조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31" autoAdjust="0"/>
    <p:restoredTop sz="94816" autoAdjust="0"/>
  </p:normalViewPr>
  <p:slideViewPr>
    <p:cSldViewPr>
      <p:cViewPr varScale="1">
        <p:scale>
          <a:sx n="107" d="100"/>
          <a:sy n="107" d="100"/>
        </p:scale>
        <p:origin x="1038" y="11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7" d="100"/>
          <a:sy n="87" d="100"/>
        </p:scale>
        <p:origin x="-385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4CCFBE2-2B8D-499C-81C9-2CD5B3EB8E93}" type="datetimeFigureOut">
              <a:rPr lang="ko-KR" altLang="en-US" smtClean="0"/>
              <a:pPr/>
              <a:t>2022-05-16</a:t>
            </a:fld>
            <a:endParaRPr lang="ko-KR" altLang="en-US"/>
          </a:p>
        </p:txBody>
      </p:sp>
      <p:sp>
        <p:nvSpPr>
          <p:cNvPr id="4" name="바닥글 개체 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554DD7E-3179-445A-81DB-781C4554AFF2}" type="slidenum">
              <a:rPr lang="ko-KR" altLang="en-US" smtClean="0"/>
              <a:pPr/>
              <a:t>‹#›</a:t>
            </a:fld>
            <a:endParaRPr lang="ko-KR" altLang="en-US"/>
          </a:p>
        </p:txBody>
      </p:sp>
    </p:spTree>
    <p:extLst>
      <p:ext uri="{BB962C8B-B14F-4D97-AF65-F5344CB8AC3E}">
        <p14:creationId xmlns:p14="http://schemas.microsoft.com/office/powerpoint/2010/main" val="24695366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545AC5-813F-4ED1-B011-8EA17CB93331}" type="datetimeFigureOut">
              <a:rPr lang="ko-KR" altLang="en-US" smtClean="0"/>
              <a:pPr/>
              <a:t>2022-05-16</a:t>
            </a:fld>
            <a:endParaRPr lang="ko-KR" altLang="en-US"/>
          </a:p>
        </p:txBody>
      </p:sp>
      <p:sp>
        <p:nvSpPr>
          <p:cNvPr id="4" name="슬라이드 이미지 개체 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504B90-27FD-422C-8CC6-2AADAD122D08}" type="slidenum">
              <a:rPr lang="ko-KR" altLang="en-US" smtClean="0"/>
              <a:pPr/>
              <a:t>‹#›</a:t>
            </a:fld>
            <a:endParaRPr lang="ko-KR" altLang="en-US"/>
          </a:p>
        </p:txBody>
      </p:sp>
    </p:spTree>
    <p:extLst>
      <p:ext uri="{BB962C8B-B14F-4D97-AF65-F5344CB8AC3E}">
        <p14:creationId xmlns:p14="http://schemas.microsoft.com/office/powerpoint/2010/main" val="268707270"/>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381000" y="685800"/>
            <a:ext cx="6096000" cy="3429000"/>
          </a:xfrm>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A5504B90-27FD-422C-8CC6-2AADAD122D08}" type="slidenum">
              <a:rPr lang="ko-KR" altLang="en-US" smtClean="0"/>
              <a:pPr/>
              <a:t>1</a:t>
            </a:fld>
            <a:endParaRPr lang="ko-KR" altLang="en-US" dirty="0"/>
          </a:p>
        </p:txBody>
      </p:sp>
    </p:spTree>
    <p:extLst>
      <p:ext uri="{BB962C8B-B14F-4D97-AF65-F5344CB8AC3E}">
        <p14:creationId xmlns:p14="http://schemas.microsoft.com/office/powerpoint/2010/main" val="36059997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슬라이드">
    <p:spTree>
      <p:nvGrpSpPr>
        <p:cNvPr id="1" name=""/>
        <p:cNvGrpSpPr/>
        <p:nvPr/>
      </p:nvGrpSpPr>
      <p:grpSpPr>
        <a:xfrm>
          <a:off x="0" y="0"/>
          <a:ext cx="0" cy="0"/>
          <a:chOff x="0" y="0"/>
          <a:chExt cx="0" cy="0"/>
        </a:xfrm>
      </p:grpSpPr>
      <p:pic>
        <p:nvPicPr>
          <p:cNvPr id="2" name="그림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날짜 개체 틀 3"/>
          <p:cNvSpPr>
            <a:spLocks noGrp="1"/>
          </p:cNvSpPr>
          <p:nvPr>
            <p:ph type="dt" sz="half" idx="10"/>
          </p:nvPr>
        </p:nvSpPr>
        <p:spPr/>
        <p:txBody>
          <a:bodyPr/>
          <a:lstStyle/>
          <a:p>
            <a:fld id="{ED3D6733-6F27-4404-AB51-585418F146E5}" type="datetimeFigureOut">
              <a:rPr lang="ko-KR" altLang="en-US" smtClean="0"/>
              <a:pPr/>
              <a:t>2022-05-16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E6BC638-39B7-4287-91A7-2A3DDA573295}" type="slidenum">
              <a:rPr lang="ko-KR" altLang="en-US" smtClean="0"/>
              <a:pPr/>
              <a:t>‹#›</a:t>
            </a:fld>
            <a:endParaRPr lang="ko-KR" altLang="en-US"/>
          </a:p>
        </p:txBody>
      </p:sp>
      <p:sp>
        <p:nvSpPr>
          <p:cNvPr id="9" name="제목 1"/>
          <p:cNvSpPr>
            <a:spLocks noGrp="1"/>
          </p:cNvSpPr>
          <p:nvPr>
            <p:ph type="ctrTitle"/>
          </p:nvPr>
        </p:nvSpPr>
        <p:spPr>
          <a:xfrm>
            <a:off x="3411303" y="2132857"/>
            <a:ext cx="4937348" cy="1873369"/>
          </a:xfrm>
        </p:spPr>
        <p:txBody>
          <a:bodyPr vert="horz" wrap="square" lIns="91440" tIns="45720" rIns="91440" bIns="45720" numCol="1" rtlCol="0" anchor="ctr" anchorCtr="0" compatLnSpc="1">
            <a:prstTxWarp prst="textNoShape">
              <a:avLst/>
            </a:prstTxWarp>
            <a:noAutofit/>
          </a:bodyPr>
          <a:lstStyle>
            <a:lvl1pPr marL="0" indent="0" algn="l" defTabSz="914400" rtl="0" eaLnBrk="1" fontAlgn="base" latinLnBrk="1" hangingPunct="1">
              <a:lnSpc>
                <a:spcPct val="100000"/>
              </a:lnSpc>
              <a:spcBef>
                <a:spcPct val="0"/>
              </a:spcBef>
              <a:spcAft>
                <a:spcPct val="0"/>
              </a:spcAft>
              <a:buClr>
                <a:schemeClr val="hlink"/>
              </a:buClr>
              <a:buFont typeface="굴림체" pitchFamily="49" charset="-127"/>
              <a:buNone/>
              <a:defRPr lang="ko-KR" altLang="en-US" sz="5400" b="0" kern="1200" baseline="0" dirty="0">
                <a:solidFill>
                  <a:schemeClr val="tx2">
                    <a:lumMod val="75000"/>
                  </a:schemeClr>
                </a:solidFill>
                <a:effectLst/>
                <a:latin typeface="+mj-lt"/>
                <a:ea typeface="맑은 고딕" pitchFamily="50" charset="-127"/>
                <a:cs typeface="+mj-cs"/>
              </a:defRPr>
            </a:lvl1pPr>
          </a:lstStyle>
          <a:p>
            <a:endParaRPr lang="ko-KR"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빈 화면">
    <p:bg>
      <p:bgPr>
        <a:solidFill>
          <a:schemeClr val="bg1"/>
        </a:solidFill>
        <a:effectLst/>
      </p:bgPr>
    </p:bg>
    <p:spTree>
      <p:nvGrpSpPr>
        <p:cNvPr id="1" name=""/>
        <p:cNvGrpSpPr/>
        <p:nvPr/>
      </p:nvGrpSpPr>
      <p:grpSpPr>
        <a:xfrm>
          <a:off x="0" y="0"/>
          <a:ext cx="0" cy="0"/>
          <a:chOff x="0" y="0"/>
          <a:chExt cx="0" cy="0"/>
        </a:xfrm>
      </p:grpSpPr>
      <p:pic>
        <p:nvPicPr>
          <p:cNvPr id="5" name="그림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날짜 개체 틀 1"/>
          <p:cNvSpPr>
            <a:spLocks noGrp="1"/>
          </p:cNvSpPr>
          <p:nvPr>
            <p:ph type="dt" sz="half" idx="10"/>
          </p:nvPr>
        </p:nvSpPr>
        <p:spPr/>
        <p:txBody>
          <a:bodyPr/>
          <a:lstStyle/>
          <a:p>
            <a:fld id="{ED3D6733-6F27-4404-AB51-585418F146E5}" type="datetimeFigureOut">
              <a:rPr lang="ko-KR" altLang="en-US" smtClean="0"/>
              <a:pPr/>
              <a:t>2022-05-16</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E6BC638-39B7-4287-91A7-2A3DDA573295}"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구역 머리글">
    <p:bg>
      <p:bgPr>
        <a:solidFill>
          <a:schemeClr val="bg1"/>
        </a:solidFill>
        <a:effectLst/>
      </p:bgPr>
    </p:bg>
    <p:spTree>
      <p:nvGrpSpPr>
        <p:cNvPr id="1" name=""/>
        <p:cNvGrpSpPr/>
        <p:nvPr/>
      </p:nvGrpSpPr>
      <p:grpSpPr>
        <a:xfrm>
          <a:off x="0" y="0"/>
          <a:ext cx="0" cy="0"/>
          <a:chOff x="0" y="0"/>
          <a:chExt cx="0" cy="0"/>
        </a:xfrm>
      </p:grpSpPr>
      <p:pic>
        <p:nvPicPr>
          <p:cNvPr id="3" name="그림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날짜 개체 틀 3"/>
          <p:cNvSpPr>
            <a:spLocks noGrp="1"/>
          </p:cNvSpPr>
          <p:nvPr>
            <p:ph type="dt" sz="half" idx="10"/>
          </p:nvPr>
        </p:nvSpPr>
        <p:spPr/>
        <p:txBody>
          <a:bodyPr/>
          <a:lstStyle/>
          <a:p>
            <a:fld id="{ED3D6733-6F27-4404-AB51-585418F146E5}" type="datetimeFigureOut">
              <a:rPr lang="ko-KR" altLang="en-US" smtClean="0"/>
              <a:pPr/>
              <a:t>2022-05-16</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E6BC638-39B7-4287-91A7-2A3DDA573295}"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사용자 지정 레이아웃">
    <p:bg>
      <p:bgPr>
        <a:solidFill>
          <a:schemeClr val="bg1"/>
        </a:solidFill>
        <a:effectLst/>
      </p:bgPr>
    </p:bg>
    <p:spTree>
      <p:nvGrpSpPr>
        <p:cNvPr id="1" name=""/>
        <p:cNvGrpSpPr/>
        <p:nvPr/>
      </p:nvGrpSpPr>
      <p:grpSpPr>
        <a:xfrm>
          <a:off x="0" y="0"/>
          <a:ext cx="0" cy="0"/>
          <a:chOff x="0" y="0"/>
          <a:chExt cx="0" cy="0"/>
        </a:xfrm>
      </p:grpSpPr>
      <p:pic>
        <p:nvPicPr>
          <p:cNvPr id="7" name="그림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제목 1"/>
          <p:cNvSpPr>
            <a:spLocks noGrp="1"/>
          </p:cNvSpPr>
          <p:nvPr>
            <p:ph type="title"/>
          </p:nvPr>
        </p:nvSpPr>
        <p:spPr>
          <a:xfrm>
            <a:off x="527381" y="183820"/>
            <a:ext cx="10214928" cy="796908"/>
          </a:xfrm>
        </p:spPr>
        <p:txBody>
          <a:bodyPr vert="horz" lIns="91440" tIns="45720" rIns="91440" bIns="45720" rtlCol="0" anchor="ctr">
            <a:normAutofit/>
          </a:bodyPr>
          <a:lstStyle>
            <a:lvl1pPr algn="l" defTabSz="914400" rtl="0" eaLnBrk="1" latinLnBrk="1" hangingPunct="1">
              <a:spcBef>
                <a:spcPct val="0"/>
              </a:spcBef>
              <a:buNone/>
              <a:defRPr lang="ko-KR" altLang="en-US" sz="2500" b="1" kern="1200" baseline="0" dirty="0">
                <a:solidFill>
                  <a:schemeClr val="tx1">
                    <a:lumMod val="65000"/>
                    <a:lumOff val="35000"/>
                  </a:schemeClr>
                </a:solidFill>
                <a:latin typeface="+mj-lt"/>
                <a:ea typeface="맑은 고딕" pitchFamily="50" charset="-127"/>
                <a:cs typeface="+mj-cs"/>
              </a:defRPr>
            </a:lvl1pPr>
          </a:lstStyle>
          <a:p>
            <a:r>
              <a:rPr lang="ko-KR" altLang="en-US" dirty="0"/>
              <a:t>마스터 제목 스타일 편집</a:t>
            </a:r>
          </a:p>
        </p:txBody>
      </p:sp>
      <p:sp>
        <p:nvSpPr>
          <p:cNvPr id="3" name="날짜 개체 틀 2"/>
          <p:cNvSpPr>
            <a:spLocks noGrp="1"/>
          </p:cNvSpPr>
          <p:nvPr>
            <p:ph type="dt" sz="half" idx="10"/>
          </p:nvPr>
        </p:nvSpPr>
        <p:spPr/>
        <p:txBody>
          <a:bodyPr/>
          <a:lstStyle>
            <a:lvl1pPr>
              <a:defRPr>
                <a:latin typeface="+mj-lt"/>
              </a:defRPr>
            </a:lvl1pPr>
          </a:lstStyle>
          <a:p>
            <a:fld id="{ED3D6733-6F27-4404-AB51-585418F146E5}" type="datetimeFigureOut">
              <a:rPr lang="ko-KR" altLang="en-US" smtClean="0"/>
              <a:pPr/>
              <a:t>2022-05-16</a:t>
            </a:fld>
            <a:endParaRPr lang="ko-KR" altLang="en-US"/>
          </a:p>
        </p:txBody>
      </p:sp>
      <p:sp>
        <p:nvSpPr>
          <p:cNvPr id="4" name="바닥글 개체 틀 3"/>
          <p:cNvSpPr>
            <a:spLocks noGrp="1"/>
          </p:cNvSpPr>
          <p:nvPr>
            <p:ph type="ftr" sz="quarter" idx="11"/>
          </p:nvPr>
        </p:nvSpPr>
        <p:spPr/>
        <p:txBody>
          <a:bodyPr/>
          <a:lstStyle>
            <a:lvl1pPr>
              <a:defRPr>
                <a:latin typeface="+mj-lt"/>
              </a:defRPr>
            </a:lvl1pPr>
          </a:lstStyle>
          <a:p>
            <a:endParaRPr lang="ko-KR" altLang="en-US"/>
          </a:p>
        </p:txBody>
      </p:sp>
      <p:sp>
        <p:nvSpPr>
          <p:cNvPr id="5" name="슬라이드 번호 개체 틀 4"/>
          <p:cNvSpPr>
            <a:spLocks noGrp="1"/>
          </p:cNvSpPr>
          <p:nvPr>
            <p:ph type="sldNum" sz="quarter" idx="12"/>
          </p:nvPr>
        </p:nvSpPr>
        <p:spPr/>
        <p:txBody>
          <a:bodyPr/>
          <a:lstStyle>
            <a:lvl1pPr>
              <a:defRPr>
                <a:latin typeface="+mj-lt"/>
              </a:defRPr>
            </a:lvl1pPr>
          </a:lstStyle>
          <a:p>
            <a:fld id="{EE6BC638-39B7-4287-91A7-2A3DDA573295}" type="slidenum">
              <a:rPr lang="ko-KR" altLang="en-US" smtClean="0"/>
              <a:pPr/>
              <a:t>‹#›</a:t>
            </a:fld>
            <a:endParaRPr lang="ko-KR" altLang="en-US"/>
          </a:p>
        </p:txBody>
      </p:sp>
      <p:sp>
        <p:nvSpPr>
          <p:cNvPr id="6" name="내용 개체 틀 2"/>
          <p:cNvSpPr>
            <a:spLocks noGrp="1"/>
          </p:cNvSpPr>
          <p:nvPr>
            <p:ph idx="1"/>
          </p:nvPr>
        </p:nvSpPr>
        <p:spPr>
          <a:xfrm>
            <a:off x="527382" y="1268760"/>
            <a:ext cx="11203367" cy="4881686"/>
          </a:xfrm>
        </p:spPr>
        <p:txBody>
          <a:bodyPr>
            <a:normAutofit/>
          </a:bodyPr>
          <a:lstStyle>
            <a:lvl1pPr algn="l">
              <a:buNone/>
              <a:defRPr sz="1600" i="1" baseline="0">
                <a:solidFill>
                  <a:schemeClr val="tx1">
                    <a:lumMod val="65000"/>
                    <a:lumOff val="35000"/>
                  </a:schemeClr>
                </a:solidFill>
                <a:latin typeface="+mj-lt"/>
                <a:ea typeface="맑은 고딕" pitchFamily="50" charset="-127"/>
              </a:defRPr>
            </a:lvl1pPr>
            <a:lvl2pPr algn="l">
              <a:buNone/>
              <a:defRPr sz="1600" i="1" baseline="0">
                <a:solidFill>
                  <a:schemeClr val="tx1">
                    <a:lumMod val="65000"/>
                    <a:lumOff val="35000"/>
                  </a:schemeClr>
                </a:solidFill>
                <a:latin typeface="+mj-lt"/>
                <a:ea typeface="맑은 고딕" pitchFamily="50" charset="-127"/>
              </a:defRPr>
            </a:lvl2pPr>
            <a:lvl3pPr algn="l">
              <a:buNone/>
              <a:defRPr sz="1600" i="1" baseline="0">
                <a:solidFill>
                  <a:schemeClr val="tx1">
                    <a:lumMod val="65000"/>
                    <a:lumOff val="35000"/>
                  </a:schemeClr>
                </a:solidFill>
                <a:latin typeface="+mj-lt"/>
                <a:ea typeface="맑은 고딕" pitchFamily="50" charset="-127"/>
              </a:defRPr>
            </a:lvl3pPr>
            <a:lvl4pPr algn="l">
              <a:buNone/>
              <a:defRPr sz="1600" i="1" baseline="0">
                <a:solidFill>
                  <a:schemeClr val="tx1">
                    <a:lumMod val="65000"/>
                    <a:lumOff val="35000"/>
                  </a:schemeClr>
                </a:solidFill>
                <a:latin typeface="+mj-lt"/>
                <a:ea typeface="맑은 고딕" pitchFamily="50" charset="-127"/>
              </a:defRPr>
            </a:lvl4pPr>
            <a:lvl5pPr algn="l">
              <a:buNone/>
              <a:defRPr sz="1600" i="1" baseline="0">
                <a:solidFill>
                  <a:schemeClr val="tx1">
                    <a:lumMod val="65000"/>
                    <a:lumOff val="35000"/>
                  </a:schemeClr>
                </a:solidFill>
                <a:latin typeface="+mj-lt"/>
                <a:ea typeface="맑은 고딕" pitchFamily="50" charset="-127"/>
              </a:defRPr>
            </a:lvl5p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제목 및 내용">
    <p:bg>
      <p:bgPr>
        <a:solidFill>
          <a:schemeClr val="bg1"/>
        </a:solidFill>
        <a:effectLst/>
      </p:bgPr>
    </p:bg>
    <p:spTree>
      <p:nvGrpSpPr>
        <p:cNvPr id="1" name=""/>
        <p:cNvGrpSpPr/>
        <p:nvPr/>
      </p:nvGrpSpPr>
      <p:grpSpPr>
        <a:xfrm>
          <a:off x="0" y="0"/>
          <a:ext cx="0" cy="0"/>
          <a:chOff x="0" y="0"/>
          <a:chExt cx="0" cy="0"/>
        </a:xfrm>
      </p:grpSpPr>
      <p:pic>
        <p:nvPicPr>
          <p:cNvPr id="2" name="그림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날짜 개체 틀 3"/>
          <p:cNvSpPr>
            <a:spLocks noGrp="1"/>
          </p:cNvSpPr>
          <p:nvPr>
            <p:ph type="dt" sz="half" idx="10"/>
          </p:nvPr>
        </p:nvSpPr>
        <p:spPr>
          <a:xfrm>
            <a:off x="609600" y="6500835"/>
            <a:ext cx="2844800" cy="220641"/>
          </a:xfrm>
        </p:spPr>
        <p:txBody>
          <a:bodyPr/>
          <a:lstStyle>
            <a:lvl1pPr>
              <a:defRPr>
                <a:latin typeface="+mj-lt"/>
              </a:defRPr>
            </a:lvl1pPr>
          </a:lstStyle>
          <a:p>
            <a:fld id="{ED3D6733-6F27-4404-AB51-585418F146E5}" type="datetimeFigureOut">
              <a:rPr lang="ko-KR" altLang="en-US" smtClean="0"/>
              <a:pPr/>
              <a:t>2022-05-16</a:t>
            </a:fld>
            <a:endParaRPr lang="ko-KR" altLang="en-US"/>
          </a:p>
        </p:txBody>
      </p:sp>
      <p:sp>
        <p:nvSpPr>
          <p:cNvPr id="5" name="바닥글 개체 틀 4"/>
          <p:cNvSpPr>
            <a:spLocks noGrp="1"/>
          </p:cNvSpPr>
          <p:nvPr>
            <p:ph type="ftr" sz="quarter" idx="11"/>
          </p:nvPr>
        </p:nvSpPr>
        <p:spPr>
          <a:xfrm>
            <a:off x="4165600" y="6500835"/>
            <a:ext cx="3860800" cy="220641"/>
          </a:xfrm>
        </p:spPr>
        <p:txBody>
          <a:bodyPr/>
          <a:lstStyle>
            <a:lvl1pPr>
              <a:defRPr>
                <a:latin typeface="+mj-lt"/>
              </a:defRPr>
            </a:lvl1pPr>
          </a:lstStyle>
          <a:p>
            <a:endParaRPr lang="ko-KR" altLang="en-US"/>
          </a:p>
        </p:txBody>
      </p:sp>
      <p:sp>
        <p:nvSpPr>
          <p:cNvPr id="6" name="슬라이드 번호 개체 틀 5"/>
          <p:cNvSpPr>
            <a:spLocks noGrp="1"/>
          </p:cNvSpPr>
          <p:nvPr>
            <p:ph type="sldNum" sz="quarter" idx="12"/>
          </p:nvPr>
        </p:nvSpPr>
        <p:spPr>
          <a:xfrm>
            <a:off x="8737600" y="6500835"/>
            <a:ext cx="2844800" cy="220641"/>
          </a:xfrm>
        </p:spPr>
        <p:txBody>
          <a:bodyPr/>
          <a:lstStyle>
            <a:lvl1pPr>
              <a:defRPr>
                <a:latin typeface="+mj-lt"/>
              </a:defRPr>
            </a:lvl1pPr>
          </a:lstStyle>
          <a:p>
            <a:fld id="{EE6BC638-39B7-4287-91A7-2A3DDA573295}" type="slidenum">
              <a:rPr lang="ko-KR" altLang="en-US" smtClean="0"/>
              <a:pPr/>
              <a:t>‹#›</a:t>
            </a:fld>
            <a:endParaRPr lang="ko-KR" altLang="en-US"/>
          </a:p>
        </p:txBody>
      </p:sp>
      <p:sp>
        <p:nvSpPr>
          <p:cNvPr id="11" name="내용 개체 틀 2"/>
          <p:cNvSpPr>
            <a:spLocks noGrp="1"/>
          </p:cNvSpPr>
          <p:nvPr>
            <p:ph idx="1"/>
          </p:nvPr>
        </p:nvSpPr>
        <p:spPr>
          <a:xfrm>
            <a:off x="527382" y="1268760"/>
            <a:ext cx="11203367" cy="4881686"/>
          </a:xfrm>
        </p:spPr>
        <p:txBody>
          <a:bodyPr>
            <a:normAutofit/>
          </a:bodyPr>
          <a:lstStyle>
            <a:lvl1pPr algn="l">
              <a:buNone/>
              <a:defRPr sz="1600" b="0" i="1" baseline="0">
                <a:solidFill>
                  <a:schemeClr val="tx1">
                    <a:lumMod val="65000"/>
                    <a:lumOff val="35000"/>
                  </a:schemeClr>
                </a:solidFill>
                <a:latin typeface="+mj-lt"/>
                <a:ea typeface="맑은 고딕" pitchFamily="50" charset="-127"/>
              </a:defRPr>
            </a:lvl1pPr>
            <a:lvl2pPr algn="l">
              <a:buNone/>
              <a:defRPr sz="1600" b="0" i="1" baseline="0">
                <a:solidFill>
                  <a:schemeClr val="tx1">
                    <a:lumMod val="65000"/>
                    <a:lumOff val="35000"/>
                  </a:schemeClr>
                </a:solidFill>
                <a:latin typeface="+mj-lt"/>
                <a:ea typeface="맑은 고딕" pitchFamily="50" charset="-127"/>
              </a:defRPr>
            </a:lvl2pPr>
            <a:lvl3pPr algn="l">
              <a:buNone/>
              <a:defRPr sz="1600" b="0" i="1" baseline="0">
                <a:solidFill>
                  <a:schemeClr val="tx1">
                    <a:lumMod val="65000"/>
                    <a:lumOff val="35000"/>
                  </a:schemeClr>
                </a:solidFill>
                <a:latin typeface="+mj-lt"/>
                <a:ea typeface="맑은 고딕" pitchFamily="50" charset="-127"/>
              </a:defRPr>
            </a:lvl3pPr>
            <a:lvl4pPr algn="l">
              <a:buNone/>
              <a:defRPr sz="1600" b="0" i="1" baseline="0">
                <a:solidFill>
                  <a:schemeClr val="tx1">
                    <a:lumMod val="65000"/>
                    <a:lumOff val="35000"/>
                  </a:schemeClr>
                </a:solidFill>
                <a:latin typeface="+mj-lt"/>
                <a:ea typeface="맑은 고딕" pitchFamily="50" charset="-127"/>
              </a:defRPr>
            </a:lvl4pPr>
            <a:lvl5pPr algn="l">
              <a:buNone/>
              <a:defRPr sz="1600" b="0" i="1" baseline="0">
                <a:solidFill>
                  <a:schemeClr val="tx1">
                    <a:lumMod val="65000"/>
                    <a:lumOff val="35000"/>
                  </a:schemeClr>
                </a:solidFill>
                <a:latin typeface="+mj-lt"/>
                <a:ea typeface="맑은 고딕" pitchFamily="50" charset="-127"/>
              </a:defRPr>
            </a:lvl5p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9" name="제목 1"/>
          <p:cNvSpPr>
            <a:spLocks noGrp="1"/>
          </p:cNvSpPr>
          <p:nvPr>
            <p:ph type="title"/>
          </p:nvPr>
        </p:nvSpPr>
        <p:spPr>
          <a:xfrm>
            <a:off x="527381" y="183820"/>
            <a:ext cx="10214928" cy="796908"/>
          </a:xfrm>
        </p:spPr>
        <p:txBody>
          <a:bodyPr vert="horz" lIns="91440" tIns="45720" rIns="91440" bIns="45720" rtlCol="0" anchor="ctr">
            <a:normAutofit/>
          </a:bodyPr>
          <a:lstStyle>
            <a:lvl1pPr algn="l" defTabSz="914400" rtl="0" eaLnBrk="1" latinLnBrk="1" hangingPunct="1">
              <a:spcBef>
                <a:spcPct val="0"/>
              </a:spcBef>
              <a:buNone/>
              <a:defRPr lang="ko-KR" altLang="en-US" sz="2500" b="1" kern="1200" baseline="0" dirty="0">
                <a:solidFill>
                  <a:schemeClr val="tx1">
                    <a:lumMod val="65000"/>
                    <a:lumOff val="35000"/>
                  </a:schemeClr>
                </a:solidFill>
                <a:latin typeface="+mj-lt"/>
                <a:ea typeface="맑은 고딕" pitchFamily="50" charset="-127"/>
                <a:cs typeface="+mj-cs"/>
              </a:defRPr>
            </a:lvl1pPr>
          </a:lstStyle>
          <a:p>
            <a:r>
              <a:rPr lang="ko-KR" altLang="en-US" dirty="0"/>
              <a:t>마스터 제목 스타일 편집</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사용자 지정 레이아웃">
    <p:bg>
      <p:bgPr>
        <a:solidFill>
          <a:schemeClr val="bg1"/>
        </a:solidFill>
        <a:effectLst/>
      </p:bgPr>
    </p:bg>
    <p:spTree>
      <p:nvGrpSpPr>
        <p:cNvPr id="1" name=""/>
        <p:cNvGrpSpPr/>
        <p:nvPr/>
      </p:nvGrpSpPr>
      <p:grpSpPr>
        <a:xfrm>
          <a:off x="0" y="0"/>
          <a:ext cx="0" cy="0"/>
          <a:chOff x="0" y="0"/>
          <a:chExt cx="0" cy="0"/>
        </a:xfrm>
      </p:grpSpPr>
      <p:pic>
        <p:nvPicPr>
          <p:cNvPr id="2" name="그림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날짜 개체 틀 2"/>
          <p:cNvSpPr>
            <a:spLocks noGrp="1"/>
          </p:cNvSpPr>
          <p:nvPr>
            <p:ph type="dt" sz="half" idx="10"/>
          </p:nvPr>
        </p:nvSpPr>
        <p:spPr/>
        <p:txBody>
          <a:bodyPr/>
          <a:lstStyle/>
          <a:p>
            <a:fld id="{ED3D6733-6F27-4404-AB51-585418F146E5}" type="datetimeFigureOut">
              <a:rPr lang="ko-KR" altLang="en-US" smtClean="0"/>
              <a:pPr/>
              <a:t>2022-05-16</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E6BC638-39B7-4287-91A7-2A3DDA573295}" type="slidenum">
              <a:rPr lang="ko-KR" altLang="en-US" smtClean="0"/>
              <a:pPr/>
              <a:t>‹#›</a:t>
            </a:fld>
            <a:endParaRPr lang="ko-KR" altLang="en-US"/>
          </a:p>
        </p:txBody>
      </p:sp>
      <p:sp>
        <p:nvSpPr>
          <p:cNvPr id="6" name="제목 1"/>
          <p:cNvSpPr>
            <a:spLocks noGrp="1"/>
          </p:cNvSpPr>
          <p:nvPr>
            <p:ph type="ctrTitle"/>
          </p:nvPr>
        </p:nvSpPr>
        <p:spPr>
          <a:xfrm>
            <a:off x="1440191" y="1484784"/>
            <a:ext cx="9311619" cy="1368152"/>
          </a:xfr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914400" rtl="0" eaLnBrk="1" fontAlgn="base" latinLnBrk="1" hangingPunct="1">
              <a:lnSpc>
                <a:spcPct val="100000"/>
              </a:lnSpc>
              <a:spcBef>
                <a:spcPct val="0"/>
              </a:spcBef>
              <a:spcAft>
                <a:spcPct val="0"/>
              </a:spcAft>
              <a:buClr>
                <a:schemeClr val="hlink"/>
              </a:buClr>
              <a:buFont typeface="굴림체" pitchFamily="49" charset="-127"/>
              <a:buNone/>
              <a:defRPr lang="ko-KR" altLang="en-US" sz="7000" b="0" kern="1200" baseline="0" dirty="0">
                <a:solidFill>
                  <a:schemeClr val="tx2">
                    <a:lumMod val="75000"/>
                  </a:schemeClr>
                </a:solidFill>
                <a:effectLst/>
                <a:latin typeface="+mj-lt"/>
                <a:ea typeface="맑은 고딕" pitchFamily="50" charset="-127"/>
                <a:cs typeface="+mj-cs"/>
              </a:defRPr>
            </a:lvl1pPr>
          </a:lstStyle>
          <a:p>
            <a:endParaRPr lang="ko-KR"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609600" y="19026"/>
            <a:ext cx="10972800" cy="796908"/>
          </a:xfrm>
          <a:prstGeom prst="rect">
            <a:avLst/>
          </a:prstGeom>
        </p:spPr>
        <p:txBody>
          <a:bodyPr vert="horz" lIns="91440" tIns="45720" rIns="91440" bIns="45720" rtlCol="0" anchor="ctr">
            <a:normAutofit/>
          </a:bodyPr>
          <a:lstStyle/>
          <a:p>
            <a:r>
              <a:rPr lang="ko-KR" altLang="en-US" dirty="0"/>
              <a:t>마스터 제목 스타일 편집</a:t>
            </a:r>
          </a:p>
        </p:txBody>
      </p:sp>
      <p:sp>
        <p:nvSpPr>
          <p:cNvPr id="3" name="텍스트 개체 틀 2"/>
          <p:cNvSpPr>
            <a:spLocks noGrp="1"/>
          </p:cNvSpPr>
          <p:nvPr>
            <p:ph type="body" idx="1"/>
          </p:nvPr>
        </p:nvSpPr>
        <p:spPr>
          <a:xfrm>
            <a:off x="609600" y="1062021"/>
            <a:ext cx="10972800" cy="5286412"/>
          </a:xfrm>
          <a:prstGeom prst="rect">
            <a:avLst/>
          </a:prstGeom>
        </p:spPr>
        <p:txBody>
          <a:bodyPr vert="horz" lIns="91440" tIns="45720" rIns="91440" bIns="45720" rtlCol="0">
            <a:normAutofit/>
          </a:bodyPr>
          <a:lstStyle/>
          <a:p>
            <a:pPr lvl="0"/>
            <a:r>
              <a:rPr lang="ko-KR" altLang="en-US" dirty="0"/>
              <a:t>마스터 텍스트 스타일을 편집합니다</a:t>
            </a:r>
          </a:p>
          <a:p>
            <a:pPr lvl="1"/>
            <a:r>
              <a:rPr lang="ko-KR" altLang="en-US" dirty="0"/>
              <a:t>둘째 수준</a:t>
            </a:r>
          </a:p>
          <a:p>
            <a:pPr lvl="2"/>
            <a:r>
              <a:rPr lang="ko-KR" altLang="en-US" dirty="0"/>
              <a:t>셋째 수준</a:t>
            </a:r>
          </a:p>
          <a:p>
            <a:pPr lvl="3"/>
            <a:r>
              <a:rPr lang="ko-KR" altLang="en-US" dirty="0"/>
              <a:t>넷째 수준</a:t>
            </a:r>
          </a:p>
          <a:p>
            <a:pPr lvl="4"/>
            <a:r>
              <a:rPr lang="ko-KR" altLang="en-US" dirty="0"/>
              <a:t>다섯째 수준</a:t>
            </a:r>
          </a:p>
        </p:txBody>
      </p:sp>
      <p:sp>
        <p:nvSpPr>
          <p:cNvPr id="4" name="날짜 개체 틀 3"/>
          <p:cNvSpPr>
            <a:spLocks noGrp="1"/>
          </p:cNvSpPr>
          <p:nvPr>
            <p:ph type="dt" sz="half" idx="2"/>
          </p:nvPr>
        </p:nvSpPr>
        <p:spPr>
          <a:xfrm>
            <a:off x="609600" y="6429397"/>
            <a:ext cx="2844800" cy="292079"/>
          </a:xfrm>
          <a:prstGeom prst="rect">
            <a:avLst/>
          </a:prstGeom>
        </p:spPr>
        <p:txBody>
          <a:bodyPr vert="horz" lIns="91440" tIns="45720" rIns="91440" bIns="45720" rtlCol="0" anchor="ctr"/>
          <a:lstStyle>
            <a:lvl1pPr algn="l">
              <a:defRPr sz="1200">
                <a:solidFill>
                  <a:schemeClr val="tx1">
                    <a:tint val="75000"/>
                  </a:schemeClr>
                </a:solidFill>
              </a:defRPr>
            </a:lvl1pPr>
          </a:lstStyle>
          <a:p>
            <a:fld id="{ED3D6733-6F27-4404-AB51-585418F146E5}" type="datetimeFigureOut">
              <a:rPr lang="ko-KR" altLang="en-US" smtClean="0"/>
              <a:pPr/>
              <a:t>2022-05-16</a:t>
            </a:fld>
            <a:endParaRPr lang="ko-KR" altLang="en-US"/>
          </a:p>
        </p:txBody>
      </p:sp>
      <p:sp>
        <p:nvSpPr>
          <p:cNvPr id="5" name="바닥글 개체 틀 4"/>
          <p:cNvSpPr>
            <a:spLocks noGrp="1"/>
          </p:cNvSpPr>
          <p:nvPr>
            <p:ph type="ftr" sz="quarter" idx="3"/>
          </p:nvPr>
        </p:nvSpPr>
        <p:spPr>
          <a:xfrm>
            <a:off x="4165600" y="6429397"/>
            <a:ext cx="3860800" cy="29207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737600" y="6429397"/>
            <a:ext cx="2844800" cy="292079"/>
          </a:xfrm>
          <a:prstGeom prst="rect">
            <a:avLst/>
          </a:prstGeom>
        </p:spPr>
        <p:txBody>
          <a:bodyPr vert="horz" lIns="91440" tIns="45720" rIns="91440" bIns="45720" rtlCol="0" anchor="ctr"/>
          <a:lstStyle>
            <a:lvl1pPr algn="r">
              <a:defRPr sz="1200">
                <a:solidFill>
                  <a:schemeClr val="tx1">
                    <a:tint val="75000"/>
                  </a:schemeClr>
                </a:solidFill>
              </a:defRPr>
            </a:lvl1pPr>
          </a:lstStyle>
          <a:p>
            <a:fld id="{EE6BC638-39B7-4287-91A7-2A3DDA573295}"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5" r:id="rId2"/>
    <p:sldLayoutId id="2147483651" r:id="rId3"/>
    <p:sldLayoutId id="2147483656" r:id="rId4"/>
    <p:sldLayoutId id="2147483650" r:id="rId5"/>
    <p:sldLayoutId id="2147483657" r:id="rId6"/>
  </p:sldLayoutIdLst>
  <p:txStyles>
    <p:titleStyle>
      <a:lvl1pPr algn="l" defTabSz="914400" rtl="0" eaLnBrk="1" latinLnBrk="1" hangingPunct="1">
        <a:spcBef>
          <a:spcPct val="0"/>
        </a:spcBef>
        <a:buNone/>
        <a:defRPr lang="ko-KR" altLang="en-US" sz="3500" kern="1200">
          <a:solidFill>
            <a:sysClr val="windowText" lastClr="000000"/>
          </a:solidFill>
          <a:latin typeface="맑은 고딕" pitchFamily="50" charset="-127"/>
          <a:ea typeface="맑은 고딕" pitchFamily="50" charset="-127"/>
          <a:cs typeface="+mj-cs"/>
        </a:defRPr>
      </a:lvl1pPr>
    </p:titleStyle>
    <p:bodyStyle>
      <a:lvl1pPr marL="342900" indent="-342900" algn="l" defTabSz="914400" rtl="0" eaLnBrk="1" latinLnBrk="1" hangingPunct="1">
        <a:spcBef>
          <a:spcPct val="20000"/>
        </a:spcBef>
        <a:buFont typeface="Arial" pitchFamily="34" charset="0"/>
        <a:buChar char="•"/>
        <a:defRPr lang="ko-KR" altLang="en-US" sz="2500" kern="1200" smtClean="0">
          <a:solidFill>
            <a:schemeClr val="tx1"/>
          </a:solidFill>
          <a:latin typeface="맑은 고딕" pitchFamily="50" charset="-127"/>
          <a:ea typeface="맑은 고딕" pitchFamily="50" charset="-127"/>
          <a:cs typeface="+mn-cs"/>
        </a:defRPr>
      </a:lvl1pPr>
      <a:lvl2pPr marL="742950" indent="-285750" algn="l" defTabSz="914400" rtl="0" eaLnBrk="1" latinLnBrk="1" hangingPunct="1">
        <a:spcBef>
          <a:spcPct val="20000"/>
        </a:spcBef>
        <a:buFont typeface="Arial" pitchFamily="34" charset="0"/>
        <a:buChar char="–"/>
        <a:defRPr lang="ko-KR" altLang="en-US" sz="1800" kern="1200" smtClean="0">
          <a:solidFill>
            <a:schemeClr val="tx1"/>
          </a:solidFill>
          <a:latin typeface="맑은 고딕" pitchFamily="50" charset="-127"/>
          <a:ea typeface="맑은 고딕" pitchFamily="50" charset="-127"/>
          <a:cs typeface="+mn-cs"/>
        </a:defRPr>
      </a:lvl2pPr>
      <a:lvl3pPr marL="1143000" indent="-228600" algn="l" defTabSz="914400" rtl="0" eaLnBrk="1" latinLnBrk="1" hangingPunct="1">
        <a:spcBef>
          <a:spcPct val="20000"/>
        </a:spcBef>
        <a:buFont typeface="Arial" pitchFamily="34" charset="0"/>
        <a:buChar char="•"/>
        <a:defRPr lang="ko-KR" altLang="en-US" sz="1800" kern="1200" smtClean="0">
          <a:solidFill>
            <a:schemeClr val="tx1"/>
          </a:solidFill>
          <a:latin typeface="맑은 고딕" pitchFamily="50" charset="-127"/>
          <a:ea typeface="맑은 고딕" pitchFamily="50" charset="-127"/>
          <a:cs typeface="+mn-cs"/>
        </a:defRPr>
      </a:lvl3pPr>
      <a:lvl4pPr marL="1600200" indent="-228600" algn="l" defTabSz="914400" rtl="0" eaLnBrk="1" latinLnBrk="1" hangingPunct="1">
        <a:spcBef>
          <a:spcPct val="20000"/>
        </a:spcBef>
        <a:buFont typeface="Arial" pitchFamily="34" charset="0"/>
        <a:buChar char="–"/>
        <a:defRPr lang="ko-KR" altLang="en-US" sz="1800" kern="1200" smtClean="0">
          <a:solidFill>
            <a:schemeClr val="tx1"/>
          </a:solidFill>
          <a:latin typeface="맑은 고딕" pitchFamily="50" charset="-127"/>
          <a:ea typeface="맑은 고딕" pitchFamily="50" charset="-127"/>
          <a:cs typeface="+mn-cs"/>
        </a:defRPr>
      </a:lvl4pPr>
      <a:lvl5pPr marL="2057400" indent="-228600" algn="l" defTabSz="914400" rtl="0" eaLnBrk="1" latinLnBrk="1" hangingPunct="1">
        <a:spcBef>
          <a:spcPct val="20000"/>
        </a:spcBef>
        <a:buFont typeface="Arial" pitchFamily="34" charset="0"/>
        <a:buChar char="»"/>
        <a:defRPr lang="ko-KR" altLang="en-US" sz="1800" kern="1200">
          <a:solidFill>
            <a:schemeClr val="tx1"/>
          </a:solidFill>
          <a:latin typeface="맑은 고딕" pitchFamily="50" charset="-127"/>
          <a:ea typeface="맑은 고딕" pitchFamily="50" charset="-127"/>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3.mkv"/><Relationship Id="rId1" Type="http://schemas.microsoft.com/office/2007/relationships/media" Target="../media/media3.mkv"/><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2.webp"/><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uD4izuDMUQA&amp;t=201s" TargetMode="External"/><Relationship Id="rId2" Type="http://schemas.openxmlformats.org/officeDocument/2006/relationships/hyperlink" Target="https://www.fisica.net/relatividade/stephen_hawking_a_brief_history_of_time.pdf" TargetMode="External"/><Relationship Id="rId1" Type="http://schemas.openxmlformats.org/officeDocument/2006/relationships/slideLayout" Target="../slideLayouts/slideLayout6.xml"/><Relationship Id="rId4" Type="http://schemas.openxmlformats.org/officeDocument/2006/relationships/hyperlink" Target="https://www.youtube.com/watch?v=UcgV4OFRS-w"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제목 6"/>
          <p:cNvSpPr>
            <a:spLocks noGrp="1"/>
          </p:cNvSpPr>
          <p:nvPr>
            <p:ph type="ctrTitle"/>
          </p:nvPr>
        </p:nvSpPr>
        <p:spPr>
          <a:xfrm>
            <a:off x="0" y="0"/>
            <a:ext cx="5976664" cy="1603026"/>
          </a:xfrm>
        </p:spPr>
        <p:txBody>
          <a:bodyPr/>
          <a:lstStyle/>
          <a:p>
            <a:r>
              <a:rPr lang="ka-GE" altLang="ko-KR" sz="2000" b="1" dirty="0"/>
              <a:t>სამყაროს წარმოშობა და მისი მომავალი</a:t>
            </a:r>
            <a:endParaRPr lang="ko-KR" altLang="en-US" sz="2000" b="1" dirty="0"/>
          </a:p>
        </p:txBody>
      </p:sp>
      <p:sp>
        <p:nvSpPr>
          <p:cNvPr id="18" name="직사각형 17"/>
          <p:cNvSpPr/>
          <p:nvPr/>
        </p:nvSpPr>
        <p:spPr>
          <a:xfrm>
            <a:off x="7636478" y="6234466"/>
            <a:ext cx="4536504" cy="338554"/>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algn="r" fontAlgn="base">
              <a:spcBef>
                <a:spcPct val="0"/>
              </a:spcBef>
              <a:spcAft>
                <a:spcPct val="0"/>
              </a:spcAft>
            </a:pPr>
            <a:r>
              <a:rPr kumimoji="1" lang="ka-GE" altLang="ko-KR" sz="1600" dirty="0">
                <a:latin typeface="+mj-lt"/>
                <a:ea typeface="맑은 고딕" pitchFamily="50" charset="-127"/>
                <a:cs typeface="굴림" pitchFamily="50" charset="-127"/>
              </a:rPr>
              <a:t>მომხსენებელი: ალექსანდრე ბერიაშვილი</a:t>
            </a:r>
            <a:endParaRPr kumimoji="1" lang="en-US" altLang="ko-KR" sz="1600" dirty="0">
              <a:latin typeface="+mj-lt"/>
              <a:ea typeface="맑은 고딕" pitchFamily="50" charset="-127"/>
              <a:cs typeface="굴림" pitchFamily="50" charset="-127"/>
            </a:endParaRPr>
          </a:p>
        </p:txBody>
      </p:sp>
      <p:sp>
        <p:nvSpPr>
          <p:cNvPr id="4" name="제목 6">
            <a:extLst>
              <a:ext uri="{FF2B5EF4-FFF2-40B4-BE49-F238E27FC236}">
                <a16:creationId xmlns:a16="http://schemas.microsoft.com/office/drawing/2014/main" id="{56E210D9-7949-8E94-CA5A-FA270848AEE8}"/>
              </a:ext>
            </a:extLst>
          </p:cNvPr>
          <p:cNvSpPr txBox="1">
            <a:spLocks/>
          </p:cNvSpPr>
          <p:nvPr/>
        </p:nvSpPr>
        <p:spPr>
          <a:xfrm>
            <a:off x="6096000" y="4437112"/>
            <a:ext cx="5976664" cy="1603026"/>
          </a:xfrm>
          <a:prstGeom prst="rect">
            <a:avLst/>
          </a:prstGeom>
        </p:spPr>
        <p:txBody>
          <a:bodyPr vert="horz" wrap="square" lIns="91440" tIns="45720" rIns="91440" bIns="45720" numCol="1" rtlCol="0" anchor="ctr" anchorCtr="0" compatLnSpc="1">
            <a:prstTxWarp prst="textNoShape">
              <a:avLst/>
            </a:prstTxWarp>
            <a:noAutofit/>
          </a:bodyPr>
          <a:lstStyle>
            <a:lvl1pPr marL="0" indent="0" algn="l" defTabSz="914400" rtl="0" eaLnBrk="1" fontAlgn="base" latinLnBrk="1" hangingPunct="1">
              <a:lnSpc>
                <a:spcPct val="100000"/>
              </a:lnSpc>
              <a:spcBef>
                <a:spcPct val="0"/>
              </a:spcBef>
              <a:spcAft>
                <a:spcPct val="0"/>
              </a:spcAft>
              <a:buClr>
                <a:schemeClr val="hlink"/>
              </a:buClr>
              <a:buFont typeface="굴림체" pitchFamily="49" charset="-127"/>
              <a:buNone/>
              <a:defRPr lang="ko-KR" altLang="en-US" sz="5400" b="0" kern="1200" baseline="0" dirty="0">
                <a:solidFill>
                  <a:schemeClr val="tx2">
                    <a:lumMod val="75000"/>
                  </a:schemeClr>
                </a:solidFill>
                <a:effectLst/>
                <a:latin typeface="+mj-lt"/>
                <a:ea typeface="맑은 고딕" pitchFamily="50" charset="-127"/>
                <a:cs typeface="+mj-cs"/>
              </a:defRPr>
            </a:lvl1pPr>
          </a:lstStyle>
          <a:p>
            <a:endParaRPr lang="ka-GE" sz="2000" b="1" dirty="0"/>
          </a:p>
        </p:txBody>
      </p:sp>
      <p:sp>
        <p:nvSpPr>
          <p:cNvPr id="5" name="제목 6">
            <a:extLst>
              <a:ext uri="{FF2B5EF4-FFF2-40B4-BE49-F238E27FC236}">
                <a16:creationId xmlns:a16="http://schemas.microsoft.com/office/drawing/2014/main" id="{A5AE4DC1-6734-FC97-D442-BF3813B6C66C}"/>
              </a:ext>
            </a:extLst>
          </p:cNvPr>
          <p:cNvSpPr txBox="1">
            <a:spLocks/>
          </p:cNvSpPr>
          <p:nvPr/>
        </p:nvSpPr>
        <p:spPr>
          <a:xfrm>
            <a:off x="6270793" y="4631440"/>
            <a:ext cx="5801653" cy="1408698"/>
          </a:xfrm>
          <a:prstGeom prst="rect">
            <a:avLst/>
          </a:prstGeom>
        </p:spPr>
        <p:txBody>
          <a:bodyPr vert="horz" wrap="square" lIns="91440" tIns="45720" rIns="91440" bIns="45720" numCol="1" rtlCol="0" anchor="ctr" anchorCtr="0" compatLnSpc="1">
            <a:prstTxWarp prst="textNoShape">
              <a:avLst/>
            </a:prstTxWarp>
            <a:noAutofit/>
          </a:bodyPr>
          <a:lstStyle>
            <a:lvl1pPr marL="0" indent="0" algn="l" defTabSz="914400" rtl="0" eaLnBrk="1" fontAlgn="base" latinLnBrk="1" hangingPunct="1">
              <a:lnSpc>
                <a:spcPct val="100000"/>
              </a:lnSpc>
              <a:spcBef>
                <a:spcPct val="0"/>
              </a:spcBef>
              <a:spcAft>
                <a:spcPct val="0"/>
              </a:spcAft>
              <a:buClr>
                <a:schemeClr val="hlink"/>
              </a:buClr>
              <a:buFont typeface="굴림체" pitchFamily="49" charset="-127"/>
              <a:buNone/>
              <a:defRPr lang="ko-KR" altLang="en-US" sz="5400" b="0" kern="1200" baseline="0" dirty="0">
                <a:solidFill>
                  <a:schemeClr val="tx2">
                    <a:lumMod val="75000"/>
                  </a:schemeClr>
                </a:solidFill>
                <a:effectLst/>
                <a:latin typeface="+mj-lt"/>
                <a:ea typeface="맑은 고딕" pitchFamily="50" charset="-127"/>
                <a:cs typeface="+mj-cs"/>
              </a:defRPr>
            </a:lvl1pPr>
          </a:lstStyle>
          <a:p>
            <a:r>
              <a:rPr lang="ka-GE" altLang="ko-KR" sz="2000" b="1" dirty="0"/>
              <a:t> კოსმოლოგია და ელემენტალური ნაწილაკები</a:t>
            </a:r>
            <a:endParaRPr lang="ka-GE" sz="2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5"/>
          <p:cNvSpPr txBox="1">
            <a:spLocks noChangeArrowheads="1"/>
          </p:cNvSpPr>
          <p:nvPr/>
        </p:nvSpPr>
        <p:spPr bwMode="auto">
          <a:xfrm>
            <a:off x="7871098" y="0"/>
            <a:ext cx="4320902" cy="3754874"/>
          </a:xfrm>
          <a:prstGeom prst="rect">
            <a:avLst/>
          </a:prstGeom>
          <a:noFill/>
          <a:ln w="9525">
            <a:noFill/>
            <a:miter lim="800000"/>
            <a:headEnd/>
            <a:tailEnd/>
          </a:ln>
        </p:spPr>
        <p:txBody>
          <a:bodyPr wrap="square">
            <a:spAutoFit/>
          </a:bodyPr>
          <a:lstStyle/>
          <a:p>
            <a:pPr>
              <a:defRPr/>
            </a:pPr>
            <a:r>
              <a:rPr lang="ka-GE" altLang="ko-KR" sz="1400" b="1" dirty="0">
                <a:latin typeface="+mj-lt"/>
                <a:ea typeface="맑은 고딕" pitchFamily="50" charset="-127"/>
              </a:rPr>
              <a:t>აინშტაინის ფარდობითობის თეორია თავისთავად წინასწარმეტყველებს,რომ დრო-სივრცე დაიწყო დიდი აფეთქების სინგულარობით და დასრულდება ან დიდი კრიზისული სინგულარობით(თუ მოხდება მთლიანი სამყაროს კოლაფსი)ან სინგულარობით შავი ხვრელების შიგნით(თუ მოხდება ლოკალური რეგიონის კოლაფსი,როგორიცაა ვარსკვლავი).ნებისმიერი მატერია,მოხვედრილი  შავ ხვრელში,დაიშლება სინგულარობაში და მხოლოდ მისი მასის გრავიტაციული ეფექტი შეიგრძნობა შავი ხვრელის  გარეთ.</a:t>
            </a:r>
          </a:p>
          <a:p>
            <a:pPr>
              <a:defRPr/>
            </a:pPr>
            <a:r>
              <a:rPr lang="ka-GE" altLang="ko-KR" sz="1400" b="1" dirty="0">
                <a:latin typeface="+mj-lt"/>
                <a:ea typeface="맑은 고딕" pitchFamily="50" charset="-127"/>
              </a:rPr>
              <a:t>მეორეს მხრივ,კვანტური ეფექტების გათვალისწინებით იქმნება შთაბეჭდილება,რომ ენერგია ან მასა უბრუნდება დანარჩენ სამყაროს და შავი ხვრელი ნებისმიერ სინგულარობასთან ერთად აორთქლდება და გაქრება.</a:t>
            </a:r>
            <a:endParaRPr lang="en-US" altLang="ko-KR" sz="1400" b="1" dirty="0">
              <a:latin typeface="+mj-lt"/>
              <a:ea typeface="맑은 고딕" pitchFamily="50" charset="-127"/>
            </a:endParaRPr>
          </a:p>
        </p:txBody>
      </p:sp>
      <p:pic>
        <p:nvPicPr>
          <p:cNvPr id="5" name="Picture 4">
            <a:extLst>
              <a:ext uri="{FF2B5EF4-FFF2-40B4-BE49-F238E27FC236}">
                <a16:creationId xmlns:a16="http://schemas.microsoft.com/office/drawing/2014/main" id="{7B2856E0-005C-32F9-4240-22268906E2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6731" y="3861048"/>
            <a:ext cx="6278537" cy="285816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 Box 9"/>
              <p:cNvSpPr txBox="1">
                <a:spLocks noChangeArrowheads="1"/>
              </p:cNvSpPr>
              <p:nvPr/>
            </p:nvSpPr>
            <p:spPr bwMode="auto">
              <a:xfrm>
                <a:off x="94681" y="1844824"/>
                <a:ext cx="3816424" cy="222060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lnSpc>
                    <a:spcPct val="200000"/>
                  </a:lnSpc>
                  <a:spcBef>
                    <a:spcPct val="0"/>
                  </a:spcBef>
                  <a:spcAft>
                    <a:spcPct val="0"/>
                  </a:spcAft>
                </a:pPr>
                <a:r>
                  <a:rPr kumimoji="1" lang="ka-GE" altLang="ko-KR" sz="1300" dirty="0">
                    <a:solidFill>
                      <a:schemeClr val="tx2">
                        <a:lumMod val="75000"/>
                      </a:schemeClr>
                    </a:solidFill>
                    <a:latin typeface="+mj-lt"/>
                    <a:ea typeface="맑은 고딕" pitchFamily="50" charset="-127"/>
                    <a:cs typeface="굴림" pitchFamily="50" charset="-127"/>
                  </a:rPr>
                  <a:t>ფრიდმანის განტოლება:</a:t>
                </a:r>
                <a:endParaRPr kumimoji="1" lang="en-US" altLang="ko-KR" sz="1300" dirty="0">
                  <a:solidFill>
                    <a:schemeClr val="tx2">
                      <a:lumMod val="75000"/>
                    </a:schemeClr>
                  </a:solidFill>
                  <a:latin typeface="+mj-lt"/>
                  <a:ea typeface="맑은 고딕" pitchFamily="50" charset="-127"/>
                  <a:cs typeface="굴림" pitchFamily="50" charset="-127"/>
                </a:endParaRPr>
              </a:p>
              <a:p>
                <a:pPr fontAlgn="base">
                  <a:lnSpc>
                    <a:spcPct val="200000"/>
                  </a:lnSpc>
                  <a:spcBef>
                    <a:spcPct val="0"/>
                  </a:spcBef>
                  <a:spcAft>
                    <a:spcPct val="0"/>
                  </a:spcAft>
                </a:pPr>
                <a14:m>
                  <m:oMathPara xmlns:m="http://schemas.openxmlformats.org/officeDocument/2006/math">
                    <m:oMathParaPr>
                      <m:jc m:val="centerGroup"/>
                    </m:oMathParaPr>
                    <m:oMath xmlns:m="http://schemas.openxmlformats.org/officeDocument/2006/math">
                      <m:sSup>
                        <m:sSupPr>
                          <m:ctrlPr>
                            <a:rPr kumimoji="1" lang="en-US" altLang="ko-KR" sz="1300" i="1">
                              <a:solidFill>
                                <a:schemeClr val="tx2">
                                  <a:lumMod val="75000"/>
                                </a:schemeClr>
                              </a:solidFill>
                              <a:latin typeface="Cambria Math" panose="02040503050406030204" pitchFamily="18" charset="0"/>
                              <a:ea typeface="맑은 고딕" pitchFamily="50" charset="-127"/>
                              <a:cs typeface="굴림" pitchFamily="50" charset="-127"/>
                            </a:rPr>
                          </m:ctrlPr>
                        </m:sSupPr>
                        <m:e>
                          <m:r>
                            <a:rPr kumimoji="1" lang="en-US" altLang="ko-KR" sz="1300" i="1">
                              <a:solidFill>
                                <a:schemeClr val="tx2">
                                  <a:lumMod val="75000"/>
                                </a:schemeClr>
                              </a:solidFill>
                              <a:latin typeface="Cambria Math" panose="02040503050406030204" pitchFamily="18" charset="0"/>
                              <a:ea typeface="맑은 고딕" pitchFamily="50" charset="-127"/>
                              <a:cs typeface="굴림" pitchFamily="50" charset="-127"/>
                            </a:rPr>
                            <m:t>𝐻</m:t>
                          </m:r>
                        </m:e>
                        <m:sup>
                          <m:r>
                            <a:rPr kumimoji="1" lang="en-US" altLang="ko-KR" sz="1300" i="1">
                              <a:solidFill>
                                <a:schemeClr val="tx2">
                                  <a:lumMod val="75000"/>
                                </a:schemeClr>
                              </a:solidFill>
                              <a:latin typeface="Cambria Math" panose="02040503050406030204" pitchFamily="18" charset="0"/>
                              <a:ea typeface="맑은 고딕" pitchFamily="50" charset="-127"/>
                              <a:cs typeface="굴림" pitchFamily="50" charset="-127"/>
                            </a:rPr>
                            <m:t>2</m:t>
                          </m:r>
                        </m:sup>
                      </m:sSup>
                      <m:r>
                        <a:rPr kumimoji="1" lang="en-US" altLang="ko-KR" sz="1300" i="1">
                          <a:solidFill>
                            <a:schemeClr val="tx2">
                              <a:lumMod val="75000"/>
                            </a:schemeClr>
                          </a:solidFill>
                          <a:latin typeface="Cambria Math" panose="02040503050406030204" pitchFamily="18" charset="0"/>
                          <a:ea typeface="맑은 고딕" pitchFamily="50" charset="-127"/>
                          <a:cs typeface="굴림" pitchFamily="50" charset="-127"/>
                        </a:rPr>
                        <m:t>=</m:t>
                      </m:r>
                      <m:sSup>
                        <m:sSupPr>
                          <m:ctrlPr>
                            <a:rPr kumimoji="1" lang="en-US" altLang="ko-KR" sz="1300" i="1">
                              <a:solidFill>
                                <a:schemeClr val="tx2">
                                  <a:lumMod val="75000"/>
                                </a:schemeClr>
                              </a:solidFill>
                              <a:latin typeface="Cambria Math" panose="02040503050406030204" pitchFamily="18" charset="0"/>
                              <a:ea typeface="맑은 고딕" pitchFamily="50" charset="-127"/>
                            </a:rPr>
                          </m:ctrlPr>
                        </m:sSupPr>
                        <m:e>
                          <m:d>
                            <m:dPr>
                              <m:ctrlPr>
                                <a:rPr kumimoji="1" lang="en-US" altLang="ko-KR" sz="1300" i="1">
                                  <a:solidFill>
                                    <a:schemeClr val="tx2">
                                      <a:lumMod val="75000"/>
                                    </a:schemeClr>
                                  </a:solidFill>
                                  <a:latin typeface="Cambria Math" panose="02040503050406030204" pitchFamily="18" charset="0"/>
                                  <a:ea typeface="맑은 고딕" pitchFamily="50" charset="-127"/>
                                </a:rPr>
                              </m:ctrlPr>
                            </m:dPr>
                            <m:e>
                              <m:f>
                                <m:fPr>
                                  <m:ctrlPr>
                                    <a:rPr kumimoji="1" lang="en-US" altLang="ko-KR" sz="1300" i="1">
                                      <a:solidFill>
                                        <a:schemeClr val="tx2">
                                          <a:lumMod val="75000"/>
                                        </a:schemeClr>
                                      </a:solidFill>
                                      <a:latin typeface="Cambria Math" panose="02040503050406030204" pitchFamily="18" charset="0"/>
                                      <a:ea typeface="맑은 고딕" pitchFamily="50" charset="-127"/>
                                    </a:rPr>
                                  </m:ctrlPr>
                                </m:fPr>
                                <m:num>
                                  <m:acc>
                                    <m:accPr>
                                      <m:chr m:val="̇"/>
                                      <m:ctrlPr>
                                        <a:rPr kumimoji="1" lang="en-US" altLang="ko-KR" sz="1300" i="1">
                                          <a:solidFill>
                                            <a:schemeClr val="tx2">
                                              <a:lumMod val="75000"/>
                                            </a:schemeClr>
                                          </a:solidFill>
                                          <a:latin typeface="Cambria Math" panose="02040503050406030204" pitchFamily="18" charset="0"/>
                                          <a:ea typeface="맑은 고딕" pitchFamily="50" charset="-127"/>
                                        </a:rPr>
                                      </m:ctrlPr>
                                    </m:accPr>
                                    <m:e>
                                      <m:r>
                                        <a:rPr kumimoji="1" lang="en-US" altLang="ko-KR" sz="1300" i="1">
                                          <a:solidFill>
                                            <a:schemeClr val="tx2">
                                              <a:lumMod val="75000"/>
                                            </a:schemeClr>
                                          </a:solidFill>
                                          <a:latin typeface="Cambria Math" panose="02040503050406030204" pitchFamily="18" charset="0"/>
                                          <a:ea typeface="맑은 고딕" pitchFamily="50" charset="-127"/>
                                        </a:rPr>
                                        <m:t>𝑎</m:t>
                                      </m:r>
                                    </m:e>
                                  </m:acc>
                                </m:num>
                                <m:den>
                                  <m:r>
                                    <a:rPr kumimoji="1" lang="en-US" altLang="ko-KR" sz="1300" i="1">
                                      <a:solidFill>
                                        <a:schemeClr val="tx2">
                                          <a:lumMod val="75000"/>
                                        </a:schemeClr>
                                      </a:solidFill>
                                      <a:latin typeface="Cambria Math" panose="02040503050406030204" pitchFamily="18" charset="0"/>
                                      <a:ea typeface="맑은 고딕" pitchFamily="50" charset="-127"/>
                                    </a:rPr>
                                    <m:t>𝑎</m:t>
                                  </m:r>
                                </m:den>
                              </m:f>
                            </m:e>
                          </m:d>
                        </m:e>
                        <m:sup>
                          <m:r>
                            <a:rPr kumimoji="1" lang="en-US" altLang="ko-KR" sz="1300" i="1">
                              <a:solidFill>
                                <a:schemeClr val="tx2">
                                  <a:lumMod val="75000"/>
                                </a:schemeClr>
                              </a:solidFill>
                              <a:latin typeface="Cambria Math" panose="02040503050406030204" pitchFamily="18" charset="0"/>
                              <a:ea typeface="맑은 고딕" pitchFamily="50" charset="-127"/>
                            </a:rPr>
                            <m:t>2</m:t>
                          </m:r>
                        </m:sup>
                      </m:sSup>
                      <m:r>
                        <a:rPr kumimoji="1" lang="en-US" altLang="ko-KR" sz="1300" i="1">
                          <a:solidFill>
                            <a:schemeClr val="tx2">
                              <a:lumMod val="75000"/>
                            </a:schemeClr>
                          </a:solidFill>
                          <a:latin typeface="Cambria Math" panose="02040503050406030204" pitchFamily="18" charset="0"/>
                          <a:ea typeface="맑은 고딕" pitchFamily="50" charset="-127"/>
                        </a:rPr>
                        <m:t>=</m:t>
                      </m:r>
                      <m:f>
                        <m:fPr>
                          <m:ctrlPr>
                            <a:rPr kumimoji="1" lang="en-US" altLang="ko-KR" sz="1300" i="1">
                              <a:solidFill>
                                <a:schemeClr val="tx2">
                                  <a:lumMod val="75000"/>
                                </a:schemeClr>
                              </a:solidFill>
                              <a:latin typeface="Cambria Math" panose="02040503050406030204" pitchFamily="18" charset="0"/>
                              <a:ea typeface="맑은 고딕" pitchFamily="50" charset="-127"/>
                            </a:rPr>
                          </m:ctrlPr>
                        </m:fPr>
                        <m:num>
                          <m:r>
                            <a:rPr kumimoji="1" lang="en-US" altLang="ko-KR" sz="1300" i="1">
                              <a:solidFill>
                                <a:schemeClr val="tx2">
                                  <a:lumMod val="75000"/>
                                </a:schemeClr>
                              </a:solidFill>
                              <a:latin typeface="Cambria Math" panose="02040503050406030204" pitchFamily="18" charset="0"/>
                              <a:ea typeface="맑은 고딕" pitchFamily="50" charset="-127"/>
                            </a:rPr>
                            <m:t>8</m:t>
                          </m:r>
                          <m:r>
                            <a:rPr kumimoji="1" lang="en-US" altLang="ko-KR" sz="1300" i="1">
                              <a:solidFill>
                                <a:schemeClr val="tx2">
                                  <a:lumMod val="75000"/>
                                </a:schemeClr>
                              </a:solidFill>
                              <a:latin typeface="Cambria Math" panose="02040503050406030204" pitchFamily="18" charset="0"/>
                              <a:ea typeface="맑은 고딕" pitchFamily="50" charset="-127"/>
                            </a:rPr>
                            <m:t>𝜋</m:t>
                          </m:r>
                          <m:r>
                            <a:rPr kumimoji="1" lang="en-US" altLang="ko-KR" sz="1300" i="1">
                              <a:solidFill>
                                <a:schemeClr val="tx2">
                                  <a:lumMod val="75000"/>
                                </a:schemeClr>
                              </a:solidFill>
                              <a:latin typeface="Cambria Math" panose="02040503050406030204" pitchFamily="18" charset="0"/>
                              <a:ea typeface="맑은 고딕" pitchFamily="50" charset="-127"/>
                            </a:rPr>
                            <m:t>𝐺</m:t>
                          </m:r>
                          <m:r>
                            <a:rPr kumimoji="1" lang="en-US" altLang="ko-KR" sz="1300" i="1">
                              <a:solidFill>
                                <a:schemeClr val="tx2">
                                  <a:lumMod val="75000"/>
                                </a:schemeClr>
                              </a:solidFill>
                              <a:latin typeface="Cambria Math" panose="02040503050406030204" pitchFamily="18" charset="0"/>
                              <a:ea typeface="맑은 고딕" pitchFamily="50" charset="-127"/>
                            </a:rPr>
                            <m:t>𝜌</m:t>
                          </m:r>
                          <m:r>
                            <a:rPr kumimoji="1" lang="en-US" altLang="ko-KR" sz="1300" i="1">
                              <a:solidFill>
                                <a:schemeClr val="tx2">
                                  <a:lumMod val="75000"/>
                                </a:schemeClr>
                              </a:solidFill>
                              <a:latin typeface="Cambria Math" panose="02040503050406030204" pitchFamily="18" charset="0"/>
                              <a:ea typeface="맑은 고딕" pitchFamily="50" charset="-127"/>
                            </a:rPr>
                            <m:t>+</m:t>
                          </m:r>
                          <m:r>
                            <m:rPr>
                              <m:sty m:val="p"/>
                            </m:rPr>
                            <a:rPr kumimoji="1" lang="en-US" altLang="ko-KR" sz="1300">
                              <a:solidFill>
                                <a:schemeClr val="tx2">
                                  <a:lumMod val="75000"/>
                                </a:schemeClr>
                              </a:solidFill>
                              <a:latin typeface="Cambria Math" panose="02040503050406030204" pitchFamily="18" charset="0"/>
                              <a:ea typeface="맑은 고딕" pitchFamily="50" charset="-127"/>
                            </a:rPr>
                            <m:t>Λ</m:t>
                          </m:r>
                        </m:num>
                        <m:den>
                          <m:r>
                            <a:rPr kumimoji="1" lang="en-US" altLang="ko-KR" sz="1300" i="1">
                              <a:solidFill>
                                <a:schemeClr val="tx2">
                                  <a:lumMod val="75000"/>
                                </a:schemeClr>
                              </a:solidFill>
                              <a:latin typeface="Cambria Math" panose="02040503050406030204" pitchFamily="18" charset="0"/>
                              <a:ea typeface="맑은 고딕" pitchFamily="50" charset="-127"/>
                            </a:rPr>
                            <m:t>3</m:t>
                          </m:r>
                        </m:den>
                      </m:f>
                      <m:r>
                        <a:rPr kumimoji="1" lang="en-US" altLang="ko-KR" sz="1300" i="1">
                          <a:solidFill>
                            <a:schemeClr val="tx2">
                              <a:lumMod val="75000"/>
                            </a:schemeClr>
                          </a:solidFill>
                          <a:latin typeface="Cambria Math" panose="02040503050406030204" pitchFamily="18" charset="0"/>
                          <a:ea typeface="맑은 고딕" pitchFamily="50" charset="-127"/>
                        </a:rPr>
                        <m:t>−</m:t>
                      </m:r>
                      <m:r>
                        <a:rPr kumimoji="1" lang="en-US" altLang="ko-KR" sz="1300" i="1">
                          <a:solidFill>
                            <a:schemeClr val="tx2">
                              <a:lumMod val="75000"/>
                            </a:schemeClr>
                          </a:solidFill>
                          <a:latin typeface="Cambria Math" panose="02040503050406030204" pitchFamily="18" charset="0"/>
                          <a:ea typeface="맑은 고딕" pitchFamily="50" charset="-127"/>
                        </a:rPr>
                        <m:t>𝑘</m:t>
                      </m:r>
                      <m:f>
                        <m:fPr>
                          <m:ctrlPr>
                            <a:rPr kumimoji="1" lang="en-US" altLang="ko-KR" sz="1300" i="1">
                              <a:solidFill>
                                <a:schemeClr val="tx2">
                                  <a:lumMod val="75000"/>
                                </a:schemeClr>
                              </a:solidFill>
                              <a:latin typeface="Cambria Math" panose="02040503050406030204" pitchFamily="18" charset="0"/>
                              <a:ea typeface="맑은 고딕" pitchFamily="50" charset="-127"/>
                            </a:rPr>
                          </m:ctrlPr>
                        </m:fPr>
                        <m:num>
                          <m:sSup>
                            <m:sSupPr>
                              <m:ctrlPr>
                                <a:rPr kumimoji="1" lang="en-US" altLang="ko-KR" sz="1300" i="1">
                                  <a:solidFill>
                                    <a:schemeClr val="tx2">
                                      <a:lumMod val="75000"/>
                                    </a:schemeClr>
                                  </a:solidFill>
                                  <a:latin typeface="Cambria Math" panose="02040503050406030204" pitchFamily="18" charset="0"/>
                                  <a:ea typeface="맑은 고딕" pitchFamily="50" charset="-127"/>
                                </a:rPr>
                              </m:ctrlPr>
                            </m:sSupPr>
                            <m:e>
                              <m:r>
                                <a:rPr kumimoji="1" lang="en-US" altLang="ko-KR" sz="1300" i="1">
                                  <a:solidFill>
                                    <a:schemeClr val="tx2">
                                      <a:lumMod val="75000"/>
                                    </a:schemeClr>
                                  </a:solidFill>
                                  <a:latin typeface="Cambria Math" panose="02040503050406030204" pitchFamily="18" charset="0"/>
                                  <a:ea typeface="맑은 고딕" pitchFamily="50" charset="-127"/>
                                </a:rPr>
                                <m:t>𝑐</m:t>
                              </m:r>
                            </m:e>
                            <m:sup>
                              <m:r>
                                <a:rPr kumimoji="1" lang="en-US" altLang="ko-KR" sz="1300" i="1">
                                  <a:solidFill>
                                    <a:schemeClr val="tx2">
                                      <a:lumMod val="75000"/>
                                    </a:schemeClr>
                                  </a:solidFill>
                                  <a:latin typeface="Cambria Math" panose="02040503050406030204" pitchFamily="18" charset="0"/>
                                  <a:ea typeface="맑은 고딕" pitchFamily="50" charset="-127"/>
                                </a:rPr>
                                <m:t>2</m:t>
                              </m:r>
                            </m:sup>
                          </m:sSup>
                        </m:num>
                        <m:den>
                          <m:sSup>
                            <m:sSupPr>
                              <m:ctrlPr>
                                <a:rPr kumimoji="1" lang="en-US" altLang="ko-KR" sz="1300" i="1">
                                  <a:solidFill>
                                    <a:schemeClr val="tx2">
                                      <a:lumMod val="75000"/>
                                    </a:schemeClr>
                                  </a:solidFill>
                                  <a:latin typeface="Cambria Math" panose="02040503050406030204" pitchFamily="18" charset="0"/>
                                  <a:ea typeface="맑은 고딕" pitchFamily="50" charset="-127"/>
                                </a:rPr>
                              </m:ctrlPr>
                            </m:sSupPr>
                            <m:e>
                              <m:r>
                                <a:rPr kumimoji="1" lang="en-US" altLang="ko-KR" sz="1300" i="1">
                                  <a:solidFill>
                                    <a:schemeClr val="tx2">
                                      <a:lumMod val="75000"/>
                                    </a:schemeClr>
                                  </a:solidFill>
                                  <a:latin typeface="Cambria Math" panose="02040503050406030204" pitchFamily="18" charset="0"/>
                                  <a:ea typeface="맑은 고딕" pitchFamily="50" charset="-127"/>
                                </a:rPr>
                                <m:t>𝑎</m:t>
                              </m:r>
                            </m:e>
                            <m:sup>
                              <m:r>
                                <a:rPr kumimoji="1" lang="en-US" altLang="ko-KR" sz="1300" i="1">
                                  <a:solidFill>
                                    <a:schemeClr val="tx2">
                                      <a:lumMod val="75000"/>
                                    </a:schemeClr>
                                  </a:solidFill>
                                  <a:latin typeface="Cambria Math" panose="02040503050406030204" pitchFamily="18" charset="0"/>
                                  <a:ea typeface="맑은 고딕" pitchFamily="50" charset="-127"/>
                                </a:rPr>
                                <m:t>2</m:t>
                              </m:r>
                            </m:sup>
                          </m:sSup>
                        </m:den>
                      </m:f>
                    </m:oMath>
                  </m:oMathPara>
                </a14:m>
                <a:endParaRPr kumimoji="1" lang="en-US" altLang="ko-KR" sz="1300" dirty="0">
                  <a:solidFill>
                    <a:schemeClr val="tx2">
                      <a:lumMod val="75000"/>
                    </a:schemeClr>
                  </a:solidFill>
                  <a:latin typeface="+mj-lt"/>
                  <a:ea typeface="맑은 고딕" pitchFamily="50" charset="-127"/>
                  <a:cs typeface="굴림" pitchFamily="50" charset="-127"/>
                </a:endParaRPr>
              </a:p>
              <a:p>
                <a:pPr fontAlgn="base">
                  <a:lnSpc>
                    <a:spcPct val="200000"/>
                  </a:lnSpc>
                  <a:spcBef>
                    <a:spcPct val="0"/>
                  </a:spcBef>
                  <a:spcAft>
                    <a:spcPct val="0"/>
                  </a:spcAft>
                </a:pPr>
                <a:r>
                  <a:rPr kumimoji="1" lang="ka-GE" altLang="ko-KR" sz="1300" dirty="0">
                    <a:solidFill>
                      <a:schemeClr val="tx2">
                        <a:lumMod val="75000"/>
                      </a:schemeClr>
                    </a:solidFill>
                    <a:latin typeface="+mj-lt"/>
                    <a:ea typeface="맑은 고딕" pitchFamily="50" charset="-127"/>
                    <a:cs typeface="굴림" pitchFamily="50" charset="-127"/>
                  </a:rPr>
                  <a:t>               </a:t>
                </a:r>
                <a14:m>
                  <m:oMath xmlns:m="http://schemas.openxmlformats.org/officeDocument/2006/math">
                    <m:r>
                      <a:rPr kumimoji="1" lang="ka-GE" altLang="ko-KR" sz="1300">
                        <a:solidFill>
                          <a:schemeClr val="tx2">
                            <a:lumMod val="75000"/>
                          </a:schemeClr>
                        </a:solidFill>
                        <a:latin typeface="Cambria Math" panose="02040503050406030204" pitchFamily="18" charset="0"/>
                        <a:ea typeface="맑은 고딕" pitchFamily="50" charset="-127"/>
                        <a:cs typeface="굴림" pitchFamily="50" charset="-127"/>
                      </a:rPr>
                      <m:t>  </m:t>
                    </m:r>
                    <m:r>
                      <m:rPr>
                        <m:sty m:val="p"/>
                      </m:rPr>
                      <a:rPr kumimoji="1" lang="en-US" altLang="ko-KR" sz="1300">
                        <a:solidFill>
                          <a:schemeClr val="tx2">
                            <a:lumMod val="75000"/>
                          </a:schemeClr>
                        </a:solidFill>
                        <a:latin typeface="Cambria Math" panose="02040503050406030204" pitchFamily="18" charset="0"/>
                        <a:ea typeface="맑은 고딕" pitchFamily="50" charset="-127"/>
                        <a:cs typeface="굴림" pitchFamily="50" charset="-127"/>
                      </a:rPr>
                      <m:t>Λ</m:t>
                    </m:r>
                    <m:r>
                      <a:rPr kumimoji="1" lang="en-US" altLang="ko-KR" sz="1300" i="1">
                        <a:solidFill>
                          <a:schemeClr val="tx2">
                            <a:lumMod val="75000"/>
                          </a:schemeClr>
                        </a:solidFill>
                        <a:latin typeface="Cambria Math" panose="02040503050406030204" pitchFamily="18" charset="0"/>
                        <a:ea typeface="맑은 고딕" pitchFamily="50" charset="-127"/>
                        <a:cs typeface="굴림" pitchFamily="50" charset="-127"/>
                      </a:rPr>
                      <m:t>−</m:t>
                    </m:r>
                    <m:r>
                      <a:rPr kumimoji="1" lang="ka-GE" altLang="ko-KR" sz="1300" i="1">
                        <a:solidFill>
                          <a:schemeClr val="tx2">
                            <a:lumMod val="75000"/>
                          </a:schemeClr>
                        </a:solidFill>
                        <a:latin typeface="Cambria Math" panose="02040503050406030204" pitchFamily="18" charset="0"/>
                        <a:ea typeface="맑은 고딕" pitchFamily="50" charset="-127"/>
                        <a:cs typeface="굴림" pitchFamily="50" charset="-127"/>
                      </a:rPr>
                      <m:t>კ</m:t>
                    </m:r>
                  </m:oMath>
                </a14:m>
                <a:r>
                  <a:rPr kumimoji="1" lang="ka-GE" altLang="ko-KR" sz="1300" dirty="0">
                    <a:solidFill>
                      <a:schemeClr val="tx2">
                        <a:lumMod val="75000"/>
                      </a:schemeClr>
                    </a:solidFill>
                    <a:latin typeface="+mj-lt"/>
                    <a:ea typeface="맑은 고딕" pitchFamily="50" charset="-127"/>
                    <a:cs typeface="굴림" pitchFamily="50" charset="-127"/>
                  </a:rPr>
                  <a:t>ოსმოლოგიური მუდმივა</a:t>
                </a:r>
              </a:p>
              <a:p>
                <a:pPr fontAlgn="base">
                  <a:lnSpc>
                    <a:spcPct val="200000"/>
                  </a:lnSpc>
                  <a:spcBef>
                    <a:spcPct val="0"/>
                  </a:spcBef>
                  <a:spcAft>
                    <a:spcPct val="0"/>
                  </a:spcAft>
                </a:pPr>
                <a:endParaRPr kumimoji="1" lang="ko-KR" altLang="ko-KR" sz="1300" dirty="0">
                  <a:solidFill>
                    <a:schemeClr val="tx2">
                      <a:lumMod val="75000"/>
                    </a:schemeClr>
                  </a:solidFill>
                  <a:latin typeface="+mj-lt"/>
                  <a:ea typeface="맑은 고딕" pitchFamily="50" charset="-127"/>
                  <a:cs typeface="굴림" pitchFamily="50" charset="-127"/>
                </a:endParaRPr>
              </a:p>
            </p:txBody>
          </p:sp>
        </mc:Choice>
        <mc:Fallback xmlns="">
          <p:sp>
            <p:nvSpPr>
              <p:cNvPr id="7" name="Text Box 9"/>
              <p:cNvSpPr txBox="1">
                <a:spLocks noRot="1" noChangeAspect="1" noMove="1" noResize="1" noEditPoints="1" noAdjustHandles="1" noChangeArrowheads="1" noChangeShapeType="1" noTextEdit="1"/>
              </p:cNvSpPr>
              <p:nvPr/>
            </p:nvSpPr>
            <p:spPr bwMode="auto">
              <a:xfrm>
                <a:off x="94681" y="1844824"/>
                <a:ext cx="3816424" cy="2220608"/>
              </a:xfrm>
              <a:prstGeom prst="rect">
                <a:avLst/>
              </a:prstGeom>
              <a:blipFill>
                <a:blip r:embed="rId2"/>
                <a:stretch>
                  <a:fillRect l="-319"/>
                </a:stretch>
              </a:blipFill>
              <a:ln w="9525">
                <a:noFill/>
                <a:miter lim="800000"/>
                <a:headEnd/>
                <a:tailEnd/>
              </a:ln>
              <a:effectLst/>
            </p:spPr>
            <p:txBody>
              <a:bodyPr/>
              <a:lstStyle/>
              <a:p>
                <a:r>
                  <a:rPr lang="en-US">
                    <a:noFill/>
                  </a:rPr>
                  <a:t> </a:t>
                </a:r>
              </a:p>
            </p:txBody>
          </p:sp>
        </mc:Fallback>
      </mc:AlternateContent>
      <p:sp>
        <p:nvSpPr>
          <p:cNvPr id="10" name="Text Box 5"/>
          <p:cNvSpPr txBox="1">
            <a:spLocks noChangeArrowheads="1"/>
          </p:cNvSpPr>
          <p:nvPr/>
        </p:nvSpPr>
        <p:spPr bwMode="auto">
          <a:xfrm>
            <a:off x="119336" y="18311"/>
            <a:ext cx="4824536" cy="153888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pPr>
            <a:r>
              <a:rPr kumimoji="1" lang="en-US" altLang="ko-KR" sz="2400" b="1" dirty="0">
                <a:solidFill>
                  <a:schemeClr val="tx2">
                    <a:lumMod val="75000"/>
                  </a:schemeClr>
                </a:solidFill>
                <a:latin typeface="+mj-lt"/>
                <a:ea typeface="맑은 고딕" pitchFamily="50" charset="-127"/>
                <a:cs typeface="굴림" pitchFamily="50" charset="-127"/>
              </a:rPr>
              <a:t> </a:t>
            </a:r>
            <a:r>
              <a:rPr kumimoji="1" lang="ka-GE" altLang="ko-KR" sz="1400" b="1" dirty="0">
                <a:solidFill>
                  <a:schemeClr val="tx2">
                    <a:lumMod val="75000"/>
                  </a:schemeClr>
                </a:solidFill>
                <a:latin typeface="+mj-lt"/>
                <a:ea typeface="맑은 고딕" pitchFamily="50" charset="-127"/>
                <a:cs typeface="굴림" pitchFamily="50" charset="-127"/>
              </a:rPr>
              <a:t>რა ხდება სინამდვილეში სამყაროს ადრეული საფეხურის გვიანდელ ეტაპზე,როდესაც გრავიტაციული ველი იმდენად ძლიერია,რომ შეგვიძლია კვანტური ეფექტების უგულვებელყოფა?</a:t>
            </a:r>
          </a:p>
          <a:p>
            <a:pPr lvl="0" fontAlgn="base">
              <a:spcBef>
                <a:spcPct val="0"/>
              </a:spcBef>
              <a:spcAft>
                <a:spcPct val="0"/>
              </a:spcAft>
            </a:pPr>
            <a:r>
              <a:rPr kumimoji="1" lang="ka-GE" altLang="ko-KR" sz="1400" b="1" dirty="0">
                <a:solidFill>
                  <a:schemeClr val="tx2">
                    <a:lumMod val="75000"/>
                  </a:schemeClr>
                </a:solidFill>
                <a:latin typeface="+mj-lt"/>
                <a:ea typeface="맑은 고딕" pitchFamily="50" charset="-127"/>
                <a:cs typeface="굴림" pitchFamily="50" charset="-127"/>
              </a:rPr>
              <a:t>მართლაც გააჩნია თუ არა სამყაროს დასაწყისი და დასასრული?</a:t>
            </a:r>
            <a:endParaRPr kumimoji="1" lang="en-US" altLang="ko-KR" sz="1400" b="1" dirty="0">
              <a:solidFill>
                <a:schemeClr val="tx2">
                  <a:lumMod val="75000"/>
                </a:schemeClr>
              </a:solidFill>
              <a:latin typeface="+mj-lt"/>
              <a:ea typeface="맑은 고딕" pitchFamily="50" charset="-127"/>
              <a:cs typeface="굴림" pitchFamily="50" charset="-127"/>
            </a:endParaRPr>
          </a:p>
        </p:txBody>
      </p:sp>
      <p:sp>
        <p:nvSpPr>
          <p:cNvPr id="8" name="Text Box 9">
            <a:extLst>
              <a:ext uri="{FF2B5EF4-FFF2-40B4-BE49-F238E27FC236}">
                <a16:creationId xmlns:a16="http://schemas.microsoft.com/office/drawing/2014/main" id="{5ACDD53B-B21D-98BA-D78E-751AD948F884}"/>
              </a:ext>
            </a:extLst>
          </p:cNvPr>
          <p:cNvSpPr txBox="1">
            <a:spLocks noChangeArrowheads="1"/>
          </p:cNvSpPr>
          <p:nvPr/>
        </p:nvSpPr>
        <p:spPr bwMode="auto">
          <a:xfrm>
            <a:off x="128881" y="4653136"/>
            <a:ext cx="5688632" cy="20368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lnSpc>
                <a:spcPct val="200000"/>
              </a:lnSpc>
              <a:spcBef>
                <a:spcPct val="0"/>
              </a:spcBef>
              <a:spcAft>
                <a:spcPct val="0"/>
              </a:spcAft>
            </a:pPr>
            <a:r>
              <a:rPr kumimoji="1" lang="ka-GE" altLang="ko-KR" sz="1300" dirty="0">
                <a:solidFill>
                  <a:schemeClr val="tx2">
                    <a:lumMod val="75000"/>
                  </a:schemeClr>
                </a:solidFill>
                <a:latin typeface="+mj-lt"/>
                <a:ea typeface="맑은 고딕" pitchFamily="50" charset="-127"/>
                <a:cs typeface="굴림" pitchFamily="50" charset="-127"/>
              </a:rPr>
              <a:t>ასეთ მოდელებში შეგვიძლია აღმოვაჩინოთ,რომ სამყაროს გაფართოებისას მატერია და რადიაცია ცივდება(როცა სამყაროს ზომები ორმაგდება,მისი ტემპერატურა სანახევროდ ეცემა).</a:t>
            </a:r>
          </a:p>
          <a:p>
            <a:pPr fontAlgn="base">
              <a:lnSpc>
                <a:spcPct val="200000"/>
              </a:lnSpc>
              <a:spcBef>
                <a:spcPct val="0"/>
              </a:spcBef>
              <a:spcAft>
                <a:spcPct val="0"/>
              </a:spcAft>
            </a:pPr>
            <a:r>
              <a:rPr kumimoji="1" lang="ka-GE" altLang="ko-KR" sz="1300" dirty="0">
                <a:solidFill>
                  <a:schemeClr val="tx2">
                    <a:lumMod val="75000"/>
                  </a:schemeClr>
                </a:solidFill>
                <a:latin typeface="+mj-lt"/>
                <a:ea typeface="맑은 고딕" pitchFamily="50" charset="-127"/>
                <a:cs typeface="굴림" pitchFamily="50" charset="-127"/>
              </a:rPr>
              <a:t>რადგან ტემპერატურა ნაწილაკის საშუალო ენერგიის ან სიჩქარიის ზომაა,ამ გაცივებას ექნება გადამწყვეტი ეფექტი სამყაროს მატერიაზე.</a:t>
            </a:r>
            <a:endParaRPr kumimoji="1" lang="ko-KR" altLang="ko-KR" sz="1300" dirty="0">
              <a:solidFill>
                <a:schemeClr val="tx2">
                  <a:lumMod val="75000"/>
                </a:schemeClr>
              </a:solidFill>
              <a:latin typeface="+mj-lt"/>
              <a:ea typeface="맑은 고딕" pitchFamily="50" charset="-127"/>
              <a:cs typeface="굴림" pitchFamily="50" charset="-127"/>
            </a:endParaRPr>
          </a:p>
        </p:txBody>
      </p:sp>
      <p:pic>
        <p:nvPicPr>
          <p:cNvPr id="4" name="Picture 3">
            <a:extLst>
              <a:ext uri="{FF2B5EF4-FFF2-40B4-BE49-F238E27FC236}">
                <a16:creationId xmlns:a16="http://schemas.microsoft.com/office/drawing/2014/main" id="{F005D126-46C2-22A7-243D-2E6B58FDC9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9696" y="1705801"/>
            <a:ext cx="3776303" cy="24986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내용 개체 틀 36"/>
          <p:cNvSpPr>
            <a:spLocks noGrp="1"/>
          </p:cNvSpPr>
          <p:nvPr>
            <p:ph idx="1"/>
          </p:nvPr>
        </p:nvSpPr>
        <p:spPr>
          <a:xfrm>
            <a:off x="0" y="0"/>
            <a:ext cx="8892480" cy="6264696"/>
          </a:xfrm>
        </p:spPr>
        <p:txBody>
          <a:bodyPr>
            <a:normAutofit/>
          </a:bodyPr>
          <a:lstStyle/>
          <a:p>
            <a:r>
              <a:rPr lang="ka-GE" altLang="ko-KR" dirty="0">
                <a:solidFill>
                  <a:schemeClr val="tx1"/>
                </a:solidFill>
              </a:rPr>
              <a:t>დიდი აფეთქების მომენტში,როგორც მიაჩნდათ სამყაროს ნულოვანი ზომა ჰქონდა და ამგვარად უსასრულოდ ცხელი იყო,მაგრამ სამყაროს გაფართოებასთან ერთად რადიაციის ტემპერატურა დაეცა.დიდი აფეთქებიდან 1 წამის შემდეგ იგი დაეცა დაახლოებით ათი მილიონი გრადუსით,მაგრამ მიუხედავად ამისა სამყაროს ტემპერატურა მაინც ათასჯერ მეტი იყო,ვიდრე ტემპერატურა მზის ცენტრში.ამ დროს სამყარო ძირითადად შეიცავდა ფოტონებს,ელექტრონებს და ნეიტრონებს და მათ ანტინაწილაკებს.</a:t>
            </a:r>
          </a:p>
          <a:p>
            <a:r>
              <a:rPr lang="ka-GE" altLang="ko-KR" dirty="0">
                <a:solidFill>
                  <a:schemeClr val="tx1"/>
                </a:solidFill>
              </a:rPr>
              <a:t>დიდი აფეთქებიდან დაახლოებით 1000 წამის შემდეგ ტემპერატურა უნდა დაცემულიყო ათას მილიონ გრადუსამდე.ამ ტემპერატურაზე  პროტონებსა და ნეიტრონებს აღარ აქვთ საკმარისი ენერგია და აღარ შეუძლიათ თავის დაღწევა ძლიერი ურთიერთქმედების მიზიდვისგან და იწყებენ ერთმანეთთან კომბინირებას და წარმოშობენ დეიტერიუმს(მძიმე წყალბადის)ატომის ბირთვებს,რომლებიც ერთ პროტონს და ერთ ნეიტრონს შეიცავენ.</a:t>
            </a:r>
          </a:p>
          <a:p>
            <a:r>
              <a:rPr lang="ka-GE" altLang="ko-KR" dirty="0">
                <a:solidFill>
                  <a:schemeClr val="tx1"/>
                </a:solidFill>
              </a:rPr>
              <a:t>დიდი აფეთქებიდან რამდენიმე საათის შემდეგ შეწყდა ჰელიუმისა და სხვა ელემენტების წარმოშობა.ამის შემდეგ მომდევნო მილიონ წელიწადს ან მასთან ახლოს,სამყარო აგრძელებდა გაფართოებას,ისე რომ არაფერი მნიშვნელოვანი არ ხდებოდა.</a:t>
            </a:r>
            <a:endParaRPr lang="ko-KR" altLang="en-US" dirty="0">
              <a:solidFill>
                <a:schemeClr val="tx1"/>
              </a:solidFill>
            </a:endParaRPr>
          </a:p>
        </p:txBody>
      </p:sp>
      <p:pic>
        <p:nvPicPr>
          <p:cNvPr id="2" name="videoplayback">
            <a:hlinkClick r:id="" action="ppaction://media"/>
            <a:extLst>
              <a:ext uri="{FF2B5EF4-FFF2-40B4-BE49-F238E27FC236}">
                <a16:creationId xmlns:a16="http://schemas.microsoft.com/office/drawing/2014/main" id="{F8A52ED5-B095-BFBB-B202-9276FFA8FDE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600056" y="3712531"/>
            <a:ext cx="5591944" cy="314546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0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내용 개체 틀 5"/>
          <p:cNvSpPr>
            <a:spLocks noGrp="1"/>
          </p:cNvSpPr>
          <p:nvPr>
            <p:ph idx="1"/>
          </p:nvPr>
        </p:nvSpPr>
        <p:spPr>
          <a:xfrm>
            <a:off x="3695056" y="0"/>
            <a:ext cx="8496944" cy="4881686"/>
          </a:xfrm>
        </p:spPr>
        <p:txBody>
          <a:bodyPr/>
          <a:lstStyle/>
          <a:p>
            <a:r>
              <a:rPr lang="ka-GE" altLang="ko-KR" dirty="0">
                <a:solidFill>
                  <a:schemeClr val="tx1"/>
                </a:solidFill>
              </a:rPr>
              <a:t>სამყარო აგრძელებდა გაფართოებას და გაცივებას,მაგრამ გარკვეული რეგიონები ნაკლებად ფართოვდებოდნენ დამატებითი გრავიტაციული მიზიდულოვის გამო,ამან საბოლოოდ ზოგიერთ რეგიონში შეაჩერა გაფართოება და გამოიწვია ამ რეგიონის კოლაფსის დაწყება.კოლაფსის პროცესში,ამ რეგიონის გარეთ მყოფი მატერიის გრავიტაციულმა მოქმედებამ შეიძლება ის სუსტ ბრუნვით მოძრაობაში მოიყვანოს.რეგიონის საკმაოდ შემცირების შემთხევაში,მატერია უფრო სწრაფად ბრუნავს,რომ გაწონასწოროს გრავიტაციული მიზიდულობა.ამ გზით წარმოიქმნება მბრუნავი დისკოსმაგვარი გალაქტიკები.</a:t>
            </a:r>
          </a:p>
          <a:p>
            <a:r>
              <a:rPr lang="ka-GE" altLang="ko-KR" dirty="0">
                <a:solidFill>
                  <a:schemeClr val="tx1"/>
                </a:solidFill>
              </a:rPr>
              <a:t>გარკვეული დროის შემდეგ წყალბადისა და ჰელიუმის გაზი გალაქტიკაში დაიშალა მცირე ღრუბლებად,რომლებმაც დაიწყეს კოლაფსი საკუთარი გრავიტაციის გავლენით.შეკუმშვის შედეგად ატომები ღრუბლის შიგნით ეჯახებოდნენ ერთმანეთს და გაზის ტემპერატურა იზრდებოდა,ვიდრე საბოლოოდ არ გახდა საკმარისი ბირთვული სინთეზის დასაწყებად</a:t>
            </a:r>
            <a:endParaRPr lang="en-US" altLang="ko-KR" dirty="0">
              <a:solidFill>
                <a:schemeClr val="tx1"/>
              </a:solidFill>
            </a:endParaRPr>
          </a:p>
          <a:p>
            <a:endParaRPr lang="ka-GE" altLang="ko-KR" dirty="0"/>
          </a:p>
        </p:txBody>
      </p:sp>
      <p:pic>
        <p:nvPicPr>
          <p:cNvPr id="2" name="10661-540-MASTER_high">
            <a:hlinkClick r:id="" action="ppaction://media"/>
            <a:extLst>
              <a:ext uri="{FF2B5EF4-FFF2-40B4-BE49-F238E27FC236}">
                <a16:creationId xmlns:a16="http://schemas.microsoft.com/office/drawing/2014/main" id="{62C32CBA-2AE5-56EE-9DF9-6EAC25059F4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3649216"/>
            <a:ext cx="5704505" cy="32087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2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773236-E746-CE81-294F-589A98BCF3B8}"/>
              </a:ext>
            </a:extLst>
          </p:cNvPr>
          <p:cNvSpPr>
            <a:spLocks noGrp="1"/>
          </p:cNvSpPr>
          <p:nvPr>
            <p:ph idx="1"/>
          </p:nvPr>
        </p:nvSpPr>
        <p:spPr>
          <a:xfrm>
            <a:off x="0" y="0"/>
            <a:ext cx="8402525" cy="4881686"/>
          </a:xfrm>
        </p:spPr>
        <p:txBody>
          <a:bodyPr/>
          <a:lstStyle/>
          <a:p>
            <a:r>
              <a:rPr lang="ka-GE" dirty="0">
                <a:solidFill>
                  <a:schemeClr val="tx1"/>
                </a:solidFill>
              </a:rPr>
              <a:t>მასიურ ვარსკვლავებს უფრო მაღალი ტემპერატურა უნად ჰქონდეთ,რათა დააბალანსონ თავიანთი ძლიერი გრავიტაციული მიზიდულობა,ამის გამო მათ შიგნით ბირთვული რეაქციები უფრო სწრაფად წარიმათება და თავიანთ წყალბადს ისინი დაწვავენ სულ რაღაც ათას მილიონ წელიწადში.ამიტომ ისინი ოდნავ შეიკუმშებიან,რის გამოც გაცხელდებიან და დაიწყებენ ჰელიუმის გარდაქმნას უფრო მძიმე ელემენტებად,თუმცა ამ დროს ვეღარ გამოიყოფა საკმაო რაოდენობის ენერგია და დგება კრიზისული სიტუაცია.ვარსკვლავის </a:t>
            </a:r>
            <a:endParaRPr lang="en-US" dirty="0">
              <a:solidFill>
                <a:schemeClr val="tx1"/>
              </a:solidFill>
            </a:endParaRPr>
          </a:p>
          <a:p>
            <a:r>
              <a:rPr lang="en-US" dirty="0">
                <a:solidFill>
                  <a:schemeClr val="tx1"/>
                </a:solidFill>
              </a:rPr>
              <a:t>     </a:t>
            </a:r>
            <a:r>
              <a:rPr lang="ka-GE" dirty="0">
                <a:solidFill>
                  <a:schemeClr val="tx1"/>
                </a:solidFill>
              </a:rPr>
              <a:t>ცენტრალური არე შეიკუმშება ძალიან დიდი სიმკვრივის მდგომარეობამდე.ვარსკვლავის </a:t>
            </a:r>
            <a:endParaRPr lang="en-US" dirty="0">
              <a:solidFill>
                <a:schemeClr val="tx1"/>
              </a:solidFill>
            </a:endParaRPr>
          </a:p>
          <a:p>
            <a:r>
              <a:rPr lang="en-US" dirty="0">
                <a:solidFill>
                  <a:schemeClr val="tx1"/>
                </a:solidFill>
              </a:rPr>
              <a:t>       </a:t>
            </a:r>
            <a:r>
              <a:rPr lang="ka-GE" dirty="0">
                <a:solidFill>
                  <a:schemeClr val="tx1"/>
                </a:solidFill>
              </a:rPr>
              <a:t>გარე არე შეიძლება საშინელი სიმძლავრით აფეთქდეს,რასაც სუპერნოვა ეწოდება და ის</a:t>
            </a:r>
            <a:endParaRPr lang="en-US" dirty="0">
              <a:solidFill>
                <a:schemeClr val="tx1"/>
              </a:solidFill>
            </a:endParaRPr>
          </a:p>
          <a:p>
            <a:r>
              <a:rPr lang="ka-GE" dirty="0">
                <a:solidFill>
                  <a:schemeClr val="tx1"/>
                </a:solidFill>
              </a:rPr>
              <a:t> </a:t>
            </a:r>
            <a:r>
              <a:rPr lang="en-US" dirty="0">
                <a:solidFill>
                  <a:schemeClr val="tx1"/>
                </a:solidFill>
              </a:rPr>
              <a:t>       </a:t>
            </a:r>
            <a:r>
              <a:rPr lang="ka-GE" dirty="0">
                <a:solidFill>
                  <a:schemeClr val="tx1"/>
                </a:solidFill>
              </a:rPr>
              <a:t>დაჩრდილავს გალაქტიკის ყველა სხვა ვარსკვლავს.</a:t>
            </a:r>
          </a:p>
          <a:p>
            <a:endParaRPr lang="en-US" dirty="0"/>
          </a:p>
        </p:txBody>
      </p:sp>
      <p:pic>
        <p:nvPicPr>
          <p:cNvPr id="3" name="TIMELAPSE OF THE FUTURE_ A Journey to the End of Time (4K)">
            <a:hlinkClick r:id="" action="ppaction://media"/>
            <a:extLst>
              <a:ext uri="{FF2B5EF4-FFF2-40B4-BE49-F238E27FC236}">
                <a16:creationId xmlns:a16="http://schemas.microsoft.com/office/drawing/2014/main" id="{267C64A1-D533-33B8-4D18-24A175FAF74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087888" y="2636912"/>
            <a:ext cx="7008101" cy="3942057"/>
          </a:xfrm>
          <a:prstGeom prst="rect">
            <a:avLst/>
          </a:prstGeom>
        </p:spPr>
      </p:pic>
    </p:spTree>
    <p:extLst>
      <p:ext uri="{BB962C8B-B14F-4D97-AF65-F5344CB8AC3E}">
        <p14:creationId xmlns:p14="http://schemas.microsoft.com/office/powerpoint/2010/main" val="13906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5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8532482-F7B9-D46E-0C62-ABF610018C0A}"/>
              </a:ext>
            </a:extLst>
          </p:cNvPr>
          <p:cNvSpPr>
            <a:spLocks noGrp="1"/>
          </p:cNvSpPr>
          <p:nvPr>
            <p:ph idx="1"/>
          </p:nvPr>
        </p:nvSpPr>
        <p:spPr>
          <a:xfrm>
            <a:off x="2351584" y="22666"/>
            <a:ext cx="9851740" cy="3622358"/>
          </a:xfrm>
        </p:spPr>
        <p:txBody>
          <a:bodyPr/>
          <a:lstStyle/>
          <a:p>
            <a:r>
              <a:rPr lang="ka-GE" dirty="0">
                <a:solidFill>
                  <a:schemeClr val="tx1"/>
                </a:solidFill>
              </a:rPr>
              <a:t>მასაჩუსეტის ტექნოლოგიური ინსტიტუტის მეცნიერი ალან გუთი შეეცადა ეპოვა მოდელი,რომელშიც ბევრი</a:t>
            </a:r>
          </a:p>
          <a:p>
            <a:r>
              <a:rPr lang="ka-GE" dirty="0">
                <a:solidFill>
                  <a:schemeClr val="tx1"/>
                </a:solidFill>
              </a:rPr>
              <a:t>განსხვავებული საწყისი კონფიგურაციიდან შეიძლება განვითარებულიყო ჩვენი სამყაროს მსგავსი სამყარო.</a:t>
            </a:r>
          </a:p>
          <a:p>
            <a:r>
              <a:rPr lang="ka-GE" dirty="0">
                <a:solidFill>
                  <a:schemeClr val="tx1"/>
                </a:solidFill>
              </a:rPr>
              <a:t>მან დაუშვა,რომ ადრეულმა სამყარომ,შესაძლებელია გაიარა ძალიან ჩქარი გაფართოების პერიოდი,ამ </a:t>
            </a:r>
          </a:p>
          <a:p>
            <a:r>
              <a:rPr lang="ka-GE" dirty="0">
                <a:solidFill>
                  <a:schemeClr val="tx1"/>
                </a:solidFill>
              </a:rPr>
              <a:t>გაფართოებას დაარქვა „ინფლაციური“,რაც ნიშნავს,რომ სამყარო რაღაც დროის განმავლობაში ფართოვდე-</a:t>
            </a:r>
          </a:p>
          <a:p>
            <a:r>
              <a:rPr lang="ka-GE" dirty="0">
                <a:solidFill>
                  <a:schemeClr val="tx1"/>
                </a:solidFill>
              </a:rPr>
              <a:t>ბოდა ზრდადი და არა კლებადი სისწრაფით,როგორც ეს ხდება დღეს.გუთმა დაუშვა,რომ სამყარო დაიწყო</a:t>
            </a:r>
          </a:p>
          <a:p>
            <a:r>
              <a:rPr lang="ka-GE" dirty="0">
                <a:solidFill>
                  <a:schemeClr val="tx1"/>
                </a:solidFill>
              </a:rPr>
              <a:t>დიდი აფეთქებით ძალიან ცხელი,მაგრამ ქაოტური მდგომარეობიდან.მაღალი ტემპერატურა აღნიშნავს,</a:t>
            </a:r>
          </a:p>
          <a:p>
            <a:r>
              <a:rPr lang="ka-GE" dirty="0">
                <a:solidFill>
                  <a:schemeClr val="tx1"/>
                </a:solidFill>
              </a:rPr>
              <a:t>რომ ნაწილაკები მოძრაობდნენ ძალიან ჩქარა და მათ დიდი ენერგიები ჰქონდათ მოსალოდნელი,რომ</a:t>
            </a:r>
          </a:p>
          <a:p>
            <a:r>
              <a:rPr lang="ka-GE" dirty="0">
                <a:solidFill>
                  <a:schemeClr val="tx1"/>
                </a:solidFill>
              </a:rPr>
              <a:t>ასეთ მაღალ ტემპერატურაზე ძლიერი,სუსტი და აგრეთე ელექტრომაგნიტური ძალები გაერთიანებული</a:t>
            </a:r>
          </a:p>
          <a:p>
            <a:r>
              <a:rPr lang="ka-GE" dirty="0">
                <a:solidFill>
                  <a:schemeClr val="tx1"/>
                </a:solidFill>
              </a:rPr>
              <a:t>იყვნენ ერთ ძალაში.სამყარო გაფართოებასთან ერთად,ცივდებოდა და ნაწილაკთა ტემპერატურა ეცემოდა.</a:t>
            </a:r>
          </a:p>
          <a:p>
            <a:r>
              <a:rPr lang="ka-GE" dirty="0">
                <a:solidFill>
                  <a:schemeClr val="tx1"/>
                </a:solidFill>
              </a:rPr>
              <a:t>ბოლოს მოხდა,ის რასაც ფაზურ გადასვლას უწოდებენ და სიმეტრია ძალებს შორის დაირღვა.</a:t>
            </a:r>
          </a:p>
        </p:txBody>
      </p:sp>
      <p:pic>
        <p:nvPicPr>
          <p:cNvPr id="12" name="Picture 11">
            <a:extLst>
              <a:ext uri="{FF2B5EF4-FFF2-40B4-BE49-F238E27FC236}">
                <a16:creationId xmlns:a16="http://schemas.microsoft.com/office/drawing/2014/main" id="{6DE76CE1-E2E1-BC54-DDAF-BFAD9FE1CE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351584" cy="3676084"/>
          </a:xfrm>
          <a:prstGeom prst="rect">
            <a:avLst/>
          </a:prstGeom>
        </p:spPr>
      </p:pic>
    </p:spTree>
    <p:extLst>
      <p:ext uri="{BB962C8B-B14F-4D97-AF65-F5344CB8AC3E}">
        <p14:creationId xmlns:p14="http://schemas.microsoft.com/office/powerpoint/2010/main" val="2665831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99C0-B112-8DDE-3666-99919C579534}"/>
              </a:ext>
            </a:extLst>
          </p:cNvPr>
          <p:cNvSpPr>
            <a:spLocks noGrp="1"/>
          </p:cNvSpPr>
          <p:nvPr>
            <p:ph type="ctrTitle"/>
          </p:nvPr>
        </p:nvSpPr>
        <p:spPr>
          <a:xfrm>
            <a:off x="767408" y="548680"/>
            <a:ext cx="9984401" cy="2304256"/>
          </a:xfrm>
        </p:spPr>
        <p:txBody>
          <a:bodyPr/>
          <a:lstStyle/>
          <a:p>
            <a:pPr algn="l"/>
            <a:r>
              <a:rPr lang="ka-GE" sz="2000" dirty="0"/>
              <a:t>წყარო: </a:t>
            </a:r>
            <a:r>
              <a:rPr lang="en-US" sz="2000" dirty="0"/>
              <a:t>A BRIEF HISTORY OF TIME STEPHEN HAWKING</a:t>
            </a:r>
            <a:br>
              <a:rPr lang="en-US" sz="2000" dirty="0"/>
            </a:br>
            <a:r>
              <a:rPr lang="en-US" sz="2000" dirty="0">
                <a:hlinkClick r:id="rId2"/>
              </a:rPr>
              <a:t>https://www.fisica.net/relatividade/stephen_hawking_a_brief_history_of_time.pdf</a:t>
            </a:r>
            <a:br>
              <a:rPr lang="en-US" sz="2000" dirty="0"/>
            </a:br>
            <a:r>
              <a:rPr lang="en-US" sz="1600" dirty="0">
                <a:hlinkClick r:id="rId3"/>
              </a:rPr>
              <a:t>https://www.youtube.com/watch?v=uD4izuDMUQA&amp;t=201s</a:t>
            </a:r>
            <a:br>
              <a:rPr lang="ka-GE" sz="1600" dirty="0"/>
            </a:br>
            <a:r>
              <a:rPr lang="en-US" sz="1600" dirty="0">
                <a:hlinkClick r:id="rId4"/>
              </a:rPr>
              <a:t>https://www.youtube.com/watch?v=UcgV4OFRS-w</a:t>
            </a:r>
            <a:endParaRPr lang="en-US" sz="1600" dirty="0"/>
          </a:p>
        </p:txBody>
      </p:sp>
    </p:spTree>
    <p:extLst>
      <p:ext uri="{BB962C8B-B14F-4D97-AF65-F5344CB8AC3E}">
        <p14:creationId xmlns:p14="http://schemas.microsoft.com/office/powerpoint/2010/main" val="711661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4"/>
          <p:cNvSpPr>
            <a:spLocks noGrp="1"/>
          </p:cNvSpPr>
          <p:nvPr>
            <p:ph type="ctrTitle"/>
          </p:nvPr>
        </p:nvSpPr>
        <p:spPr>
          <a:xfrm>
            <a:off x="3098800" y="1916832"/>
            <a:ext cx="5994401" cy="792088"/>
          </a:xfrm>
        </p:spPr>
        <p:txBody>
          <a:bodyPr/>
          <a:lstStyle/>
          <a:p>
            <a:r>
              <a:rPr lang="ka-GE" altLang="ko-KR" sz="3200" dirty="0"/>
              <a:t>გმადლობთ ყურადღებისთვის</a:t>
            </a:r>
            <a:endParaRPr lang="ko-KR" altLang="en-US" sz="3200" dirty="0"/>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사용자 지정 1">
      <a:majorFont>
        <a:latin typeface="Calibri"/>
        <a:ea typeface="맑은 고딕"/>
        <a:cs typeface=""/>
      </a:majorFont>
      <a:minorFont>
        <a:latin typeface="Calibri Light"/>
        <a:ea typeface="맑은 고딕"/>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10180</TotalTime>
  <Words>742</Words>
  <Application>Microsoft Office PowerPoint</Application>
  <PresentationFormat>Widescreen</PresentationFormat>
  <Paragraphs>34</Paragraphs>
  <Slides>9</Slides>
  <Notes>1</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굴림체</vt:lpstr>
      <vt:lpstr>Calibri Light</vt:lpstr>
      <vt:lpstr>Arial</vt:lpstr>
      <vt:lpstr>맑은 고딕</vt:lpstr>
      <vt:lpstr>Calibri</vt:lpstr>
      <vt:lpstr>Cambria Math</vt:lpstr>
      <vt:lpstr>Office 테마</vt:lpstr>
      <vt:lpstr>სამყაროს წარმოშობა და მისი მომავალი</vt:lpstr>
      <vt:lpstr>PowerPoint Presentation</vt:lpstr>
      <vt:lpstr>PowerPoint Presentation</vt:lpstr>
      <vt:lpstr>PowerPoint Presentation</vt:lpstr>
      <vt:lpstr>PowerPoint Presentation</vt:lpstr>
      <vt:lpstr>PowerPoint Presentation</vt:lpstr>
      <vt:lpstr>PowerPoint Presentation</vt:lpstr>
      <vt:lpstr>წყარო: A BRIEF HISTORY OF TIME STEPHEN HAWKING https://www.fisica.net/relatividade/stephen_hawking_a_brief_history_of_time.pdf https://www.youtube.com/watch?v=uD4izuDMUQA&amp;t=201s https://www.youtube.com/watch?v=UcgV4OFRS-w</vt:lpstr>
      <vt:lpstr>გმადლობთ ყურადღებისთვის</vt:lpstr>
    </vt:vector>
  </TitlesOfParts>
  <Manager>Slide Members</Manager>
  <Company>YESFORM Co.,Ltd.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Members</dc:title>
  <dc:subject>Powerpoint Templates , Diagram, Chart, Google slides, Keynote</dc:subject>
  <dc:creator>Slide Members by HS.SEO</dc:creator>
  <cp:keywords>SlideMembers, ppt, PPT Templates, Presentation, Diagram, Chart, Yesform, Google slides, Keynote, Free Slides</cp:keywords>
  <dc:description>The copyright of this document is at Slide Members. Unauthorized copying may result in legal sanctions.</dc:description>
  <cp:lastModifiedBy>alex beriashvili</cp:lastModifiedBy>
  <cp:revision>16</cp:revision>
  <dcterms:created xsi:type="dcterms:W3CDTF">2010-02-01T08:03:16Z</dcterms:created>
  <dcterms:modified xsi:type="dcterms:W3CDTF">2022-05-16T15:58:14Z</dcterms:modified>
  <cp:category>www.slidemembers.com</cp:category>
</cp:coreProperties>
</file>