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6" r:id="rId5"/>
    <p:sldId id="259" r:id="rId6"/>
    <p:sldId id="262" r:id="rId7"/>
    <p:sldId id="265" r:id="rId8"/>
    <p:sldId id="260" r:id="rId9"/>
    <p:sldId id="263" r:id="rId10"/>
    <p:sldId id="264" r:id="rId11"/>
    <p:sldId id="268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3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en.wikipedia.org/wiki/Jocelyn_Bell_Burnel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harlius.com/2015/10/17/pulsar/" TargetMode="External"/><Relationship Id="rId2" Type="http://schemas.openxmlformats.org/officeDocument/2006/relationships/hyperlink" Target="https://en.wikipedia.org/wiki/Pulsar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harlius.com/2013/10/13/neutron-stars/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1676400"/>
            <a:ext cx="8229600" cy="1828800"/>
          </a:xfrm>
        </p:spPr>
        <p:txBody>
          <a:bodyPr/>
          <a:lstStyle/>
          <a:p>
            <a:r>
              <a:rPr lang="ka-GE" dirty="0" smtClean="0"/>
              <a:t>პულსარი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72200" y="6172200"/>
            <a:ext cx="2590800" cy="457200"/>
          </a:xfrm>
        </p:spPr>
        <p:txBody>
          <a:bodyPr>
            <a:normAutofit fontScale="92500" lnSpcReduction="10000"/>
          </a:bodyPr>
          <a:lstStyle/>
          <a:p>
            <a:r>
              <a:rPr lang="ka-GE" dirty="0" smtClean="0"/>
              <a:t>ნიკა ქოჩქიანი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მიმოხილვა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a-GE" dirty="0" smtClean="0"/>
              <a:t>რა არის პულსარი?</a:t>
            </a:r>
          </a:p>
          <a:p>
            <a:r>
              <a:rPr lang="ka-GE" dirty="0" smtClean="0"/>
              <a:t>აღმოჩენა;</a:t>
            </a:r>
          </a:p>
          <a:p>
            <a:r>
              <a:rPr lang="ka-GE" dirty="0" smtClean="0"/>
              <a:t>ფორმირება, მექანიზმი, გამორთვა;</a:t>
            </a:r>
          </a:p>
          <a:p>
            <a:r>
              <a:rPr lang="ka-GE" dirty="0" smtClean="0"/>
              <a:t>საინტერესო ფაქტები.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ka-GE" sz="3200" dirty="0" smtClean="0"/>
              <a:t>პულსარი – ნეიტრონული ვარსკვლავი, ცნობილი, როგორც ჩვენი სამყაროს “შუქურა”</a:t>
            </a:r>
            <a:endParaRPr lang="ru-RU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4724400"/>
            <a:ext cx="1981200" cy="51816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7170" name="Picture 2" descr="https://charliuss.files.wordpress.com/2013/10/neutron-star.jpg?w=63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828800"/>
            <a:ext cx="6705600" cy="4640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6400" y="1066800"/>
            <a:ext cx="5791200" cy="1143000"/>
          </a:xfrm>
        </p:spPr>
        <p:txBody>
          <a:bodyPr>
            <a:normAutofit fontScale="90000"/>
          </a:bodyPr>
          <a:lstStyle/>
          <a:p>
            <a:r>
              <a:rPr lang="en-US" b="0" dirty="0" smtClean="0"/>
              <a:t> </a:t>
            </a:r>
            <a:r>
              <a:rPr lang="en-US" sz="2200" dirty="0" smtClean="0">
                <a:hlinkClick r:id="rId2"/>
              </a:rPr>
              <a:t>Jocelyn Bell </a:t>
            </a:r>
            <a:r>
              <a:rPr lang="en-US" sz="2200" dirty="0" err="1" smtClean="0">
                <a:hlinkClick r:id="rId2"/>
              </a:rPr>
              <a:t>Burnell</a:t>
            </a:r>
            <a:r>
              <a:rPr lang="en-US" sz="2200" dirty="0" smtClean="0">
                <a:hlinkClick r:id="rId2"/>
              </a:rPr>
              <a:t> (1943)</a:t>
            </a:r>
            <a:r>
              <a:rPr lang="en-US" sz="2200" dirty="0" smtClean="0"/>
              <a:t>                 </a:t>
            </a:r>
            <a:r>
              <a:rPr lang="en-US" dirty="0" smtClean="0"/>
              <a:t/>
            </a:r>
            <a:br>
              <a:rPr lang="en-US" dirty="0" smtClean="0"/>
            </a:br>
            <a:endParaRPr lang="ru-RU" dirty="0"/>
          </a:p>
        </p:txBody>
      </p:sp>
      <p:pic>
        <p:nvPicPr>
          <p:cNvPr id="25602" name="Picture 2" descr="https://upload.wikimedia.org/wikipedia/commons/thumb/c/c4/Launch_of_IYA_2009%2C_Paris_-_Grygar%2C_Bell_Burnell_cropped.jpg/220px-Launch_of_IYA_2009%2C_Paris_-_Grygar%2C_Bell_Burnell_cropp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24200" y="2209800"/>
            <a:ext cx="2875247" cy="4012277"/>
          </a:xfrm>
          <a:prstGeom prst="rect">
            <a:avLst/>
          </a:prstGeom>
          <a:noFill/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0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a-GE" sz="4100" b="1" i="0" u="none" strike="noStrike" kern="1200" cap="none" spc="0" normalizeH="0" baseline="0" noProof="0" dirty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პირველი პულსარი 1967 წ.</a:t>
            </a: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990600"/>
            <a:ext cx="8229600" cy="1143000"/>
          </a:xfrm>
        </p:spPr>
        <p:txBody>
          <a:bodyPr>
            <a:noAutofit/>
          </a:bodyPr>
          <a:lstStyle/>
          <a:p>
            <a:pPr algn="just"/>
            <a:r>
              <a:rPr lang="ka-GE" sz="280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მზეზე 1.4–3.2–ჯერ მასიური ვარსვკლავის კოლაფსით იბადება ნეიტრონული ვარსვკლავი </a:t>
            </a:r>
            <a:endParaRPr lang="ru-RU" sz="280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9" name="Content Placeholder 8" descr="pilsa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514600"/>
            <a:ext cx="9183715" cy="4343400"/>
          </a:xfr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381000" y="0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a-GE" sz="4100" b="1" i="0" u="none" strike="noStrike" kern="1200" cap="none" spc="0" normalizeH="0" baseline="0" noProof="0" smtClean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ფორმირება</a:t>
            </a:r>
            <a:endParaRPr kumimoji="0" lang="ru-RU" sz="4100" b="1" i="0" u="none" strike="noStrike" kern="1200" cap="none" spc="0" normalizeH="0" baseline="0" noProof="0" dirty="0">
              <a:ln w="6350">
                <a:noFill/>
              </a:ln>
              <a:gradFill>
                <a:gsLst>
                  <a:gs pos="0">
                    <a:schemeClr val="accent1">
                      <a:tint val="73000"/>
                      <a:satMod val="145000"/>
                    </a:schemeClr>
                  </a:gs>
                  <a:gs pos="73000">
                    <a:schemeClr val="accent1">
                      <a:tint val="73000"/>
                      <a:satMod val="145000"/>
                    </a:schemeClr>
                  </a:gs>
                  <a:gs pos="100000">
                    <a:schemeClr val="accent1">
                      <a:tint val="83000"/>
                      <a:satMod val="143000"/>
                    </a:schemeClr>
                  </a:gs>
                </a:gsLst>
                <a:lin ang="4800000" scaled="1"/>
              </a:gradFill>
              <a:effectLst>
                <a:outerShdw blurRad="114300" dist="101600" dir="27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თავისებურებები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None/>
            </a:pPr>
            <a:endParaRPr lang="ka-GE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ka-GE" dirty="0" smtClean="0"/>
              <a:t>ნეიტრონული ვარსკვლავის ბირთვის კოლაფსს დედამიწაზე ანალოგი არ გააჩნია. ეს იგივე იქნებოდა, „ემფაიარ სთეით ბილდინგის” ზომის შენობა წონის შენარჩუნებით 1 სმ-მდე დაპატარავებულიყო ან თვითმფრინავი „ბოინგ 747″ – ქვიშის მარცვლამდე.</a:t>
            </a:r>
          </a:p>
          <a:p>
            <a:r>
              <a:rPr lang="ka-GE" dirty="0" smtClean="0"/>
              <a:t>ახალშობილი ნეიტრონული ვარსკვლავის ბირთვში ტემპერატურა ზოგჯერ 1 ტრილიონ გრადუსს აღწევს, მაგრამ ნაწილაკების გამოტყორცნის შედეგად სწრაფად გრილდება და დაახლოებით 1000 წელიწადში რამდენიმე მილიონ გრადუსამდე ეცემა.</a:t>
            </a:r>
          </a:p>
          <a:p>
            <a:r>
              <a:rPr lang="ka-GE" dirty="0" smtClean="0"/>
              <a:t>ნეიტრონული ვარსკვლავის ზედაპირის მიზიდულობა დედამიწისას 100 მილიარდჯერ აღემატება. ნეიტრონული ვარსკვლავის სიახლოვეს რომ აღმოჩნდეთ, მის ზედაპირზე 200 000 კმ/წმ სიჩქარით დაეცემით, რაც სინათლის სიჩქარის 2/3-ია.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 descr="პულსარი-ის სურათის შედეგი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8187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1000"/>
            <a:ext cx="8229600" cy="4709160"/>
          </a:xfrm>
        </p:spPr>
        <p:txBody>
          <a:bodyPr/>
          <a:lstStyle/>
          <a:p>
            <a:r>
              <a:rPr lang="ka-GE" dirty="0" smtClean="0"/>
              <a:t>იმპულსის მომენტის შენარჩუნება</a:t>
            </a:r>
          </a:p>
          <a:p>
            <a:r>
              <a:rPr lang="ka-GE" dirty="0" smtClean="0"/>
              <a:t>გამოსხივებული რადიაციის მიმართულების დამთხვევა მაგნიტურ ღერძთან</a:t>
            </a:r>
          </a:p>
          <a:p>
            <a:endParaRPr lang="ru-RU" dirty="0"/>
          </a:p>
        </p:txBody>
      </p:sp>
      <p:pic>
        <p:nvPicPr>
          <p:cNvPr id="5122" name="Picture 2" descr="https://imagine.gsfc.nasa.gov/science/objects/images/ns_pulsar_diagram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2590800"/>
            <a:ext cx="5334000" cy="3804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გამორთვა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09160"/>
          </a:xfrm>
        </p:spPr>
        <p:txBody>
          <a:bodyPr/>
          <a:lstStyle/>
          <a:p>
            <a:pPr algn="just"/>
            <a:r>
              <a:rPr lang="ka-GE" dirty="0" smtClean="0"/>
              <a:t>გამორთვა (</a:t>
            </a:r>
            <a:r>
              <a:rPr lang="en-US" dirty="0" smtClean="0"/>
              <a:t>Death Line)</a:t>
            </a:r>
            <a:r>
              <a:rPr lang="ka-GE" dirty="0" smtClean="0"/>
              <a:t> 10–100 მლნ წელიწადში.</a:t>
            </a:r>
          </a:p>
          <a:p>
            <a:pPr algn="just"/>
            <a:r>
              <a:rPr lang="ka-GE" dirty="0" smtClean="0"/>
              <a:t>არსებული პულსარების 99% აღარ პულსირებს.</a:t>
            </a:r>
          </a:p>
          <a:p>
            <a:pPr algn="just"/>
            <a:r>
              <a:rPr lang="ka-GE" dirty="0" smtClean="0"/>
              <a:t>“თეორია პულსარის გამოსხივების შესახებ ჯერ კიდევ ადრეულ სტადიაზეა, მიუხედავად თითქმის 40 წლიანი მუშაობისა” – ვერნერ ბეკერი (2006 წ.).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საინტერესო ფაქტები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709160"/>
          </a:xfrm>
        </p:spPr>
        <p:txBody>
          <a:bodyPr/>
          <a:lstStyle/>
          <a:p>
            <a:pPr algn="just"/>
            <a:r>
              <a:rPr lang="ka-GE" dirty="0" smtClean="0"/>
              <a:t>ზოგიერთი ტიპის პულსარის დროის სიზუსტე.</a:t>
            </a:r>
          </a:p>
          <a:p>
            <a:pPr algn="just"/>
            <a:r>
              <a:rPr lang="ka-GE" dirty="0" smtClean="0"/>
              <a:t>გრავიტაციული ტალღების ძიება, ვარსკვლავ–თშორისი სივრცის კვლევა და მზის სისტემის მიღმა არსებულ ორბიტებზე მოძრავი პლანეტების აღმოჩენა პულსართა დახმარებით.</a:t>
            </a:r>
          </a:p>
          <a:p>
            <a:pPr algn="just"/>
            <a:r>
              <a:rPr lang="ka-GE" dirty="0" smtClean="0"/>
              <a:t>პულსარების შუქურებად გამოყენება მზის სისტემის ირგვლივ ნავიგაციისთვის.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219200"/>
            <a:ext cx="3810000" cy="1143000"/>
          </a:xfrm>
        </p:spPr>
        <p:txBody>
          <a:bodyPr/>
          <a:lstStyle/>
          <a:p>
            <a:pPr algn="just"/>
            <a:r>
              <a:rPr lang="ka-GE" dirty="0" smtClean="0"/>
              <a:t>წყაროები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124200"/>
            <a:ext cx="8229600" cy="2362200"/>
          </a:xfrm>
        </p:spPr>
        <p:txBody>
          <a:bodyPr/>
          <a:lstStyle/>
          <a:p>
            <a:r>
              <a:rPr lang="en-US" dirty="0" smtClean="0">
                <a:hlinkClick r:id="rId2"/>
              </a:rPr>
              <a:t>https://</a:t>
            </a:r>
            <a:r>
              <a:rPr lang="en-US" dirty="0" smtClean="0">
                <a:hlinkClick r:id="rId2"/>
              </a:rPr>
              <a:t>en.wikipedia.org/wiki/Pulsar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https://charlius.com/2015/10/17/pulsar</a:t>
            </a:r>
            <a:r>
              <a:rPr lang="en-US" dirty="0" smtClean="0">
                <a:hlinkClick r:id="rId3"/>
              </a:rPr>
              <a:t>/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https://charlius.com/2013/10/13/neutron-stars</a:t>
            </a:r>
            <a:r>
              <a:rPr lang="en-US" dirty="0" smtClean="0">
                <a:hlinkClick r:id="rId4"/>
              </a:rPr>
              <a:t>/</a:t>
            </a:r>
            <a:endParaRPr lang="en-US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908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ka-GE" dirty="0" smtClean="0"/>
              <a:t>დიდი მადლობა ყურადღებისთვის!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120</TotalTime>
  <Words>237</Words>
  <Application>Microsoft Office PowerPoint</Application>
  <PresentationFormat>On-screen Show (4:3)</PresentationFormat>
  <Paragraphs>32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Apex</vt:lpstr>
      <vt:lpstr>პულსარი</vt:lpstr>
      <vt:lpstr>მიმოხილვა</vt:lpstr>
      <vt:lpstr>პულსარი – ნეიტრონული ვარსკვლავი, ცნობილი, როგორც ჩვენი სამყაროს “შუქურა”</vt:lpstr>
      <vt:lpstr> Jocelyn Bell Burnell (1943)                  </vt:lpstr>
      <vt:lpstr>მზეზე 1.4–3.2–ჯერ მასიური ვარსვკლავის კოლაფსით იბადება ნეიტრონული ვარსვკლავი </vt:lpstr>
      <vt:lpstr>თავისებურებები</vt:lpstr>
      <vt:lpstr>Slide 7</vt:lpstr>
      <vt:lpstr>Slide 8</vt:lpstr>
      <vt:lpstr>გამორთვა</vt:lpstr>
      <vt:lpstr>საინტერესო ფაქტები</vt:lpstr>
      <vt:lpstr>წყაროები:</vt:lpstr>
      <vt:lpstr>დიდი მადლობა ყურადღებისთვის!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პულსარი</dc:title>
  <dc:creator>Admin</dc:creator>
  <cp:lastModifiedBy>Admin</cp:lastModifiedBy>
  <cp:revision>14</cp:revision>
  <dcterms:created xsi:type="dcterms:W3CDTF">2006-08-16T00:00:00Z</dcterms:created>
  <dcterms:modified xsi:type="dcterms:W3CDTF">2018-05-07T10:36:36Z</dcterms:modified>
</cp:coreProperties>
</file>