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5" autoAdjust="0"/>
    <p:restoredTop sz="94660"/>
  </p:normalViewPr>
  <p:slideViewPr>
    <p:cSldViewPr snapToGrid="0">
      <p:cViewPr>
        <p:scale>
          <a:sx n="33" d="100"/>
          <a:sy n="33" d="100"/>
        </p:scale>
        <p:origin x="1878" y="17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99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62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12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975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2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020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222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241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39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92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26D19-2C66-4FA6-97DB-74605C14E581}" type="datetimeFigureOut">
              <a:rPr lang="ru-RU" smtClean="0"/>
              <a:t>27.05.2016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69F32-6F84-442E-B70B-714F9752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564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98477" cy="87176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1710" y="669567"/>
            <a:ext cx="1166858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ka-GE" sz="12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სამყაროს ფორმა</a:t>
            </a:r>
            <a:endParaRPr lang="ru-RU" sz="120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86455" y="5496921"/>
            <a:ext cx="6205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a-GE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ბექა მოდრეკილაძე</a:t>
            </a:r>
            <a:endParaRPr lang="ru-RU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039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920"/>
            <a:ext cx="12191999" cy="6983920"/>
          </a:xfrm>
        </p:spPr>
      </p:pic>
    </p:spTree>
    <p:extLst>
      <p:ext uri="{BB962C8B-B14F-4D97-AF65-F5344CB8AC3E}">
        <p14:creationId xmlns:p14="http://schemas.microsoft.com/office/powerpoint/2010/main" val="730257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742" y="-217832"/>
            <a:ext cx="7866743" cy="7075832"/>
          </a:xfrm>
        </p:spPr>
      </p:pic>
    </p:spTree>
    <p:extLst>
      <p:ext uri="{BB962C8B-B14F-4D97-AF65-F5344CB8AC3E}">
        <p14:creationId xmlns:p14="http://schemas.microsoft.com/office/powerpoint/2010/main" val="1345037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12013457" cy="6277524"/>
          </a:xfrm>
        </p:spPr>
      </p:pic>
    </p:spTree>
    <p:extLst>
      <p:ext uri="{BB962C8B-B14F-4D97-AF65-F5344CB8AC3E}">
        <p14:creationId xmlns:p14="http://schemas.microsoft.com/office/powerpoint/2010/main" val="2508679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14" y="0"/>
            <a:ext cx="7610699" cy="7091381"/>
          </a:xfrm>
        </p:spPr>
      </p:pic>
    </p:spTree>
    <p:extLst>
      <p:ext uri="{BB962C8B-B14F-4D97-AF65-F5344CB8AC3E}">
        <p14:creationId xmlns:p14="http://schemas.microsoft.com/office/powerpoint/2010/main" val="3594315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46" y="-206477"/>
            <a:ext cx="10384454" cy="13409356"/>
          </a:xfrm>
        </p:spPr>
      </p:pic>
    </p:spTree>
    <p:extLst>
      <p:ext uri="{BB962C8B-B14F-4D97-AF65-F5344CB8AC3E}">
        <p14:creationId xmlns:p14="http://schemas.microsoft.com/office/powerpoint/2010/main" val="1426603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993626"/>
          </a:xfrm>
        </p:spPr>
      </p:pic>
    </p:spTree>
    <p:extLst>
      <p:ext uri="{BB962C8B-B14F-4D97-AF65-F5344CB8AC3E}">
        <p14:creationId xmlns:p14="http://schemas.microsoft.com/office/powerpoint/2010/main" val="6729037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</Words>
  <Application>Microsoft Office PowerPoint</Application>
  <PresentationFormat>Широкоэкранный</PresentationFormat>
  <Paragraphs>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Sylfaen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2016-05-26T20:47:23Z</dcterms:created>
  <dcterms:modified xsi:type="dcterms:W3CDTF">2016-05-26T21:07:39Z</dcterms:modified>
</cp:coreProperties>
</file>