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56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6/3/2016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Superfluidity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Giorgi </a:t>
            </a:r>
            <a:r>
              <a:rPr lang="en-US" dirty="0" err="1"/>
              <a:t>kumsiashvili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27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Superfluidity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5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	a state of matter in which the matter behaves like a fluid with zero viscosity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Where?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6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Astrophysics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High energy Physics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Theories of Quantum Gravity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Why?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7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Super-cooling to near Absolute Zero Temperatures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Bose-Einstein Condensate </a:t>
            </a:r>
          </a:p>
        </p:txBody>
      </p:sp>
    </p:spTree>
    <p:extLst>
      <p:ext uri="{BB962C8B-B14F-4D97-AF65-F5344CB8AC3E}">
        <p14:creationId xmlns:p14="http://schemas.microsoft.com/office/powerpoint/2010/main" val="63801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Bose-Einstein Condensate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4952" y="1602288"/>
            <a:ext cx="9345931" cy="5255712"/>
          </a:xfrm>
        </p:spPr>
      </p:pic>
    </p:spTree>
    <p:extLst>
      <p:ext uri="{BB962C8B-B14F-4D97-AF65-F5344CB8AC3E}">
        <p14:creationId xmlns:p14="http://schemas.microsoft.com/office/powerpoint/2010/main" val="62832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Bose-Einstein Condensate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4952" y="1570327"/>
            <a:ext cx="9424891" cy="5287673"/>
          </a:xfrm>
        </p:spPr>
      </p:pic>
    </p:spTree>
    <p:extLst>
      <p:ext uri="{BB962C8B-B14F-4D97-AF65-F5344CB8AC3E}">
        <p14:creationId xmlns:p14="http://schemas.microsoft.com/office/powerpoint/2010/main" val="3460937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Bose-Einstein Condensate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4953" y="1588890"/>
            <a:ext cx="9411490" cy="5269109"/>
          </a:xfrm>
        </p:spPr>
      </p:pic>
    </p:spTree>
    <p:extLst>
      <p:ext uri="{BB962C8B-B14F-4D97-AF65-F5344CB8AC3E}">
        <p14:creationId xmlns:p14="http://schemas.microsoft.com/office/powerpoint/2010/main" val="120639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effect was Discovered in 1937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  </a:t>
            </a:r>
            <a:r>
              <a:rPr lang="en-US" b="1" dirty="0" err="1"/>
              <a:t>Pyotr</a:t>
            </a:r>
            <a:r>
              <a:rPr lang="en-US" b="1" dirty="0"/>
              <a:t> Kapitsa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b="1" dirty="0"/>
              <a:t>  John F. Allen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    </a:t>
            </a:r>
            <a:r>
              <a:rPr lang="en-US" b="1" dirty="0"/>
              <a:t>Don </a:t>
            </a:r>
            <a:r>
              <a:rPr lang="en-US" b="1" dirty="0" err="1"/>
              <a:t>Misener</a:t>
            </a:r>
            <a:endParaRPr lang="en-US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952" y="3193560"/>
            <a:ext cx="2522525" cy="35210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9031" y="3193560"/>
            <a:ext cx="2628370" cy="35210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7066" y="3193560"/>
            <a:ext cx="3136374" cy="3521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376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Helium-4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657599"/>
            <a:ext cx="3859212" cy="2467627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2 Protons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2 Neutrons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2 Electrons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Integer Spin (Thus each H-4 atom being a Boson particle)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4693" y="0"/>
            <a:ext cx="65073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25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Diagram of H-4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5186" y="1824023"/>
            <a:ext cx="5742987" cy="50339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704" y="1824023"/>
            <a:ext cx="5501481" cy="449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60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Superfluid Helium-4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2802" y="1530627"/>
            <a:ext cx="8003564" cy="532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3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Superfluid Helium-4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2546" y="1327150"/>
            <a:ext cx="3797576" cy="52820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709" y="1680632"/>
            <a:ext cx="5283272" cy="467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2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7530" y="-2652080"/>
            <a:ext cx="13139530" cy="95100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62948" y="5903843"/>
            <a:ext cx="122549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                 </a:t>
            </a:r>
            <a:r>
              <a:rPr lang="en-US" sz="5400" b="1" dirty="0">
                <a:solidFill>
                  <a:srgbClr val="C00000"/>
                </a:solidFill>
              </a:rPr>
              <a:t>Thanks For Your Attention!!</a:t>
            </a:r>
          </a:p>
        </p:txBody>
      </p:sp>
    </p:spTree>
    <p:extLst>
      <p:ext uri="{BB962C8B-B14F-4D97-AF65-F5344CB8AC3E}">
        <p14:creationId xmlns:p14="http://schemas.microsoft.com/office/powerpoint/2010/main" val="3431908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499</TotalTime>
  <Words>82</Words>
  <Application>Microsoft Office PowerPoint</Application>
  <PresentationFormat>Widescreen</PresentationFormat>
  <Paragraphs>28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Ion Boardroom</vt:lpstr>
      <vt:lpstr>Superfluidity</vt:lpstr>
      <vt:lpstr>Superfluidity</vt:lpstr>
      <vt:lpstr>Bose-Einstein Condensate</vt:lpstr>
      <vt:lpstr>Bose-Einstein Condensate</vt:lpstr>
      <vt:lpstr>Bose-Einstein Condensate</vt:lpstr>
      <vt:lpstr>The effect was Discovered in 1937</vt:lpstr>
      <vt:lpstr>Helium-4 </vt:lpstr>
      <vt:lpstr>Phase Diagram of H-4</vt:lpstr>
      <vt:lpstr>Superfluid Helium-4</vt:lpstr>
      <vt:lpstr>Superfluid Helium-4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Superfluidity</dc:title>
  <dc:creator>Giorgi Kumsiashvili</dc:creator>
  <cp:lastModifiedBy>Giorgi Kumsiashvili</cp:lastModifiedBy>
  <cp:revision>8</cp:revision>
  <dcterms:created xsi:type="dcterms:W3CDTF">2016-06-03T06:24:30Z</dcterms:created>
  <dcterms:modified xsi:type="dcterms:W3CDTF">2016-06-03T15:38:34Z</dcterms:modified>
</cp:coreProperties>
</file>