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60" r:id="rId6"/>
    <p:sldId id="259" r:id="rId7"/>
    <p:sldId id="262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03" autoAdjust="0"/>
    <p:restoredTop sz="94660"/>
  </p:normalViewPr>
  <p:slideViewPr>
    <p:cSldViewPr>
      <p:cViewPr varScale="1">
        <p:scale>
          <a:sx n="68" d="100"/>
          <a:sy n="68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25000"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ka-GE" b="1" dirty="0" smtClean="0"/>
              <a:t>შავი ხვრელები და ინფორმაციის შენახვის პარადოქსი</a:t>
            </a:r>
            <a:endParaRPr lang="en-US" b="1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403860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BLACK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HOLES INFORMATION PARADOX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67400" y="5562600"/>
            <a:ext cx="289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dirty="0" smtClean="0"/>
              <a:t>ბაჩანა ბერაძე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 smtClean="0"/>
              <a:t>კვანტური თეორია</a:t>
            </a:r>
          </a:p>
          <a:p>
            <a:r>
              <a:rPr lang="ka-GE" dirty="0" smtClean="0"/>
              <a:t>ფარდობითობის ზოგადი თეორია</a:t>
            </a:r>
          </a:p>
          <a:p>
            <a:r>
              <a:rPr lang="ka-GE" dirty="0" smtClean="0"/>
              <a:t>პარადოქსის არსი</a:t>
            </a:r>
          </a:p>
          <a:p>
            <a:r>
              <a:rPr lang="ka-GE" dirty="0" smtClean="0"/>
              <a:t>გადაწყვეტა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8229600" cy="1858962"/>
          </a:xfrm>
        </p:spPr>
        <p:txBody>
          <a:bodyPr>
            <a:normAutofit/>
          </a:bodyPr>
          <a:lstStyle/>
          <a:p>
            <a:pPr algn="l"/>
            <a:r>
              <a:rPr lang="ka-GE" sz="3600" b="1" dirty="0" smtClean="0"/>
              <a:t>კვანტური თეორია</a:t>
            </a:r>
            <a:r>
              <a:rPr lang="en-US" sz="3600" b="1" dirty="0" smtClean="0"/>
              <a:t> </a:t>
            </a:r>
            <a:r>
              <a:rPr lang="en-US" dirty="0" smtClean="0"/>
              <a:t>- </a:t>
            </a:r>
            <a:r>
              <a:rPr lang="ka-GE" sz="2700" dirty="0" smtClean="0"/>
              <a:t>მდგომარეობის სტატისტიკური აღწერა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a-GE" sz="2000" dirty="0" smtClean="0"/>
              <a:t>კვანტური დეტემინიზმი: თუ მოცემულია სისტემის საწყისი მდგომარეობა (ტალღური ფუნქცია), მასზე დროის ევოლუციის უნიტარული ოპერატორის მოქმედებით ცალსახად განისაზღვრება სისტემის მდგომარეობა დროის ყოველ შემდგომ მომენტში;</a:t>
            </a:r>
          </a:p>
          <a:p>
            <a:r>
              <a:rPr lang="ka-GE" sz="2000" dirty="0" smtClean="0"/>
              <a:t>შებრუნებადობა: უნიტარული გარდაქმნის ოპერატორი შებრუნებადია და, მაშასადამე, “წარსულის” ტალღური ფუნქციებიც ცალსახად განისაზღვრება.</a:t>
            </a:r>
          </a:p>
          <a:p>
            <a:pPr>
              <a:buNone/>
            </a:pPr>
            <a:r>
              <a:rPr lang="ka-GE" sz="2000" dirty="0" smtClean="0"/>
              <a:t>            ამ ორი დებულებიდან ვასკვნით, რომ კვანტური თეორიის თანახმად ინფორმაცია სისტემის მდგომარების შესახებ ყოველთვის ინახება</a:t>
            </a:r>
            <a:endParaRPr lang="en-US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5029200"/>
            <a:ext cx="33528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5181600"/>
            <a:ext cx="27241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ka-GE" sz="4000" b="1" dirty="0" smtClean="0"/>
              <a:t>ფარდობითობის ზოგადი თეორია</a:t>
            </a:r>
            <a:r>
              <a:rPr lang="ka-GE" sz="4000" dirty="0" smtClean="0"/>
              <a:t>-</a:t>
            </a:r>
            <a:r>
              <a:rPr lang="ka-GE" sz="3000" dirty="0" smtClean="0"/>
              <a:t>გრავიტაცია, როგორც სივრცე-დოის გამრუდების ეფექტი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a-GE" sz="2000" dirty="0" smtClean="0"/>
              <a:t>აინშტაინის განტოლებების ერთ-ერთი ამონახსნის თანახმად ზემასიური კომპაქტური ობიექტები ქმნიან შავ ხვრელებს;</a:t>
            </a:r>
          </a:p>
          <a:p>
            <a:r>
              <a:rPr lang="ka-GE" sz="2000" dirty="0" smtClean="0"/>
              <a:t>მათ სიახლოვეს გრავიტაცია ძალიან ძლიერია, რაც იწვვევს მოვლენათა ჰორიზონტის არსებობას, რომლის გადაკვეთის შემდეგ თავის დაღწევა შავი ხვრელიდან შეუძლებელია;</a:t>
            </a:r>
          </a:p>
          <a:p>
            <a:r>
              <a:rPr lang="ka-GE" sz="2000" dirty="0" smtClean="0"/>
              <a:t>ამ თეორისს თანახმად შავი ხვრელი არაფერს არ ასხივებს, ანუ მასში შთანთქმული სხეულები სამუდამოდ შიგნით რჩებიან.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a-GE" sz="3600" b="1" dirty="0" smtClean="0"/>
              <a:t>შავ ხვრელს არ გააჩნია </a:t>
            </a:r>
            <a:r>
              <a:rPr lang="en-US" sz="3600" b="1" dirty="0" smtClean="0"/>
              <a:t> “</a:t>
            </a:r>
            <a:r>
              <a:rPr lang="ka-GE" sz="3600" b="1" dirty="0" smtClean="0"/>
              <a:t>თმები</a:t>
            </a:r>
            <a:r>
              <a:rPr lang="en-US" sz="3600" b="1" dirty="0" smtClean="0"/>
              <a:t>”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a-GE" sz="2000" dirty="0" smtClean="0"/>
              <a:t>აინშტაინის განტოლებების შავი ხვრელის ტიპის ყოველი ამონახსნი შეიძლება დახასიათდეს მხოლოს სამი გარედან დაკვირვებადი კლასიკური პარამეტრით:</a:t>
            </a:r>
          </a:p>
          <a:p>
            <a:r>
              <a:rPr lang="ka-GE" sz="2000" dirty="0" smtClean="0"/>
              <a:t>მასა, ელექტრული მუხტი და კუთხური მომენტი.</a:t>
            </a:r>
          </a:p>
          <a:p>
            <a:r>
              <a:rPr lang="ka-GE" sz="2000" dirty="0" smtClean="0"/>
              <a:t>ყველა სხვა ინფორმაცია უჩინარდება მოვლენათა ჰორიზონტის მიღმა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a-GE" sz="3600" b="1" dirty="0" smtClean="0"/>
              <a:t>ინფორმაციის შენახვის პარადოქსი</a:t>
            </a:r>
            <a:r>
              <a:rPr lang="ka-GE" sz="2200" b="1" dirty="0" smtClean="0"/>
              <a:t/>
            </a:r>
            <a:br>
              <a:rPr lang="ka-GE" sz="2200" b="1" dirty="0" smtClean="0"/>
            </a:br>
            <a:endParaRPr lang="en-US" sz="2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a-GE" sz="2000" dirty="0" smtClean="0"/>
              <a:t>ჰოკინგის გამოსხივება - შავი  ხვრელი კვანტური ეფექტების გამო მუდმივად ასხივებს ნაწილაკებს და კლებულობს ზომაში</a:t>
            </a:r>
          </a:p>
          <a:p>
            <a:r>
              <a:rPr lang="ka-GE" sz="2000" dirty="0" smtClean="0"/>
              <a:t>რადგანაც შავ ხვრელს არ გააჩნია “თმები”</a:t>
            </a:r>
          </a:p>
          <a:p>
            <a:r>
              <a:rPr lang="ka-GE" sz="2000" dirty="0" smtClean="0"/>
              <a:t>ინახავს თუ არა ჰოკინგის გამოსხივება ინფორმაციას? </a:t>
            </a:r>
          </a:p>
          <a:p>
            <a:r>
              <a:rPr lang="ka-GE" sz="2000" dirty="0" smtClean="0"/>
              <a:t>თუ ჰოკინგის გამოსხივება დამოუკიდებელია შთანთქმულ სხეულზე და მაშასადამე ინფორმაცია არ ინახება კვანტური მექანიკა საჭიროებს მოდიფიცირებას</a:t>
            </a:r>
          </a:p>
          <a:p>
            <a:r>
              <a:rPr lang="ka-GE" sz="2000" dirty="0" smtClean="0"/>
              <a:t>თუ ინფორმაცია ინახება, მაშინ ფარდობითობის ზოგადი თეორია საჭიროებს მოდიფიცირებას!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a-GE" sz="3600" b="1" dirty="0" smtClean="0"/>
              <a:t>პარადოქსის გადაწყვეტა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2000"/>
          </a:xfrm>
        </p:spPr>
        <p:txBody>
          <a:bodyPr>
            <a:normAutofit/>
          </a:bodyPr>
          <a:lstStyle/>
          <a:p>
            <a:r>
              <a:rPr lang="ka-GE" sz="2000" dirty="0" smtClean="0"/>
              <a:t>სასკინდის მოდელის თანახმად გარეთმყოფი დამკვირვებლის აზრით არსებული ინფორმაცია სხეულის შთანთქმისას რჩება მოვლენათა ჰორიზონტზე და ჰოკინგის გამოსხივების სასშუალებით კვლავ აღდგება</a:t>
            </a:r>
          </a:p>
          <a:p>
            <a:r>
              <a:rPr lang="ka-GE" sz="2000" dirty="0" smtClean="0"/>
              <a:t>ჰორიზონტს მიღმა მყოფი დამკვირვებლისთვისაც არსებობს გარკვეული ინფორმაცია რომელის აგრეთვე არ კვეთს მოვლენათა ჰორიზონტს და ვინაიდან ეს ორი დამკვირვებელი ერთმანეთთან ვერასდროს ამყარებს კავშირს, ამიტომ არც პარადოქსი არსებობს.</a:t>
            </a: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2514600"/>
            <a:ext cx="76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4000" dirty="0" smtClean="0"/>
              <a:t>გმადლობთ ყურადღებისთვის</a:t>
            </a:r>
            <a:endParaRPr lang="en-US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292</Words>
  <Application>Microsoft Office PowerPoint</Application>
  <PresentationFormat>On-screen Show (4:3)</PresentationFormat>
  <Paragraphs>29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შავი ხვრელები და ინფორმაციის შენახვის პარადოქსი</vt:lpstr>
      <vt:lpstr>Slide 2</vt:lpstr>
      <vt:lpstr>კვანტური თეორია - მდგომარეობის სტატისტიკური აღწერა</vt:lpstr>
      <vt:lpstr>ფარდობითობის ზოგადი თეორია-გრავიტაცია, როგორც სივრცე-დოის გამრუდების ეფექტი</vt:lpstr>
      <vt:lpstr>შავ ხვრელს არ გააჩნია  “თმები”</vt:lpstr>
      <vt:lpstr>ინფორმაციის შენახვის პარადოქსი </vt:lpstr>
      <vt:lpstr>პარადოქსის გადაწყვეტა</vt:lpstr>
      <vt:lpstr>Slide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შავი ხვრელები და ინფორმაციის შენახვის პარადოქსი</dc:title>
  <dc:creator/>
  <cp:lastModifiedBy>bacho</cp:lastModifiedBy>
  <cp:revision>19</cp:revision>
  <dcterms:created xsi:type="dcterms:W3CDTF">2006-08-16T00:00:00Z</dcterms:created>
  <dcterms:modified xsi:type="dcterms:W3CDTF">2016-06-03T08:01:53Z</dcterms:modified>
</cp:coreProperties>
</file>