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56" r:id="rId2"/>
  </p:sldMasterIdLst>
  <p:notesMasterIdLst>
    <p:notesMasterId r:id="rId10"/>
  </p:notesMasterIdLst>
  <p:handoutMasterIdLst>
    <p:handoutMasterId r:id="rId11"/>
  </p:handoutMasterIdLst>
  <p:sldIdLst>
    <p:sldId id="259" r:id="rId3"/>
    <p:sldId id="264" r:id="rId4"/>
    <p:sldId id="274" r:id="rId5"/>
    <p:sldId id="265" r:id="rId6"/>
    <p:sldId id="270" r:id="rId7"/>
    <p:sldId id="272" r:id="rId8"/>
    <p:sldId id="27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31" autoAdjust="0"/>
    <p:restoredTop sz="94660"/>
  </p:normalViewPr>
  <p:slideViewPr>
    <p:cSldViewPr snapToGrid="0">
      <p:cViewPr varScale="1">
        <p:scale>
          <a:sx n="76" d="100"/>
          <a:sy n="76" d="100"/>
        </p:scale>
        <p:origin x="672" y="96"/>
      </p:cViewPr>
      <p:guideLst/>
    </p:cSldViewPr>
  </p:slideViewPr>
  <p:notesTextViewPr>
    <p:cViewPr>
      <p:scale>
        <a:sx n="1" d="1"/>
        <a:sy n="1" d="1"/>
      </p:scale>
      <p:origin x="0" y="0"/>
    </p:cViewPr>
  </p:notesTextViewPr>
  <p:notesViewPr>
    <p:cSldViewPr snapToGrid="0" showGuides="1">
      <p:cViewPr varScale="1">
        <p:scale>
          <a:sx n="76" d="100"/>
          <a:sy n="76" d="100"/>
        </p:scale>
        <p:origin x="2724"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commentAuthors" Target="commentAuthors.xml"/><Relationship Id="rId2" Type="http://schemas.openxmlformats.org/officeDocument/2006/relationships/slideMaster" Target="slideMasters/slideMaster1.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0FABAFA-9D90-4B6C-95A1-503043E46FAB}" type="datetimeFigureOut">
              <a:rPr lang="en-US" smtClean="0"/>
              <a:t>6/2/2021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DCC7757-6264-420F-9201-02E9A21CB7A0}" type="slidenum">
              <a:rPr lang="en-US" smtClean="0"/>
              <a:t>‹#›</a:t>
            </a:fld>
            <a:endParaRPr lang="en-US"/>
          </a:p>
        </p:txBody>
      </p:sp>
    </p:spTree>
    <p:extLst>
      <p:ext uri="{BB962C8B-B14F-4D97-AF65-F5344CB8AC3E}">
        <p14:creationId xmlns:p14="http://schemas.microsoft.com/office/powerpoint/2010/main" val="2854295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15EB1F-8DE4-48C3-A804-A05846A4049F}" type="datetimeFigureOut">
              <a:rPr lang="en-US" smtClean="0"/>
              <a:t>6/2/2021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D115C9-E24C-4512-AA8B-319BB49F77B5}" type="slidenum">
              <a:rPr lang="en-US" smtClean="0"/>
              <a:t>‹#›</a:t>
            </a:fld>
            <a:endParaRPr lang="en-US"/>
          </a:p>
        </p:txBody>
      </p:sp>
    </p:spTree>
    <p:extLst>
      <p:ext uri="{BB962C8B-B14F-4D97-AF65-F5344CB8AC3E}">
        <p14:creationId xmlns:p14="http://schemas.microsoft.com/office/powerpoint/2010/main" val="212562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D115C9-E24C-4512-AA8B-319BB49F77B5}" type="slidenum">
              <a:rPr lang="en-US" smtClean="0"/>
              <a:t>1</a:t>
            </a:fld>
            <a:endParaRPr lang="en-US"/>
          </a:p>
        </p:txBody>
      </p:sp>
    </p:spTree>
    <p:extLst>
      <p:ext uri="{BB962C8B-B14F-4D97-AF65-F5344CB8AC3E}">
        <p14:creationId xmlns:p14="http://schemas.microsoft.com/office/powerpoint/2010/main" val="9215183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0" name="Picture 9" descr="horizon.png"/>
          <p:cNvPicPr>
            <a:picLocks noChangeAspect="1"/>
          </p:cNvPicPr>
          <p:nvPr/>
        </p:nvPicPr>
        <p:blipFill>
          <a:blip r:embed="rId2" cstate="print"/>
          <a:srcRect t="33333"/>
          <a:stretch>
            <a:fillRect/>
          </a:stretch>
        </p:blipFill>
        <p:spPr>
          <a:xfrm>
            <a:off x="0" y="0"/>
            <a:ext cx="12192000" cy="4572000"/>
          </a:xfrm>
          <a:prstGeom prst="rect">
            <a:avLst/>
          </a:prstGeom>
        </p:spPr>
      </p:pic>
      <p:sp>
        <p:nvSpPr>
          <p:cNvPr id="4" name="Date Placeholder 3"/>
          <p:cNvSpPr>
            <a:spLocks noGrp="1"/>
          </p:cNvSpPr>
          <p:nvPr>
            <p:ph type="dt" sz="half" idx="10"/>
          </p:nvPr>
        </p:nvSpPr>
        <p:spPr/>
        <p:txBody>
          <a:bodyPr/>
          <a:lstStyle/>
          <a:p>
            <a:fld id="{6E9FD87A-18E6-48AA-9D92-80943963D244}" type="datetime1">
              <a:rPr lang="en-US" smtClean="0"/>
              <a:t>6/2/2021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3" name="Subtitle 2"/>
          <p:cNvSpPr>
            <a:spLocks noGrp="1"/>
          </p:cNvSpPr>
          <p:nvPr>
            <p:ph type="subTitle" idx="1"/>
          </p:nvPr>
        </p:nvSpPr>
        <p:spPr>
          <a:xfrm>
            <a:off x="1625600" y="3886200"/>
            <a:ext cx="8534400" cy="1752600"/>
          </a:xfrm>
        </p:spPr>
        <p:txBody>
          <a:bodyPr>
            <a:normAutofit/>
          </a:bodyPr>
          <a:lstStyle>
            <a:lvl1pPr marL="0" indent="0" algn="ctr">
              <a:buNone/>
              <a:defRPr sz="2800" baseline="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914400" y="2007889"/>
            <a:ext cx="10363200" cy="1470025"/>
          </a:xfrm>
        </p:spPr>
        <p:txBody>
          <a:bodyPr/>
          <a:lstStyle>
            <a:lvl1pPr algn="ctr">
              <a:defRPr sz="4400" b="1">
                <a:solidFill>
                  <a:schemeClr val="tx2"/>
                </a:solidFill>
                <a:effectLst/>
              </a:defRPr>
            </a:lvl1pPr>
          </a:lstStyle>
          <a:p>
            <a:r>
              <a:rPr lang="en-US"/>
              <a:t>Click to edit Master title style</a:t>
            </a:r>
            <a:endParaRPr lang="en-US" dirty="0"/>
          </a:p>
        </p:txBody>
      </p:sp>
    </p:spTree>
    <p:extLst>
      <p:ext uri="{BB962C8B-B14F-4D97-AF65-F5344CB8AC3E}">
        <p14:creationId xmlns:p14="http://schemas.microsoft.com/office/powerpoint/2010/main" val="2184353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2">
        <a:schemeClr val="bg2"/>
      </p:bgRef>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DABF19A-8B9D-4BAF-B3CF-581ABC5A76B0}" type="datetime1">
              <a:rPr lang="en-US" smtClean="0"/>
              <a:t>6/2/2021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8" name="Content Placeholder 7"/>
          <p:cNvSpPr>
            <a:spLocks noGrp="1"/>
          </p:cNvSpPr>
          <p:nvPr>
            <p:ph sz="quarter" idx="13"/>
          </p:nvPr>
        </p:nvSpPr>
        <p:spPr>
          <a:xfrm>
            <a:off x="812800" y="1600200"/>
            <a:ext cx="10566400" cy="4114800"/>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vl6pPr>
              <a:buClr>
                <a:schemeClr val="bg1"/>
              </a:buClr>
              <a:defRPr>
                <a:solidFill>
                  <a:schemeClr val="bg1"/>
                </a:solidFill>
              </a:defRPr>
            </a:lvl6pPr>
            <a:lvl7pPr>
              <a:buClr>
                <a:schemeClr val="bg1"/>
              </a:buClr>
              <a:defRPr>
                <a:solidFill>
                  <a:schemeClr val="bg1"/>
                </a:solidFill>
              </a:defRPr>
            </a:lvl7pPr>
            <a:lvl8pPr>
              <a:buClr>
                <a:schemeClr val="bg1"/>
              </a:buClr>
              <a:defRPr>
                <a:solidFill>
                  <a:schemeClr val="bg1"/>
                </a:solidFill>
              </a:defRPr>
            </a:lvl8pPr>
            <a:lvl9pPr>
              <a:buClr>
                <a:schemeClr val="bg1"/>
              </a:buClr>
              <a:defRPr>
                <a:solidFill>
                  <a:schemeClr val="bg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812800" y="274638"/>
            <a:ext cx="10566400" cy="1143000"/>
          </a:xfrm>
        </p:spPr>
        <p:txBody>
          <a:bodyPr/>
          <a:lstStyle>
            <a:lvl1pPr>
              <a:defRPr>
                <a:solidFill>
                  <a:schemeClr val="tx2"/>
                </a:solidFill>
                <a:effectLst/>
              </a:defRPr>
            </a:lvl1pPr>
          </a:lstStyle>
          <a:p>
            <a:r>
              <a:rPr lang="en-US"/>
              <a:t>Click to edit Master title style</a:t>
            </a:r>
            <a:endParaRPr lang="en-US" dirty="0"/>
          </a:p>
        </p:txBody>
      </p:sp>
    </p:spTree>
    <p:extLst>
      <p:ext uri="{BB962C8B-B14F-4D97-AF65-F5344CB8AC3E}">
        <p14:creationId xmlns:p14="http://schemas.microsoft.com/office/powerpoint/2010/main" val="2766596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85ECE62-A67C-45C0-9A46-677D00669FB0}" type="datetime1">
              <a:rPr lang="en-US" smtClean="0"/>
              <a:t>6/2/2021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pPr/>
              <a:t>‹#›</a:t>
            </a:fld>
            <a:endParaRPr lang="en-US"/>
          </a:p>
        </p:txBody>
      </p:sp>
      <p:sp>
        <p:nvSpPr>
          <p:cNvPr id="3" name="Text Placeholder 2"/>
          <p:cNvSpPr>
            <a:spLocks noGrp="1"/>
          </p:cNvSpPr>
          <p:nvPr>
            <p:ph type="body" idx="1"/>
          </p:nvPr>
        </p:nvSpPr>
        <p:spPr>
          <a:xfrm>
            <a:off x="812801" y="3462339"/>
            <a:ext cx="10513484" cy="1500187"/>
          </a:xfrm>
        </p:spPr>
        <p:txBody>
          <a:bodyPr anchor="b">
            <a:normAutofit/>
          </a:bodyPr>
          <a:lstStyle>
            <a:lvl1pPr marL="0" indent="0">
              <a:buNone/>
              <a:defRPr sz="2800"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2" name="Title 1"/>
          <p:cNvSpPr>
            <a:spLocks noGrp="1"/>
          </p:cNvSpPr>
          <p:nvPr>
            <p:ph type="title"/>
          </p:nvPr>
        </p:nvSpPr>
        <p:spPr>
          <a:xfrm>
            <a:off x="812801" y="4962526"/>
            <a:ext cx="10513484" cy="1362075"/>
          </a:xfrm>
        </p:spPr>
        <p:txBody>
          <a:bodyPr anchor="t"/>
          <a:lstStyle>
            <a:lvl1pPr algn="l">
              <a:defRPr sz="4000" b="1" i="0" cap="all" baseline="0"/>
            </a:lvl1pPr>
          </a:lstStyle>
          <a:p>
            <a:r>
              <a:rPr lang="en-US"/>
              <a:t>Click to edit Master title style</a:t>
            </a:r>
            <a:endParaRPr lang="en-US" dirty="0"/>
          </a:p>
        </p:txBody>
      </p:sp>
    </p:spTree>
    <p:extLst>
      <p:ext uri="{BB962C8B-B14F-4D97-AF65-F5344CB8AC3E}">
        <p14:creationId xmlns:p14="http://schemas.microsoft.com/office/powerpoint/2010/main" val="1286572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C195DB-4000-4703-B016-8AAC7B01BD58}" type="datetime1">
              <a:rPr lang="en-US" smtClean="0"/>
              <a:t>6/2/2021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
        <p:nvSpPr>
          <p:cNvPr id="13" name="Content Placeholder 12"/>
          <p:cNvSpPr>
            <a:spLocks noGrp="1"/>
          </p:cNvSpPr>
          <p:nvPr>
            <p:ph sz="quarter" idx="14"/>
          </p:nvPr>
        </p:nvSpPr>
        <p:spPr>
          <a:xfrm>
            <a:off x="6400800" y="1600200"/>
            <a:ext cx="49784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3"/>
          </p:nvPr>
        </p:nvSpPr>
        <p:spPr>
          <a:xfrm>
            <a:off x="812800" y="1600200"/>
            <a:ext cx="49784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812800" y="274638"/>
            <a:ext cx="10566400" cy="1143000"/>
          </a:xfrm>
        </p:spPr>
        <p:txBody>
          <a:bodyPr/>
          <a:lstStyle>
            <a:lvl1pPr>
              <a:defRPr>
                <a:solidFill>
                  <a:schemeClr val="tx2"/>
                </a:solidFill>
                <a:effectLst/>
              </a:defRPr>
            </a:lvl1pPr>
          </a:lstStyle>
          <a:p>
            <a:r>
              <a:rPr lang="en-US"/>
              <a:t>Click to edit Master title style</a:t>
            </a:r>
            <a:endParaRPr lang="en-US" dirty="0"/>
          </a:p>
        </p:txBody>
      </p:sp>
    </p:spTree>
    <p:extLst>
      <p:ext uri="{BB962C8B-B14F-4D97-AF65-F5344CB8AC3E}">
        <p14:creationId xmlns:p14="http://schemas.microsoft.com/office/powerpoint/2010/main" val="257717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A5E61694-1DBA-4F6B-894E-09E8A1C80EAE}" type="datetime1">
              <a:rPr lang="en-US" smtClean="0"/>
              <a:t>6/2/2021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
        <p:nvSpPr>
          <p:cNvPr id="11" name="Content Placeholder 10"/>
          <p:cNvSpPr>
            <a:spLocks noGrp="1"/>
          </p:cNvSpPr>
          <p:nvPr>
            <p:ph sz="quarter" idx="13"/>
          </p:nvPr>
        </p:nvSpPr>
        <p:spPr>
          <a:xfrm>
            <a:off x="812800" y="2209800"/>
            <a:ext cx="4978400" cy="3505200"/>
          </a:xfrm>
        </p:spPr>
        <p:txBody>
          <a:bodyPr/>
          <a:lstStyle>
            <a:lvl1pPr>
              <a:defRPr sz="1800"/>
            </a:lvl1pPr>
            <a:lvl2pPr>
              <a:defRPr sz="1800"/>
            </a:lvl2pPr>
            <a:lvl3pPr>
              <a:defRPr sz="1800"/>
            </a:lvl3pPr>
            <a:lvl4pPr>
              <a:defRPr sz="1800"/>
            </a:lvl4pPr>
            <a:lvl5pPr>
              <a:defRPr sz="1800"/>
            </a:lvl5pPr>
            <a:lvl6pPr>
              <a:buClr>
                <a:schemeClr val="tx2"/>
              </a:buClr>
              <a:defRPr/>
            </a:lvl6pPr>
            <a:lvl7pPr>
              <a:buClr>
                <a:schemeClr val="tx2"/>
              </a:buClr>
              <a:defRPr/>
            </a:lvl7pPr>
            <a:lvl8pPr>
              <a:buClr>
                <a:schemeClr val="tx2"/>
              </a:buClr>
              <a:defRPr/>
            </a:lvl8pPr>
            <a:lvl9pPr>
              <a:buClr>
                <a:schemeClr val="tx2"/>
              </a:buCl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6400800" y="2209800"/>
            <a:ext cx="4978400" cy="3505200"/>
          </a:xfrm>
        </p:spPr>
        <p:txBody>
          <a:bodyPr/>
          <a:lstStyle>
            <a:lvl1pPr>
              <a:defRPr sz="1800"/>
            </a:lvl1pPr>
            <a:lvl2pPr>
              <a:defRPr sz="1800"/>
            </a:lvl2pPr>
            <a:lvl3pPr>
              <a:defRPr sz="1800"/>
            </a:lvl3pPr>
            <a:lvl4pPr>
              <a:defRPr sz="1800"/>
            </a:lvl4pPr>
            <a:lvl5pPr>
              <a:defRPr sz="1800"/>
            </a:lvl5pPr>
            <a:lvl6pPr>
              <a:buClr>
                <a:schemeClr val="tx2"/>
              </a:buClr>
              <a:defRPr/>
            </a:lvl6pPr>
            <a:lvl7pPr>
              <a:buClr>
                <a:schemeClr val="tx2"/>
              </a:buClr>
              <a:defRPr/>
            </a:lvl7pPr>
            <a:lvl8pPr>
              <a:buClr>
                <a:schemeClr val="tx2"/>
              </a:buClr>
              <a:defRPr/>
            </a:lvl8pPr>
            <a:lvl9pPr>
              <a:buClr>
                <a:schemeClr val="tx2"/>
              </a:buCl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1600200"/>
            <a:ext cx="4978400" cy="574675"/>
          </a:xfrm>
        </p:spPr>
        <p:txBody>
          <a:bodyPr anchor="b">
            <a:noAutofit/>
          </a:bodyPr>
          <a:lstStyle>
            <a:lvl1pPr marL="0" indent="0">
              <a:buNone/>
              <a:defRPr sz="24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 name="Text Placeholder 2"/>
          <p:cNvSpPr>
            <a:spLocks noGrp="1"/>
          </p:cNvSpPr>
          <p:nvPr>
            <p:ph type="body" idx="1"/>
          </p:nvPr>
        </p:nvSpPr>
        <p:spPr>
          <a:xfrm>
            <a:off x="812800" y="1600200"/>
            <a:ext cx="4978400" cy="574675"/>
          </a:xfrm>
        </p:spPr>
        <p:txBody>
          <a:bodyPr anchor="b">
            <a:noAutofit/>
          </a:bodyPr>
          <a:lstStyle>
            <a:lvl1pPr marL="0" indent="0">
              <a:buNone/>
              <a:defRPr sz="24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Title 1"/>
          <p:cNvSpPr>
            <a:spLocks noGrp="1"/>
          </p:cNvSpPr>
          <p:nvPr>
            <p:ph type="title"/>
          </p:nvPr>
        </p:nvSpPr>
        <p:spPr>
          <a:xfrm>
            <a:off x="812800" y="274638"/>
            <a:ext cx="10566400" cy="1143000"/>
          </a:xfrm>
        </p:spPr>
        <p:txBody>
          <a:bodyPr/>
          <a:lstStyle>
            <a:lvl1pPr>
              <a:defRPr/>
            </a:lvl1pPr>
          </a:lstStyle>
          <a:p>
            <a:r>
              <a:rPr lang="en-US"/>
              <a:t>Click to edit Master title style</a:t>
            </a:r>
            <a:endParaRPr lang="en-US" dirty="0"/>
          </a:p>
        </p:txBody>
      </p:sp>
    </p:spTree>
    <p:extLst>
      <p:ext uri="{BB962C8B-B14F-4D97-AF65-F5344CB8AC3E}">
        <p14:creationId xmlns:p14="http://schemas.microsoft.com/office/powerpoint/2010/main" val="155974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C3105AF-90CA-4509-A852-0BAE918A28C0}" type="datetime1">
              <a:rPr lang="en-US" smtClean="0"/>
              <a:t>6/2/2021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
        <p:nvSpPr>
          <p:cNvPr id="2" name="Title 1"/>
          <p:cNvSpPr>
            <a:spLocks noGrp="1"/>
          </p:cNvSpPr>
          <p:nvPr>
            <p:ph type="title"/>
          </p:nvPr>
        </p:nvSpPr>
        <p:spPr>
          <a:xfrm>
            <a:off x="812800" y="274638"/>
            <a:ext cx="10566400" cy="1143000"/>
          </a:xfrm>
        </p:spPr>
        <p:txBody>
          <a:bodyPr/>
          <a:lstStyle/>
          <a:p>
            <a:r>
              <a:rPr lang="en-US"/>
              <a:t>Click to edit Master title style</a:t>
            </a:r>
            <a:endParaRPr lang="en-US" dirty="0"/>
          </a:p>
        </p:txBody>
      </p:sp>
    </p:spTree>
    <p:extLst>
      <p:ext uri="{BB962C8B-B14F-4D97-AF65-F5344CB8AC3E}">
        <p14:creationId xmlns:p14="http://schemas.microsoft.com/office/powerpoint/2010/main" val="3866309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EE3FCD-E86B-47AE-817A-4894806549CD}" type="datetime1">
              <a:rPr lang="en-US" smtClean="0"/>
              <a:t>6/2/2021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480439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D057D0C-1E6A-45B9-BF68-5FFFA446EB57}" type="datetime1">
              <a:rPr lang="en-US" smtClean="0"/>
              <a:t>6/2/2021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
        <p:nvSpPr>
          <p:cNvPr id="9" name="Content Placeholder 8"/>
          <p:cNvSpPr>
            <a:spLocks noGrp="1"/>
          </p:cNvSpPr>
          <p:nvPr>
            <p:ph sz="quarter" idx="13"/>
          </p:nvPr>
        </p:nvSpPr>
        <p:spPr>
          <a:xfrm>
            <a:off x="5283200" y="1447800"/>
            <a:ext cx="61976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6864" y="2547892"/>
            <a:ext cx="3962400" cy="3167109"/>
          </a:xfrm>
        </p:spPr>
        <p:txBody>
          <a:bodyPr tIns="9144">
            <a:normAutofit/>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816864" y="1447800"/>
            <a:ext cx="3962400" cy="1097280"/>
          </a:xfrm>
        </p:spPr>
        <p:txBody>
          <a:bodyPr anchor="b"/>
          <a:lstStyle>
            <a:lvl1pPr algn="l">
              <a:defRPr sz="2600" b="1" i="0" cap="none" baseline="0">
                <a:solidFill>
                  <a:schemeClr val="tx2"/>
                </a:solidFill>
              </a:defRPr>
            </a:lvl1pPr>
          </a:lstStyle>
          <a:p>
            <a:r>
              <a:rPr lang="en-US"/>
              <a:t>Click to edit Master title style</a:t>
            </a:r>
            <a:endParaRPr lang="en-US" dirty="0"/>
          </a:p>
        </p:txBody>
      </p:sp>
    </p:spTree>
    <p:extLst>
      <p:ext uri="{BB962C8B-B14F-4D97-AF65-F5344CB8AC3E}">
        <p14:creationId xmlns:p14="http://schemas.microsoft.com/office/powerpoint/2010/main" val="771800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B2E8297-6837-4539-BE78-C255461E3518}" type="datetime1">
              <a:rPr lang="en-US" smtClean="0"/>
              <a:t>6/2/2021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
        <p:nvSpPr>
          <p:cNvPr id="10" name="Picture Placeholder 9"/>
          <p:cNvSpPr>
            <a:spLocks noGrp="1"/>
          </p:cNvSpPr>
          <p:nvPr>
            <p:ph type="pic" sz="quarter" idx="13"/>
          </p:nvPr>
        </p:nvSpPr>
        <p:spPr>
          <a:xfrm>
            <a:off x="6301232" y="1539240"/>
            <a:ext cx="4431538" cy="3272790"/>
          </a:xfrm>
        </p:spPr>
        <p:txBody>
          <a:bodyPr/>
          <a:lstStyle>
            <a:lvl1pPr marL="0" indent="0">
              <a:buNone/>
              <a:defRPr/>
            </a:lvl1pPr>
          </a:lstStyle>
          <a:p>
            <a:r>
              <a:rPr lang="en-US"/>
              <a:t>Click icon to add picture</a:t>
            </a:r>
            <a:endParaRPr lang="en-US" dirty="0"/>
          </a:p>
        </p:txBody>
      </p:sp>
      <p:sp>
        <p:nvSpPr>
          <p:cNvPr id="4" name="Text Placeholder 3"/>
          <p:cNvSpPr>
            <a:spLocks noGrp="1"/>
          </p:cNvSpPr>
          <p:nvPr>
            <p:ph type="body" sz="half" idx="2"/>
          </p:nvPr>
        </p:nvSpPr>
        <p:spPr>
          <a:xfrm>
            <a:off x="812800" y="2547891"/>
            <a:ext cx="3962400" cy="2405109"/>
          </a:xfrm>
        </p:spPr>
        <p:txBody>
          <a:bodyPr tIns="9144">
            <a:normAutofit/>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812800" y="1447800"/>
            <a:ext cx="3962400" cy="1097280"/>
          </a:xfrm>
        </p:spPr>
        <p:txBody>
          <a:bodyPr anchor="b"/>
          <a:lstStyle>
            <a:lvl1pPr algn="l">
              <a:defRPr sz="2600" b="1" i="0" cap="none" baseline="0">
                <a:solidFill>
                  <a:schemeClr val="tx2"/>
                </a:solidFill>
              </a:defRPr>
            </a:lvl1pPr>
          </a:lstStyle>
          <a:p>
            <a:r>
              <a:rPr lang="en-US"/>
              <a:t>Click to edit Master title style</a:t>
            </a:r>
            <a:endParaRPr lang="en-US" dirty="0"/>
          </a:p>
        </p:txBody>
      </p:sp>
    </p:spTree>
    <p:extLst>
      <p:ext uri="{BB962C8B-B14F-4D97-AF65-F5344CB8AC3E}">
        <p14:creationId xmlns:p14="http://schemas.microsoft.com/office/powerpoint/2010/main" val="3362831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7EE6081-38D3-44C7-9606-9636204DDB22}" type="datetime1">
              <a:rPr lang="en-US" smtClean="0"/>
              <a:t>6/2/2021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429676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38B57C9-4D32-4A12-87A5-B6A3F54886E8}" type="datetime1">
              <a:rPr lang="en-US" smtClean="0"/>
              <a:t>6/2/2021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US" dirty="0"/>
          </a:p>
        </p:txBody>
      </p:sp>
    </p:spTree>
    <p:extLst>
      <p:ext uri="{BB962C8B-B14F-4D97-AF65-F5344CB8AC3E}">
        <p14:creationId xmlns:p14="http://schemas.microsoft.com/office/powerpoint/2010/main" val="270533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a:blip r:embed="rId13" cstate="email">
            <a:duotone>
              <a:schemeClr val="accent1">
                <a:shade val="45000"/>
                <a:satMod val="135000"/>
              </a:schemeClr>
              <a:prstClr val="white"/>
            </a:duotone>
            <a:extLst>
              <a:ext uri="{BEBA8EAE-BF5A-486C-A8C5-ECC9F3942E4B}">
                <a14:imgProps xmlns:a14="http://schemas.microsoft.com/office/drawing/2010/main">
                  <a14:imgLayer r:embed="rId14">
                    <a14:imgEffect>
                      <a14:sharpenSoften amount="-50000"/>
                    </a14:imgEffect>
                    <a14:imgEffect>
                      <a14:saturation sat="66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4" name="Date Placeholder 3"/>
          <p:cNvSpPr>
            <a:spLocks noGrp="1"/>
          </p:cNvSpPr>
          <p:nvPr>
            <p:ph type="dt" sz="half" idx="2"/>
          </p:nvPr>
        </p:nvSpPr>
        <p:spPr>
          <a:xfrm>
            <a:off x="7620000" y="6356351"/>
            <a:ext cx="2032000" cy="365125"/>
          </a:xfrm>
          <a:prstGeom prst="rect">
            <a:avLst/>
          </a:prstGeom>
        </p:spPr>
        <p:txBody>
          <a:bodyPr vert="horz" lIns="91440" tIns="45720" rIns="91440" bIns="45720" rtlCol="0" anchor="ctr"/>
          <a:lstStyle>
            <a:lvl1pPr algn="r">
              <a:defRPr sz="1000" strike="noStrike" spc="60" baseline="0">
                <a:solidFill>
                  <a:schemeClr val="bg1"/>
                </a:solidFill>
              </a:defRPr>
            </a:lvl1pPr>
          </a:lstStyle>
          <a:p>
            <a:fld id="{18193A29-9700-485D-8CFB-D5ABAF026ECB}" type="datetime1">
              <a:rPr lang="en-US" smtClean="0"/>
              <a:t>6/2/2021</a:t>
            </a:fld>
            <a:endParaRPr lang="en-US"/>
          </a:p>
        </p:txBody>
      </p:sp>
      <p:sp>
        <p:nvSpPr>
          <p:cNvPr id="5" name="Footer Placeholder 4"/>
          <p:cNvSpPr>
            <a:spLocks noGrp="1"/>
          </p:cNvSpPr>
          <p:nvPr>
            <p:ph type="ftr" sz="quarter" idx="3"/>
          </p:nvPr>
        </p:nvSpPr>
        <p:spPr>
          <a:xfrm>
            <a:off x="812800" y="6356351"/>
            <a:ext cx="3860800" cy="365125"/>
          </a:xfrm>
          <a:prstGeom prst="rect">
            <a:avLst/>
          </a:prstGeom>
        </p:spPr>
        <p:txBody>
          <a:bodyPr vert="horz" lIns="91440" tIns="45720" rIns="91440" bIns="45720" rtlCol="0" anchor="ctr"/>
          <a:lstStyle>
            <a:lvl1pPr algn="l">
              <a:defRPr sz="1000" cap="all" spc="60" baseline="0">
                <a:solidFill>
                  <a:schemeClr val="bg1"/>
                </a:solidFill>
              </a:defRPr>
            </a:lvl1pPr>
          </a:lstStyle>
          <a:p>
            <a:endParaRPr lang="en-US"/>
          </a:p>
        </p:txBody>
      </p:sp>
      <p:sp>
        <p:nvSpPr>
          <p:cNvPr id="6" name="Slide Number Placeholder 5"/>
          <p:cNvSpPr>
            <a:spLocks noGrp="1"/>
          </p:cNvSpPr>
          <p:nvPr>
            <p:ph type="sldNum" sz="quarter" idx="4"/>
          </p:nvPr>
        </p:nvSpPr>
        <p:spPr>
          <a:xfrm>
            <a:off x="10058400" y="6356351"/>
            <a:ext cx="1320800" cy="365125"/>
          </a:xfrm>
          <a:prstGeom prst="rect">
            <a:avLst/>
          </a:prstGeom>
        </p:spPr>
        <p:txBody>
          <a:bodyPr vert="horz" lIns="91440" tIns="45720" rIns="91440" bIns="45720" rtlCol="0" anchor="ctr"/>
          <a:lstStyle>
            <a:lvl1pPr algn="r">
              <a:defRPr sz="1100" baseline="0">
                <a:solidFill>
                  <a:schemeClr val="bg1"/>
                </a:solidFill>
              </a:defRPr>
            </a:lvl1pPr>
          </a:lstStyle>
          <a:p>
            <a:fld id="{401CF334-2D5C-4859-84A6-CA7E6E43FAEB}" type="slidenum">
              <a:rPr lang="en-US" smtClean="0"/>
              <a:pPr/>
              <a:t>‹#›</a:t>
            </a:fld>
            <a:endParaRPr lang="en-US"/>
          </a:p>
        </p:txBody>
      </p:sp>
      <p:sp>
        <p:nvSpPr>
          <p:cNvPr id="3" name="Text Placeholder 2"/>
          <p:cNvSpPr>
            <a:spLocks noGrp="1"/>
          </p:cNvSpPr>
          <p:nvPr>
            <p:ph type="body" idx="1"/>
          </p:nvPr>
        </p:nvSpPr>
        <p:spPr>
          <a:xfrm>
            <a:off x="812800" y="1600201"/>
            <a:ext cx="10566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Placeholder 1"/>
          <p:cNvSpPr>
            <a:spLocks noGrp="1"/>
          </p:cNvSpPr>
          <p:nvPr>
            <p:ph type="title"/>
          </p:nvPr>
        </p:nvSpPr>
        <p:spPr>
          <a:xfrm>
            <a:off x="812800" y="274638"/>
            <a:ext cx="10566400" cy="1143000"/>
          </a:xfrm>
          <a:prstGeom prst="rect">
            <a:avLst/>
          </a:prstGeom>
        </p:spPr>
        <p:txBody>
          <a:bodyPr vert="horz" lIns="91440" tIns="45720" rIns="91440" bIns="45720" rtlCol="0" anchor="b" anchorCtr="0">
            <a:noAutofit/>
          </a:bodyPr>
          <a:lstStyle/>
          <a:p>
            <a:r>
              <a:rPr lang="en-US"/>
              <a:t>Click to edit Master title style</a:t>
            </a:r>
            <a:endParaRPr lang="en-US" dirty="0"/>
          </a:p>
        </p:txBody>
      </p:sp>
    </p:spTree>
    <p:extLst>
      <p:ext uri="{BB962C8B-B14F-4D97-AF65-F5344CB8AC3E}">
        <p14:creationId xmlns:p14="http://schemas.microsoft.com/office/powerpoint/2010/main" val="420169770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spcBef>
          <a:spcPct val="0"/>
        </a:spcBef>
        <a:buNone/>
        <a:defRPr sz="3600" b="1" kern="1200" cap="all" spc="50" baseline="0">
          <a:solidFill>
            <a:schemeClr val="tx2"/>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2000" kern="1200" spc="30" baseline="0">
          <a:solidFill>
            <a:schemeClr val="bg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2000" kern="1200" spc="30" baseline="0">
          <a:solidFill>
            <a:schemeClr val="bg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2000" kern="1200" spc="30" baseline="0">
          <a:solidFill>
            <a:schemeClr val="bg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2000" kern="1200" spc="30" baseline="0">
          <a:solidFill>
            <a:schemeClr val="bg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2000" kern="1200" spc="30" baseline="0">
          <a:solidFill>
            <a:schemeClr val="bg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bg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bg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bg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intermedia.ge/%E1%83%A1%E1%83%A2%E1%83%90%E1%83%A2%E1%83%98%E1%83%90/22405-%E1%83%90%E1%83%9C%E1%83%A2%E1%83%98%E1%83%9B%E1%83%90%E1%83%A2%E1%83%94%E1%83%A0%E1%83%98%E1%83%90/87/"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intermedia.ge/%E1%83%A1%E1%83%A2%E1%83%90%E1%83%A2%E1%83%98%E1%83%90/22405-%E1%83%90%E1%83%9C%E1%83%A2%E1%83%98%E1%83%9B%E1%83%90%E1%83%A2%E1%83%94%E1%83%A0%E1%83%98%E1%83%90/87/" TargetMode="Externa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589430" y="4082602"/>
            <a:ext cx="6323528" cy="1556197"/>
          </a:xfrm>
        </p:spPr>
        <p:txBody>
          <a:bodyPr>
            <a:normAutofit/>
          </a:bodyPr>
          <a:lstStyle/>
          <a:p>
            <a:r>
              <a:rPr lang="ka-GE" dirty="0"/>
              <a:t>ცოტნე ლაცაბიძე</a:t>
            </a:r>
            <a:endParaRPr lang="en-US" dirty="0"/>
          </a:p>
        </p:txBody>
      </p:sp>
      <p:sp>
        <p:nvSpPr>
          <p:cNvPr id="2" name="Title 1"/>
          <p:cNvSpPr>
            <a:spLocks noGrp="1"/>
          </p:cNvSpPr>
          <p:nvPr>
            <p:ph type="ctrTitle"/>
          </p:nvPr>
        </p:nvSpPr>
        <p:spPr>
          <a:xfrm>
            <a:off x="914400" y="1120462"/>
            <a:ext cx="10363200" cy="1803041"/>
          </a:xfrm>
        </p:spPr>
        <p:txBody>
          <a:bodyPr/>
          <a:lstStyle/>
          <a:p>
            <a:r>
              <a:rPr lang="ka-GE" dirty="0"/>
              <a:t>ანტიგრავიტაცია</a:t>
            </a:r>
            <a:endParaRPr lang="en-US" dirty="0"/>
          </a:p>
        </p:txBody>
      </p:sp>
    </p:spTree>
    <p:extLst>
      <p:ext uri="{BB962C8B-B14F-4D97-AF65-F5344CB8AC3E}">
        <p14:creationId xmlns:p14="http://schemas.microsoft.com/office/powerpoint/2010/main" val="3866448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62039" y="139144"/>
            <a:ext cx="4211392" cy="1938992"/>
          </a:xfrm>
          <a:prstGeom prst="rect">
            <a:avLst/>
          </a:prstGeom>
        </p:spPr>
        <p:txBody>
          <a:bodyPr wrap="square">
            <a:spAutoFit/>
          </a:bodyPr>
          <a:lstStyle/>
          <a:p>
            <a:r>
              <a:rPr lang="ka-GE" sz="6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შესავალი</a:t>
            </a:r>
          </a:p>
          <a:p>
            <a:endParaRPr lang="en-US" sz="6000" dirty="0"/>
          </a:p>
        </p:txBody>
      </p:sp>
      <p:sp>
        <p:nvSpPr>
          <p:cNvPr id="8" name="TextBox 7"/>
          <p:cNvSpPr txBox="1"/>
          <p:nvPr/>
        </p:nvSpPr>
        <p:spPr>
          <a:xfrm>
            <a:off x="167424" y="1779044"/>
            <a:ext cx="11908665" cy="4832092"/>
          </a:xfrm>
          <a:prstGeom prst="rect">
            <a:avLst/>
          </a:prstGeom>
          <a:noFill/>
          <a:ln>
            <a:solidFill>
              <a:schemeClr val="accent1">
                <a:lumMod val="20000"/>
                <a:lumOff val="80000"/>
              </a:schemeClr>
            </a:solidFill>
          </a:ln>
        </p:spPr>
        <p:txBody>
          <a:bodyPr wrap="square" rtlCol="0" anchor="ctr" anchorCtr="1">
            <a:spAutoFit/>
          </a:bodyPr>
          <a:lstStyle/>
          <a:p>
            <a:r>
              <a:rPr lang="en-US" sz="2800" dirty="0">
                <a:latin typeface="Times New Roman" panose="02020603050405020304" pitchFamily="18" charset="0"/>
                <a:cs typeface="Times New Roman" panose="02020603050405020304" pitchFamily="18" charset="0"/>
              </a:rPr>
              <a:t>-</a:t>
            </a:r>
            <a:r>
              <a:rPr lang="ka-GE" sz="2800" dirty="0">
                <a:latin typeface="Times New Roman" panose="02020603050405020304" pitchFamily="18" charset="0"/>
                <a:cs typeface="Times New Roman" panose="02020603050405020304" pitchFamily="18" charset="0"/>
              </a:rPr>
              <a:t>ანტიგრავიტაცია არის იდეა შევქმნათ გრავიტაცის ძალისგან თავისუფალი ადგილი ან ობიექტი</a:t>
            </a:r>
            <a:r>
              <a:rPr lang="en-US" sz="2800" dirty="0">
                <a:latin typeface="Times New Roman" panose="02020603050405020304" pitchFamily="18" charset="0"/>
                <a:cs typeface="Times New Roman" panose="02020603050405020304" pitchFamily="18" charset="0"/>
              </a:rPr>
              <a:t>.</a:t>
            </a:r>
          </a:p>
          <a:p>
            <a:r>
              <a:rPr lang="en-US" sz="2800" dirty="0">
                <a:latin typeface="Times New Roman" panose="02020603050405020304" pitchFamily="18" charset="0"/>
                <a:cs typeface="Times New Roman" panose="02020603050405020304" pitchFamily="18" charset="0"/>
              </a:rPr>
              <a:t>-</a:t>
            </a:r>
            <a:r>
              <a:rPr lang="ka-GE" sz="2800" dirty="0">
                <a:latin typeface="Times New Roman" panose="02020603050405020304" pitchFamily="18" charset="0"/>
                <a:cs typeface="Times New Roman" panose="02020603050405020304" pitchFamily="18" charset="0"/>
              </a:rPr>
              <a:t>ეს არ გულისხმობს  სიმსუბუქის შეგრძნებას თავისუფალი ვარდნისას ან ორბიტაზე ყოფნისა, ან სიმძიმის ძალის სხვა ძალებით  დაკომპესირებას, როგორიცაა ელექტრომაგნეტური ან აეროდინამიკური აწევა.</a:t>
            </a:r>
          </a:p>
          <a:p>
            <a:r>
              <a:rPr lang="ka-GE" sz="2800" dirty="0">
                <a:latin typeface="Times New Roman" panose="02020603050405020304" pitchFamily="18" charset="0"/>
                <a:cs typeface="Times New Roman" panose="02020603050405020304" pitchFamily="18" charset="0"/>
              </a:rPr>
              <a:t>-ტერმინი ანტიგრავიტაცია გამოიყენება ბევრი არასამეცნირო მოვლენის ასახსნელად მაგალითად: როგორ დაფრინავს </a:t>
            </a:r>
            <a:r>
              <a:rPr lang="en-US" sz="2800" dirty="0">
                <a:latin typeface="Times New Roman" panose="02020603050405020304" pitchFamily="18" charset="0"/>
                <a:cs typeface="Times New Roman" panose="02020603050405020304" pitchFamily="18" charset="0"/>
              </a:rPr>
              <a:t>UFOs</a:t>
            </a:r>
            <a:r>
              <a:rPr lang="ka-GE"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Gravitoelectrics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Electrogravitics</a:t>
            </a:r>
            <a:r>
              <a:rPr lang="en-US" sz="2800" dirty="0">
                <a:latin typeface="Times New Roman" panose="02020603050405020304" pitchFamily="18" charset="0"/>
                <a:cs typeface="Times New Roman" panose="02020603050405020304" pitchFamily="18" charset="0"/>
              </a:rPr>
              <a:t>, </a:t>
            </a:r>
            <a:r>
              <a:rPr lang="ka-GE" sz="2800" dirty="0">
                <a:latin typeface="Times New Roman" panose="02020603050405020304" pitchFamily="18" charset="0"/>
                <a:cs typeface="Times New Roman" panose="02020603050405020304" pitchFamily="18" charset="0"/>
              </a:rPr>
              <a:t>სუპერგამტარი დისკი</a:t>
            </a:r>
            <a:r>
              <a:rPr lang="en-US" sz="2800" dirty="0">
                <a:latin typeface="Times New Roman" panose="02020603050405020304" pitchFamily="18" charset="0"/>
                <a:cs typeface="Times New Roman" panose="02020603050405020304" pitchFamily="18" charset="0"/>
              </a:rPr>
              <a:t>, </a:t>
            </a:r>
            <a:r>
              <a:rPr lang="ka-GE" sz="2800" dirty="0">
                <a:latin typeface="Times New Roman" panose="02020603050405020304" pitchFamily="18" charset="0"/>
                <a:cs typeface="Times New Roman" panose="02020603050405020304" pitchFamily="18" charset="0"/>
              </a:rPr>
              <a:t>გრავიტაციული ფარები</a:t>
            </a:r>
            <a:r>
              <a:rPr lang="en-US" sz="2800" dirty="0">
                <a:latin typeface="Times New Roman" panose="02020603050405020304" pitchFamily="18" charset="0"/>
                <a:cs typeface="Times New Roman" panose="02020603050405020304" pitchFamily="18" charset="0"/>
              </a:rPr>
              <a:t>. </a:t>
            </a:r>
            <a:endParaRPr lang="ka-GE" sz="2800" dirty="0">
              <a:latin typeface="Times New Roman" panose="02020603050405020304" pitchFamily="18" charset="0"/>
              <a:cs typeface="Times New Roman" panose="02020603050405020304" pitchFamily="18" charset="0"/>
            </a:endParaRPr>
          </a:p>
          <a:p>
            <a:r>
              <a:rPr lang="ka-GE" sz="2800" dirty="0">
                <a:latin typeface="Times New Roman" panose="02020603050405020304" pitchFamily="18" charset="0"/>
                <a:cs typeface="Times New Roman" panose="02020603050405020304" pitchFamily="18" charset="0"/>
              </a:rPr>
              <a:t>-არსებობს თუ არა ანტ-გრავიტაცია?! მოკლე პასუხი - ჯერ არ ვიცით.</a:t>
            </a:r>
          </a:p>
          <a:p>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7521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36882" y="177751"/>
            <a:ext cx="11521718" cy="1754326"/>
          </a:xfrm>
          <a:prstGeom prst="rect">
            <a:avLst/>
          </a:prstGeom>
          <a:noFill/>
        </p:spPr>
        <p:txBody>
          <a:bodyPr wrap="square" lIns="91440" tIns="45720" rIns="91440" bIns="45720">
            <a:spAutoFit/>
          </a:bodyPr>
          <a:lstStyle/>
          <a:p>
            <a:pPr algn="ctr"/>
            <a:r>
              <a:rPr lang="ka-GE" sz="54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ანტიგრავიტაცია და </a:t>
            </a:r>
            <a:r>
              <a:rPr lang="ka-GE" sz="5400" dirty="0">
                <a:hlinkClick r:id="rId2"/>
              </a:rPr>
              <a:t>ანტიმატერია</a:t>
            </a:r>
          </a:p>
          <a:p>
            <a:pPr algn="ctr"/>
            <a:r>
              <a:rPr lang="ka-GE" sz="54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endPar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2" name="TextBox 1">
            <a:extLst>
              <a:ext uri="{FF2B5EF4-FFF2-40B4-BE49-F238E27FC236}">
                <a16:creationId xmlns:a16="http://schemas.microsoft.com/office/drawing/2014/main" id="{A28B2239-5125-4A4B-A256-AE876726B596}"/>
              </a:ext>
            </a:extLst>
          </p:cNvPr>
          <p:cNvSpPr txBox="1"/>
          <p:nvPr/>
        </p:nvSpPr>
        <p:spPr>
          <a:xfrm>
            <a:off x="487541" y="1378081"/>
            <a:ext cx="10820400" cy="3693319"/>
          </a:xfrm>
          <a:prstGeom prst="rect">
            <a:avLst/>
          </a:prstGeom>
          <a:noFill/>
          <a:ln>
            <a:solidFill>
              <a:schemeClr val="accent1">
                <a:lumMod val="20000"/>
                <a:lumOff val="80000"/>
              </a:schemeClr>
            </a:solidFill>
          </a:ln>
        </p:spPr>
        <p:txBody>
          <a:bodyPr wrap="square" rtlCol="0" anchor="ctr" anchorCtr="1">
            <a:spAutoFit/>
          </a:bodyPr>
          <a:lstStyle/>
          <a:p>
            <a:r>
              <a:rPr lang="ka-GE" dirty="0"/>
              <a:t>- </a:t>
            </a:r>
            <a:r>
              <a:rPr lang="en-US" dirty="0"/>
              <a:t>CERN-</a:t>
            </a:r>
            <a:r>
              <a:rPr lang="ka-GE" dirty="0"/>
              <a:t>ში იკვლევენ ისეთ რამეს რასაც ანტიგრავიტაცია შეიძლება დავარქვათ. უფრო ზუსტად ისინი სვამენ კითხვას თუ მატერია ვარდება ძირს, ანტიმატერია მაღლა წავა?</a:t>
            </a:r>
          </a:p>
          <a:p>
            <a:endParaRPr lang="ka-GE" dirty="0"/>
          </a:p>
          <a:p>
            <a:r>
              <a:rPr lang="ka-GE" dirty="0"/>
              <a:t>- ვიცით, რომ გრავიტაცის ძალა დამოკიდებულია ობიექტის მასაზე. ჩვენ გაზომილი გვაქვს ანტიმატერიის ნაწილაკის მასა, რომელიც ზუსტად იგივე რაც მატერიის ნაწილაკის მასა. მაგრამ ჩვენ გავზომეთ ინერტული მასა ანტიმატერიის ნაწილაკის და არა გრავიტაციული მასა. ეს იმიტომ ვერ მოახერხეს, რომ ელექტრულად ნეიტრალური ნაწილაკი არ გვქონდა. ახლა კი ანტიპროტონი და ანტიელექტრონი დაუკავშირეს ანუ ანტიწყალბადის ატომი შექმნეს, რომელიც ელექტრულად ნეიტრალური და გრავიტაციული მასის გაზომვაში ელექტონული ძალები აღარ შეუშლით ხელს. მართალია მატერიისთვის ეს ერთიდაიგივე სიდიდეა, მაგრამ შესაძლოა ანტიმატერიისთვის ეს ასე არ აღმოჩნდეს, შესაძლოა ანტიმატერიისთვის გრავიტაციული მასა და ინერტული მასას საპირისპირო ნიშანი ქონდეს.</a:t>
            </a:r>
          </a:p>
          <a:p>
            <a:r>
              <a:rPr lang="ka-GE" dirty="0"/>
              <a:t>- ამას კი დიდი მნიშვნელობა აქვს!</a:t>
            </a:r>
            <a:endParaRPr lang="en-US" dirty="0"/>
          </a:p>
        </p:txBody>
      </p:sp>
    </p:spTree>
    <p:extLst>
      <p:ext uri="{BB962C8B-B14F-4D97-AF65-F5344CB8AC3E}">
        <p14:creationId xmlns:p14="http://schemas.microsoft.com/office/powerpoint/2010/main" val="1480934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36882" y="177751"/>
            <a:ext cx="11521718" cy="1754326"/>
          </a:xfrm>
          <a:prstGeom prst="rect">
            <a:avLst/>
          </a:prstGeom>
          <a:noFill/>
        </p:spPr>
        <p:txBody>
          <a:bodyPr wrap="square" lIns="91440" tIns="45720" rIns="91440" bIns="45720">
            <a:spAutoFit/>
          </a:bodyPr>
          <a:lstStyle/>
          <a:p>
            <a:pPr algn="ctr"/>
            <a:r>
              <a:rPr lang="ka-GE" sz="54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ანტიგრავიტაცია და </a:t>
            </a:r>
            <a:r>
              <a:rPr lang="ka-GE" sz="5400" dirty="0">
                <a:hlinkClick r:id="rId2"/>
              </a:rPr>
              <a:t>ანტიმატერია</a:t>
            </a:r>
          </a:p>
          <a:p>
            <a:pPr algn="ctr"/>
            <a:r>
              <a:rPr lang="ka-GE" sz="54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endPar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3" name="Picture 2">
            <a:extLst>
              <a:ext uri="{FF2B5EF4-FFF2-40B4-BE49-F238E27FC236}">
                <a16:creationId xmlns:a16="http://schemas.microsoft.com/office/drawing/2014/main" id="{3CDF965F-6794-44ED-A337-2B9C682BD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8100" y="1193849"/>
            <a:ext cx="4533900" cy="4953001"/>
          </a:xfrm>
          <a:prstGeom prst="rect">
            <a:avLst/>
          </a:prstGeom>
        </p:spPr>
      </p:pic>
      <p:pic>
        <p:nvPicPr>
          <p:cNvPr id="7" name="Picture 6">
            <a:extLst>
              <a:ext uri="{FF2B5EF4-FFF2-40B4-BE49-F238E27FC236}">
                <a16:creationId xmlns:a16="http://schemas.microsoft.com/office/drawing/2014/main" id="{1E5718F5-7199-46D1-A100-3E33BCB7F91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193849"/>
            <a:ext cx="7658100" cy="4953000"/>
          </a:xfrm>
          <a:prstGeom prst="rect">
            <a:avLst/>
          </a:prstGeom>
        </p:spPr>
      </p:pic>
    </p:spTree>
    <p:extLst>
      <p:ext uri="{BB962C8B-B14F-4D97-AF65-F5344CB8AC3E}">
        <p14:creationId xmlns:p14="http://schemas.microsoft.com/office/powerpoint/2010/main" val="22073678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6836" y="469669"/>
            <a:ext cx="3645549" cy="1754326"/>
          </a:xfrm>
          <a:prstGeom prst="rect">
            <a:avLst/>
          </a:prstGeom>
          <a:noFill/>
        </p:spPr>
        <p:txBody>
          <a:bodyPr wrap="none" lIns="91440" tIns="45720" rIns="91440" bIns="45720">
            <a:spAutoFit/>
          </a:bodyPr>
          <a:lstStyle/>
          <a:p>
            <a:pPr algn="ctr"/>
            <a:r>
              <a:rPr lang="ka-GE"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გამოყენება</a:t>
            </a:r>
          </a:p>
          <a:p>
            <a:pPr algn="ctr"/>
            <a:endPar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3" name="TextBox 2"/>
          <p:cNvSpPr txBox="1"/>
          <p:nvPr/>
        </p:nvSpPr>
        <p:spPr>
          <a:xfrm>
            <a:off x="543741" y="2138886"/>
            <a:ext cx="10796791" cy="3693319"/>
          </a:xfrm>
          <a:prstGeom prst="rect">
            <a:avLst/>
          </a:prstGeom>
          <a:noFill/>
          <a:ln>
            <a:solidFill>
              <a:schemeClr val="accent1">
                <a:lumMod val="20000"/>
                <a:lumOff val="80000"/>
              </a:schemeClr>
            </a:solidFill>
          </a:ln>
        </p:spPr>
        <p:txBody>
          <a:bodyPr wrap="square" rtlCol="0" anchor="ctr" anchorCtr="1">
            <a:spAutoFit/>
          </a:bodyPr>
          <a:lstStyle/>
          <a:p>
            <a:pPr marL="285750" indent="-285750">
              <a:buClr>
                <a:srgbClr val="00B050"/>
              </a:buClr>
              <a:buSzPct val="150000"/>
              <a:buFont typeface="Wingdings" panose="05000000000000000000" pitchFamily="2" charset="2"/>
              <a:buChar char="q"/>
            </a:pPr>
            <a:r>
              <a:rPr lang="ka-GE" dirty="0"/>
              <a:t>იაფი ენერგიის წარმოება შესაძლებელია</a:t>
            </a:r>
            <a:r>
              <a:rPr lang="en-US" dirty="0"/>
              <a:t>,</a:t>
            </a:r>
            <a:r>
              <a:rPr lang="ka-GE" dirty="0"/>
              <a:t> ნებისმიერი საწვავის დაწვის გარეშე</a:t>
            </a:r>
            <a:r>
              <a:rPr lang="en-US" dirty="0"/>
              <a:t>.</a:t>
            </a:r>
            <a:endParaRPr lang="ka-GE" dirty="0"/>
          </a:p>
          <a:p>
            <a:pPr>
              <a:buClr>
                <a:srgbClr val="00B050"/>
              </a:buClr>
              <a:buSzPct val="150000"/>
            </a:pPr>
            <a:endParaRPr lang="ka-GE" dirty="0"/>
          </a:p>
          <a:p>
            <a:pPr marL="285750" indent="-285750">
              <a:buClr>
                <a:srgbClr val="00B050"/>
              </a:buClr>
              <a:buSzPct val="150000"/>
              <a:buFont typeface="Wingdings" panose="05000000000000000000" pitchFamily="2" charset="2"/>
              <a:buChar char="q"/>
            </a:pPr>
            <a:r>
              <a:rPr lang="ka-GE" dirty="0"/>
              <a:t>ანტიგრავიტაციული ტექნოლოგია რევოლუციას მოახდენს კოსმოსის კვლევაში.</a:t>
            </a:r>
            <a:endParaRPr lang="en-US" dirty="0"/>
          </a:p>
          <a:p>
            <a:pPr>
              <a:buClr>
                <a:srgbClr val="00B050"/>
              </a:buClr>
              <a:buSzPct val="150000"/>
            </a:pPr>
            <a:endParaRPr lang="en-US" dirty="0"/>
          </a:p>
          <a:p>
            <a:pPr marL="285750" indent="-285750">
              <a:buClr>
                <a:srgbClr val="00B050"/>
              </a:buClr>
              <a:buSzPct val="150000"/>
              <a:buFont typeface="Wingdings" panose="05000000000000000000" pitchFamily="2" charset="2"/>
              <a:buChar char="q"/>
            </a:pPr>
            <a:r>
              <a:rPr lang="ka-GE" dirty="0"/>
              <a:t>ადამიანები კოსმოსში მოგზაურობის შესაძლებლობა ექნეაბათ დაბალ ფასად და კოსმოსრი ხომალდები ადვილად მიაღწევენ მაღალ სიჩქარეს.</a:t>
            </a:r>
            <a:endParaRPr lang="en-US" dirty="0"/>
          </a:p>
          <a:p>
            <a:pPr>
              <a:buClr>
                <a:srgbClr val="00B050"/>
              </a:buClr>
              <a:buSzPct val="150000"/>
            </a:pPr>
            <a:endParaRPr lang="en-US" dirty="0"/>
          </a:p>
          <a:p>
            <a:pPr marL="285750" indent="-285750">
              <a:buClr>
                <a:srgbClr val="00B050"/>
              </a:buClr>
              <a:buSzPct val="150000"/>
              <a:buFont typeface="Wingdings" panose="05000000000000000000" pitchFamily="2" charset="2"/>
              <a:buChar char="q"/>
            </a:pPr>
            <a:r>
              <a:rPr lang="ka-GE" dirty="0"/>
              <a:t>არასასურველი წონის  მოშორება რაკეტებიდან, რომელიც გამოიყენება გრავიტაციული ველიდან გამოსასვლელად.</a:t>
            </a:r>
            <a:endParaRPr lang="en-US" dirty="0"/>
          </a:p>
          <a:p>
            <a:pPr>
              <a:buClr>
                <a:srgbClr val="00B050"/>
              </a:buClr>
              <a:buSzPct val="150000"/>
            </a:pPr>
            <a:endParaRPr lang="en-US" dirty="0"/>
          </a:p>
          <a:p>
            <a:pPr marL="285750" indent="-285750">
              <a:buClr>
                <a:srgbClr val="00B050"/>
              </a:buClr>
              <a:buSzPct val="150000"/>
              <a:buFont typeface="Wingdings" panose="05000000000000000000" pitchFamily="2" charset="2"/>
              <a:buChar char="q"/>
            </a:pPr>
            <a:r>
              <a:rPr lang="ka-GE" dirty="0"/>
              <a:t>სახმელეთო ტრანსპორტი შეიძლება გაუმჯობესდეს, მაგრამ ამისათვის საჭირო იქნება მაგნიტური გზები.</a:t>
            </a:r>
            <a:endParaRPr lang="en-US" dirty="0"/>
          </a:p>
          <a:p>
            <a:endParaRPr lang="en-US" dirty="0"/>
          </a:p>
        </p:txBody>
      </p:sp>
    </p:spTree>
    <p:extLst>
      <p:ext uri="{BB962C8B-B14F-4D97-AF65-F5344CB8AC3E}">
        <p14:creationId xmlns:p14="http://schemas.microsoft.com/office/powerpoint/2010/main" val="609222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5" descr="C:\Users\resingh\Desktop\downlo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0180" y="2496354"/>
            <a:ext cx="3374265" cy="23461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305E7D0-1268-432E-A02C-B49CCC156A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8" name="Picture 7">
            <a:extLst>
              <a:ext uri="{FF2B5EF4-FFF2-40B4-BE49-F238E27FC236}">
                <a16:creationId xmlns:a16="http://schemas.microsoft.com/office/drawing/2014/main" id="{54115473-6237-4B93-B61B-1765063A86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8600" y="728662"/>
            <a:ext cx="8839200" cy="4562475"/>
          </a:xfrm>
          <a:prstGeom prst="rect">
            <a:avLst/>
          </a:prstGeom>
        </p:spPr>
      </p:pic>
    </p:spTree>
    <p:extLst>
      <p:ext uri="{BB962C8B-B14F-4D97-AF65-F5344CB8AC3E}">
        <p14:creationId xmlns:p14="http://schemas.microsoft.com/office/powerpoint/2010/main" val="112808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3A6608D-DD85-4391-9E44-14438DBFC3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032EC6F1-62A4-4A68-9270-E9697ACFE926}"/>
              </a:ext>
            </a:extLst>
          </p:cNvPr>
          <p:cNvSpPr txBox="1"/>
          <p:nvPr/>
        </p:nvSpPr>
        <p:spPr>
          <a:xfrm>
            <a:off x="1143000" y="1049635"/>
            <a:ext cx="9906000" cy="923330"/>
          </a:xfrm>
          <a:prstGeom prst="rect">
            <a:avLst/>
          </a:prstGeom>
          <a:noFill/>
          <a:ln>
            <a:solidFill>
              <a:schemeClr val="accent1">
                <a:lumMod val="20000"/>
                <a:lumOff val="80000"/>
              </a:schemeClr>
            </a:solidFill>
          </a:ln>
        </p:spPr>
        <p:txBody>
          <a:bodyPr wrap="square" rtlCol="0" anchor="ctr" anchorCtr="1">
            <a:spAutoFit/>
          </a:bodyPr>
          <a:lstStyle/>
          <a:p>
            <a:r>
              <a:rPr lang="ka-GE" sz="5400" b="1" dirty="0">
                <a:solidFill>
                  <a:schemeClr val="bg1"/>
                </a:solidFill>
              </a:rPr>
              <a:t>მადლობა ყურადღებისათვის!</a:t>
            </a:r>
            <a:endParaRPr lang="en-US" sz="5400" b="1" dirty="0">
              <a:solidFill>
                <a:schemeClr val="bg1"/>
              </a:solidFill>
            </a:endParaRPr>
          </a:p>
        </p:txBody>
      </p:sp>
    </p:spTree>
    <p:extLst>
      <p:ext uri="{BB962C8B-B14F-4D97-AF65-F5344CB8AC3E}">
        <p14:creationId xmlns:p14="http://schemas.microsoft.com/office/powerpoint/2010/main" val="3845184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cean design 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spDef>
      <a:spPr/>
      <a:bodyPr rtlCol="0" anchor="ctr"/>
      <a:lstStyle>
        <a:defPPr algn="ctr">
          <a:defRPr dirty="0"/>
        </a:defPPr>
      </a:lstStyle>
      <a:style>
        <a:lnRef idx="1">
          <a:schemeClr val="accent2"/>
        </a:lnRef>
        <a:fillRef idx="2">
          <a:schemeClr val="accent2"/>
        </a:fillRef>
        <a:effectRef idx="1">
          <a:schemeClr val="accent2"/>
        </a:effectRef>
        <a:fontRef idx="minor">
          <a:schemeClr val="dk1"/>
        </a:fontRef>
      </a:style>
    </a:spDef>
    <a:lnDef>
      <a:spPr/>
      <a:bodyPr/>
      <a:lstStyle/>
      <a:style>
        <a:lnRef idx="1">
          <a:schemeClr val="accent2"/>
        </a:lnRef>
        <a:fillRef idx="0">
          <a:schemeClr val="accent2"/>
        </a:fillRef>
        <a:effectRef idx="0">
          <a:schemeClr val="accent2"/>
        </a:effectRef>
        <a:fontRef idx="minor">
          <a:schemeClr val="tx1"/>
        </a:fontRef>
      </a:style>
    </a:lnDef>
    <a:txDef>
      <a:spPr>
        <a:noFill/>
        <a:ln>
          <a:solidFill>
            <a:schemeClr val="accent1">
              <a:lumMod val="20000"/>
              <a:lumOff val="80000"/>
            </a:schemeClr>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cean design template" id="{F73515D9-E602-4B24-9C15-179BF6DE761B}" vid="{0588FFC9-F6B0-4B64-ACDF-0282AA5DB85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B20A6C6-FA4B-4FDF-822C-E1ABCC861C9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Ocean design template</Template>
  <TotalTime>0</TotalTime>
  <Words>277</Words>
  <Application>Microsoft Office PowerPoint</Application>
  <PresentationFormat>Widescreen</PresentationFormat>
  <Paragraphs>27</Paragraphs>
  <Slides>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Sylfaen</vt:lpstr>
      <vt:lpstr>Times New Roman</vt:lpstr>
      <vt:lpstr>Wingdings</vt:lpstr>
      <vt:lpstr>Ocean design template</vt:lpstr>
      <vt:lpstr>ანტიგრავიტაცია</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2015-09-23T19:08:32Z</dcterms:created>
  <dcterms:modified xsi:type="dcterms:W3CDTF">2021-06-02T19:39:19Z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TC034605359991</vt:lpwstr>
  </property>
</Properties>
</file>