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6" r:id="rId1"/>
  </p:sldMasterIdLst>
  <p:sldIdLst>
    <p:sldId id="256" r:id="rId2"/>
    <p:sldId id="260" r:id="rId3"/>
    <p:sldId id="261" r:id="rId4"/>
    <p:sldId id="262" r:id="rId5"/>
    <p:sldId id="263" r:id="rId6"/>
    <p:sldId id="264" r:id="rId7"/>
    <p:sldId id="265" r:id="rId8"/>
    <p:sldId id="266" r:id="rId9"/>
    <p:sldId id="257" r:id="rId10"/>
    <p:sldId id="267"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09" d="100"/>
          <a:sy n="109" d="100"/>
        </p:scale>
        <p:origin x="636" y="1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F63D910C-E075-4392-8398-4E4F4E34ED4D}" type="datetimeFigureOut">
              <a:rPr lang="en-US" smtClean="0"/>
              <a:t>6/19/2020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32C8B01-001F-441F-8D3B-56AEA4B8780B}" type="slidenum">
              <a:rPr lang="en-US" smtClean="0"/>
              <a:t>‹#›</a:t>
            </a:fld>
            <a:endParaRPr lang="en-US"/>
          </a:p>
        </p:txBody>
      </p:sp>
    </p:spTree>
    <p:extLst>
      <p:ext uri="{BB962C8B-B14F-4D97-AF65-F5344CB8AC3E}">
        <p14:creationId xmlns:p14="http://schemas.microsoft.com/office/powerpoint/2010/main" val="3991007231"/>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63D910C-E075-4392-8398-4E4F4E34ED4D}" type="datetimeFigureOut">
              <a:rPr lang="en-US" smtClean="0"/>
              <a:t>6/19/2020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32C8B01-001F-441F-8D3B-56AEA4B8780B}" type="slidenum">
              <a:rPr lang="en-US" smtClean="0"/>
              <a:t>‹#›</a:t>
            </a:fld>
            <a:endParaRPr lang="en-US"/>
          </a:p>
        </p:txBody>
      </p:sp>
    </p:spTree>
    <p:extLst>
      <p:ext uri="{BB962C8B-B14F-4D97-AF65-F5344CB8AC3E}">
        <p14:creationId xmlns:p14="http://schemas.microsoft.com/office/powerpoint/2010/main" val="251076547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F63D910C-E075-4392-8398-4E4F4E34ED4D}" type="datetimeFigureOut">
              <a:rPr lang="en-US" smtClean="0"/>
              <a:t>6/19/2020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32C8B01-001F-441F-8D3B-56AEA4B8780B}" type="slidenum">
              <a:rPr lang="en-US" smtClean="0"/>
              <a:t>‹#›</a:t>
            </a:fld>
            <a:endParaRPr lang="en-US"/>
          </a:p>
        </p:txBody>
      </p:sp>
    </p:spTree>
    <p:extLst>
      <p:ext uri="{BB962C8B-B14F-4D97-AF65-F5344CB8AC3E}">
        <p14:creationId xmlns:p14="http://schemas.microsoft.com/office/powerpoint/2010/main" val="4051445642"/>
      </p:ext>
    </p:extLst>
  </p:cSld>
  <p:clrMapOvr>
    <a:masterClrMapping/>
  </p:clrMapOvr>
  <p:extLst>
    <p:ext uri="{DCECCB84-F9BA-43D5-87BE-67443E8EF086}">
      <p15:sldGuideLst xmlns:p15="http://schemas.microsoft.com/office/powerpoint/2012/main"/>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F63D910C-E075-4392-8398-4E4F4E34ED4D}" type="datetimeFigureOut">
              <a:rPr lang="en-US" smtClean="0"/>
              <a:t>6/19/2020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32C8B01-001F-441F-8D3B-56AEA4B8780B}" type="slidenum">
              <a:rPr lang="en-US" smtClean="0"/>
              <a:t>‹#›</a:t>
            </a:fld>
            <a:endParaRPr lang="en-US"/>
          </a:p>
        </p:txBody>
      </p:sp>
    </p:spTree>
    <p:extLst>
      <p:ext uri="{BB962C8B-B14F-4D97-AF65-F5344CB8AC3E}">
        <p14:creationId xmlns:p14="http://schemas.microsoft.com/office/powerpoint/2010/main" val="372899016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F63D910C-E075-4392-8398-4E4F4E34ED4D}" type="datetimeFigureOut">
              <a:rPr lang="en-US" smtClean="0"/>
              <a:t>6/19/2020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32C8B01-001F-441F-8D3B-56AEA4B8780B}" type="slidenum">
              <a:rPr lang="en-US" smtClean="0"/>
              <a:t>‹#›</a:t>
            </a:fld>
            <a:endParaRPr lang="en-US"/>
          </a:p>
        </p:txBody>
      </p:sp>
    </p:spTree>
    <p:extLst>
      <p:ext uri="{BB962C8B-B14F-4D97-AF65-F5344CB8AC3E}">
        <p14:creationId xmlns:p14="http://schemas.microsoft.com/office/powerpoint/2010/main" val="229591211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F63D910C-E075-4392-8398-4E4F4E34ED4D}" type="datetimeFigureOut">
              <a:rPr lang="en-US" smtClean="0"/>
              <a:t>6/19/2020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32C8B01-001F-441F-8D3B-56AEA4B8780B}" type="slidenum">
              <a:rPr lang="en-US" smtClean="0"/>
              <a:t>‹#›</a:t>
            </a:fld>
            <a:endParaRPr lang="en-US"/>
          </a:p>
        </p:txBody>
      </p:sp>
    </p:spTree>
    <p:extLst>
      <p:ext uri="{BB962C8B-B14F-4D97-AF65-F5344CB8AC3E}">
        <p14:creationId xmlns:p14="http://schemas.microsoft.com/office/powerpoint/2010/main" val="243316908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63D910C-E075-4392-8398-4E4F4E34ED4D}" type="datetimeFigureOut">
              <a:rPr lang="en-US" smtClean="0"/>
              <a:t>6/19/2020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32C8B01-001F-441F-8D3B-56AEA4B8780B}" type="slidenum">
              <a:rPr lang="en-US" smtClean="0"/>
              <a:t>‹#›</a:t>
            </a:fld>
            <a:endParaRPr lang="en-US"/>
          </a:p>
        </p:txBody>
      </p:sp>
    </p:spTree>
    <p:extLst>
      <p:ext uri="{BB962C8B-B14F-4D97-AF65-F5344CB8AC3E}">
        <p14:creationId xmlns:p14="http://schemas.microsoft.com/office/powerpoint/2010/main" val="5578527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F63D910C-E075-4392-8398-4E4F4E34ED4D}" type="datetimeFigureOut">
              <a:rPr lang="en-US" smtClean="0"/>
              <a:t>6/19/2020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32C8B01-001F-441F-8D3B-56AEA4B8780B}" type="slidenum">
              <a:rPr lang="en-US" smtClean="0"/>
              <a:t>‹#›</a:t>
            </a:fld>
            <a:endParaRPr lang="en-US"/>
          </a:p>
        </p:txBody>
      </p:sp>
    </p:spTree>
    <p:extLst>
      <p:ext uri="{BB962C8B-B14F-4D97-AF65-F5344CB8AC3E}">
        <p14:creationId xmlns:p14="http://schemas.microsoft.com/office/powerpoint/2010/main" val="119032237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F63D910C-E075-4392-8398-4E4F4E34ED4D}" type="datetimeFigureOut">
              <a:rPr lang="en-US" smtClean="0"/>
              <a:t>6/19/2020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32C8B01-001F-441F-8D3B-56AEA4B8780B}" type="slidenum">
              <a:rPr lang="en-US" smtClean="0"/>
              <a:t>‹#›</a:t>
            </a:fld>
            <a:endParaRPr lang="en-US"/>
          </a:p>
        </p:txBody>
      </p:sp>
    </p:spTree>
    <p:extLst>
      <p:ext uri="{BB962C8B-B14F-4D97-AF65-F5344CB8AC3E}">
        <p14:creationId xmlns:p14="http://schemas.microsoft.com/office/powerpoint/2010/main" val="277238409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63D910C-E075-4392-8398-4E4F4E34ED4D}" type="datetimeFigureOut">
              <a:rPr lang="en-US" smtClean="0"/>
              <a:t>6/19/2020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32C8B01-001F-441F-8D3B-56AEA4B8780B}" type="slidenum">
              <a:rPr lang="en-US" smtClean="0"/>
              <a:t>‹#›</a:t>
            </a:fld>
            <a:endParaRPr lang="en-US"/>
          </a:p>
        </p:txBody>
      </p:sp>
    </p:spTree>
    <p:extLst>
      <p:ext uri="{BB962C8B-B14F-4D97-AF65-F5344CB8AC3E}">
        <p14:creationId xmlns:p14="http://schemas.microsoft.com/office/powerpoint/2010/main" val="16300607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63D910C-E075-4392-8398-4E4F4E34ED4D}" type="datetimeFigureOut">
              <a:rPr lang="en-US" smtClean="0"/>
              <a:t>6/19/2020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32C8B01-001F-441F-8D3B-56AEA4B8780B}" type="slidenum">
              <a:rPr lang="en-US" smtClean="0"/>
              <a:t>‹#›</a:t>
            </a:fld>
            <a:endParaRPr lang="en-US"/>
          </a:p>
        </p:txBody>
      </p:sp>
    </p:spTree>
    <p:extLst>
      <p:ext uri="{BB962C8B-B14F-4D97-AF65-F5344CB8AC3E}">
        <p14:creationId xmlns:p14="http://schemas.microsoft.com/office/powerpoint/2010/main" val="4180621576"/>
      </p:ext>
    </p:extLst>
  </p:cSld>
  <p:clrMapOvr>
    <a:masterClrMapping/>
  </p:clrMapOvr>
  <p:extLst>
    <p:ext uri="{DCECCB84-F9BA-43D5-87BE-67443E8EF086}">
      <p15:sldGuideLst xmlns:p15="http://schemas.microsoft.com/office/powerpoint/2012/main"/>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lumMod val="75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63D910C-E075-4392-8398-4E4F4E34ED4D}" type="datetimeFigureOut">
              <a:rPr lang="en-US" smtClean="0"/>
              <a:t>6/19/2020</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C8B01-001F-441F-8D3B-56AEA4B8780B}" type="slidenum">
              <a:rPr lang="en-US" smtClean="0"/>
              <a:t>‹#›</a:t>
            </a:fld>
            <a:endParaRPr lang="en-US"/>
          </a:p>
        </p:txBody>
      </p:sp>
    </p:spTree>
    <p:extLst>
      <p:ext uri="{BB962C8B-B14F-4D97-AF65-F5344CB8AC3E}">
        <p14:creationId xmlns:p14="http://schemas.microsoft.com/office/powerpoint/2010/main" val="2366437213"/>
      </p:ext>
    </p:extLst>
  </p:cSld>
  <p:clrMap bg1="dk1" tx1="lt1" bg2="dk2" tx2="lt2" accent1="accent1" accent2="accent2" accent3="accent3" accent4="accent4" accent5="accent5" accent6="accent6" hlink="hlink" folHlink="folHlink"/>
  <p:sldLayoutIdLst>
    <p:sldLayoutId id="2147483727" r:id="rId1"/>
    <p:sldLayoutId id="2147483728" r:id="rId2"/>
    <p:sldLayoutId id="2147483729" r:id="rId3"/>
    <p:sldLayoutId id="2147483730" r:id="rId4"/>
    <p:sldLayoutId id="2147483731" r:id="rId5"/>
    <p:sldLayoutId id="2147483732" r:id="rId6"/>
    <p:sldLayoutId id="2147483733" r:id="rId7"/>
    <p:sldLayoutId id="2147483734" r:id="rId8"/>
    <p:sldLayoutId id="2147483735" r:id="rId9"/>
    <p:sldLayoutId id="2147483736" r:id="rId10"/>
    <p:sldLayoutId id="2147483737"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s://en.wikipedia.org/wiki/String_theory#Unification_of_superstring_theories" TargetMode="External"/><Relationship Id="rId2" Type="http://schemas.openxmlformats.org/officeDocument/2006/relationships/image" Target="../media/image8.jpg"/><Relationship Id="rId1" Type="http://schemas.openxmlformats.org/officeDocument/2006/relationships/slideLayout" Target="../slideLayouts/slideLayout2.xml"/><Relationship Id="rId4" Type="http://schemas.openxmlformats.org/officeDocument/2006/relationships/hyperlink" Target="https://charlius.com/2011/03/22/string-theory/"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61872" y="611170"/>
            <a:ext cx="9418320" cy="2230433"/>
          </a:xfrm>
        </p:spPr>
        <p:txBody>
          <a:bodyPr/>
          <a:lstStyle/>
          <a:p>
            <a:pPr algn="ctr"/>
            <a:r>
              <a:rPr lang="ka-GE" dirty="0" smtClean="0"/>
              <a:t>სიმების თეორია</a:t>
            </a:r>
            <a:endParaRPr lang="en-US" dirty="0"/>
          </a:p>
        </p:txBody>
      </p:sp>
      <p:sp>
        <p:nvSpPr>
          <p:cNvPr id="3" name="Subtitle 2"/>
          <p:cNvSpPr>
            <a:spLocks noGrp="1"/>
          </p:cNvSpPr>
          <p:nvPr>
            <p:ph type="subTitle" idx="1"/>
          </p:nvPr>
        </p:nvSpPr>
        <p:spPr>
          <a:xfrm>
            <a:off x="7401283" y="5310906"/>
            <a:ext cx="3278909" cy="953655"/>
          </a:xfrm>
        </p:spPr>
        <p:txBody>
          <a:bodyPr/>
          <a:lstStyle/>
          <a:p>
            <a:pPr algn="r"/>
            <a:r>
              <a:rPr lang="ka-GE" dirty="0" smtClean="0"/>
              <a:t>ია სამხარაძე</a:t>
            </a:r>
            <a:endParaRPr lang="en-US" dirty="0"/>
          </a:p>
        </p:txBody>
      </p:sp>
    </p:spTree>
    <p:extLst>
      <p:ext uri="{BB962C8B-B14F-4D97-AF65-F5344CB8AC3E}">
        <p14:creationId xmlns:p14="http://schemas.microsoft.com/office/powerpoint/2010/main" val="144259881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821837"/>
          </a:xfrm>
        </p:spPr>
        <p:txBody>
          <a:bodyPr/>
          <a:lstStyle/>
          <a:p>
            <a:pPr algn="ctr"/>
            <a:r>
              <a:rPr lang="ka-GE" dirty="0" smtClean="0"/>
              <a:t>სიმების თეორია</a:t>
            </a:r>
            <a:endParaRPr lang="en-US" dirty="0"/>
          </a:p>
        </p:txBody>
      </p:sp>
      <p:sp>
        <p:nvSpPr>
          <p:cNvPr id="3" name="Content Placeholder 2"/>
          <p:cNvSpPr>
            <a:spLocks noGrp="1"/>
          </p:cNvSpPr>
          <p:nvPr>
            <p:ph idx="1"/>
          </p:nvPr>
        </p:nvSpPr>
        <p:spPr>
          <a:xfrm>
            <a:off x="316523" y="1529862"/>
            <a:ext cx="7280031" cy="5187460"/>
          </a:xfrm>
        </p:spPr>
        <p:txBody>
          <a:bodyPr>
            <a:normAutofit fontScale="92500"/>
          </a:bodyPr>
          <a:lstStyle/>
          <a:p>
            <a:pPr marL="0" indent="0">
              <a:buNone/>
            </a:pPr>
            <a:r>
              <a:rPr lang="ka-GE" dirty="0" smtClean="0"/>
              <a:t>სიმების თეორია ერთ-ერთი ყველაზე საინტერესო და რთული სფეროა თანამედროვე თეორიულ ფიზიკაში. </a:t>
            </a:r>
            <a:r>
              <a:rPr lang="ka-GE" dirty="0" smtClean="0"/>
              <a:t>ის არის ე.წ. ყველაფრის თეორიის კანდიდატი, ცდილობს ოთხივე ფუნდამენტური ძალა ერთი მათემატიკური სურათით წარმოადგინოს.</a:t>
            </a:r>
          </a:p>
          <a:p>
            <a:pPr marL="0" indent="0">
              <a:buNone/>
            </a:pPr>
            <a:r>
              <a:rPr lang="ka-GE" dirty="0" smtClean="0"/>
              <a:t>შეიქმნა </a:t>
            </a:r>
            <a:r>
              <a:rPr lang="ka-GE" dirty="0" smtClean="0"/>
              <a:t>1960 იანი წლების ბოლოს ძლიერი ბირთვული ძალის აღწერის მიზნით. ეს არის ძალა, რომელიც პასუხისმგებელია პროტონები და ნეიტონები დარჩნენ ატომის ბირთვში, ხოლო კვარკები - პროტონში და ნეიტრონში. ეს თეორია დამყარებულია ერთ განზომილებიან ობიექტებზე, რომლებსაც სიმები ეწოდა.</a:t>
            </a:r>
            <a:endParaRPr lang="en-US" dirty="0"/>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079545" y="2323611"/>
            <a:ext cx="3455963" cy="3599962"/>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34394263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06316" y="0"/>
            <a:ext cx="10515600" cy="1325563"/>
          </a:xfrm>
        </p:spPr>
        <p:txBody>
          <a:bodyPr/>
          <a:lstStyle/>
          <a:p>
            <a:pPr algn="ctr"/>
            <a:r>
              <a:rPr lang="ka-GE" dirty="0" smtClean="0"/>
              <a:t>სიმები</a:t>
            </a:r>
            <a:endParaRPr lang="en-US" dirty="0"/>
          </a:p>
        </p:txBody>
      </p:sp>
      <p:sp>
        <p:nvSpPr>
          <p:cNvPr id="3" name="Content Placeholder 2"/>
          <p:cNvSpPr>
            <a:spLocks noGrp="1"/>
          </p:cNvSpPr>
          <p:nvPr>
            <p:ph idx="1"/>
          </p:nvPr>
        </p:nvSpPr>
        <p:spPr>
          <a:xfrm>
            <a:off x="246187" y="1325563"/>
            <a:ext cx="7341576" cy="4941277"/>
          </a:xfrm>
        </p:spPr>
        <p:txBody>
          <a:bodyPr>
            <a:normAutofit lnSpcReduction="10000"/>
          </a:bodyPr>
          <a:lstStyle/>
          <a:p>
            <a:pPr marL="0" indent="0">
              <a:buNone/>
            </a:pPr>
            <a:r>
              <a:rPr lang="ka-GE" dirty="0" smtClean="0"/>
              <a:t>ჩვენ ვიცით, რომ ნივთიერება მოლეკულებისგან შედგება, მოლეკულები ატომებისგან, ატომები კი ატომბირთვისა და ელექტრონებისგან, ატომბირთვი კი თავისთავად პროტონების და ნეიტრონებისგან. თავის მხრივ პროტონები და ნეიტრონები შედგებიან მცირე ნაწილაკებისგან რომელთაც კვარკები ჰქვიათ. აქ წყდება  საყოველთაოდ მიღებული იდეები და იბადება ახალი თეორია სიმების შესახებ. ამ თეორიის მიხედვით ელექტრონები და კვარკები შედგებიან მცირე ერთგანზომილებიანი ვიბრირებადი სიმებისგან. </a:t>
            </a:r>
          </a:p>
          <a:p>
            <a:pPr marL="0" indent="0">
              <a:buNone/>
            </a:pPr>
            <a:endParaRPr lang="en-US"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85725" y="1804744"/>
            <a:ext cx="4244729" cy="3982915"/>
          </a:xfrm>
          <a:prstGeom prst="rect">
            <a:avLst/>
          </a:prstGeom>
        </p:spPr>
      </p:pic>
    </p:spTree>
    <p:extLst>
      <p:ext uri="{BB962C8B-B14F-4D97-AF65-F5344CB8AC3E}">
        <p14:creationId xmlns:p14="http://schemas.microsoft.com/office/powerpoint/2010/main" val="211211497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62526" y="705853"/>
            <a:ext cx="10282989" cy="2390273"/>
          </a:xfrm>
        </p:spPr>
        <p:txBody>
          <a:bodyPr/>
          <a:lstStyle/>
          <a:p>
            <a:pPr marL="0" indent="0">
              <a:buNone/>
            </a:pPr>
            <a:r>
              <a:rPr lang="ka-GE" dirty="0" smtClean="0"/>
              <a:t>სიმები შეიძლება იყოს როგორც ჩაკეტილი, ასევე ღია. ჩელოს სიმების მსგავსად ამ სიმებსაც ახასიათებთ ვიბრირება, მაგრამ მუსიკალური ნოტების მაგივრად წარმოქმნიან განსხვავებულ ნაწილაკებს. </a:t>
            </a:r>
            <a:endParaRPr lang="en-US" dirty="0"/>
          </a:p>
        </p:txBody>
      </p:sp>
      <p:pic>
        <p:nvPicPr>
          <p:cNvPr id="4" name="Content Placeholder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30642" y="3096126"/>
            <a:ext cx="5098941" cy="309089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83151" y="3191457"/>
            <a:ext cx="5601929" cy="2900228"/>
          </a:xfrm>
          <a:prstGeom prst="rect">
            <a:avLst/>
          </a:prstGeom>
        </p:spPr>
      </p:pic>
    </p:spTree>
    <p:extLst>
      <p:ext uri="{BB962C8B-B14F-4D97-AF65-F5344CB8AC3E}">
        <p14:creationId xmlns:p14="http://schemas.microsoft.com/office/powerpoint/2010/main" val="19701751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ka-GE" dirty="0" smtClean="0"/>
              <a:t>სიმების თეორიის 5 სხვადასხვა ვერსია</a:t>
            </a:r>
            <a:endParaRPr lang="en-US" dirty="0"/>
          </a:p>
        </p:txBody>
      </p:sp>
      <p:sp>
        <p:nvSpPr>
          <p:cNvPr id="5" name="Content Placeholder 4"/>
          <p:cNvSpPr>
            <a:spLocks noGrp="1"/>
          </p:cNvSpPr>
          <p:nvPr>
            <p:ph idx="1"/>
          </p:nvPr>
        </p:nvSpPr>
        <p:spPr/>
        <p:txBody>
          <a:bodyPr>
            <a:normAutofit fontScale="92500" lnSpcReduction="20000"/>
          </a:bodyPr>
          <a:lstStyle/>
          <a:p>
            <a:pPr marL="0" indent="0">
              <a:buNone/>
            </a:pPr>
            <a:r>
              <a:rPr lang="ka-GE" dirty="0" smtClean="0"/>
              <a:t>დროთა განმავლობაში ფიზიკოსები მივიდნენ სუპერსიმების თეორიის 5 ვერსიამდე : </a:t>
            </a:r>
          </a:p>
          <a:p>
            <a:r>
              <a:rPr lang="en-US" dirty="0" smtClean="0"/>
              <a:t>I </a:t>
            </a:r>
            <a:r>
              <a:rPr lang="ka-GE" dirty="0" smtClean="0"/>
              <a:t>ტიპის სიმების თეორია</a:t>
            </a:r>
            <a:r>
              <a:rPr lang="en-US" dirty="0" smtClean="0"/>
              <a:t> </a:t>
            </a:r>
            <a:r>
              <a:rPr lang="ka-GE" dirty="0" smtClean="0"/>
              <a:t>მოიცავს ჩაკეტილ და ღია სიმებს, რომლებიც არ არიან ორიენტირებულნი.</a:t>
            </a:r>
          </a:p>
          <a:p>
            <a:r>
              <a:rPr lang="en-US" dirty="0" smtClean="0"/>
              <a:t>IIA </a:t>
            </a:r>
            <a:r>
              <a:rPr lang="ka-GE" dirty="0" smtClean="0"/>
              <a:t>ტიპის სიმების თეორია მხოლოდ ჩაკეტილ სიმებს მოიცავს, რომელთა ვიბრაციული მოდელი სიმეტრიულია მიუხედავდ იმისა ისინი დახურული სიმის გასწვრივ მარჯვნივ მოძრაობენ თუ მარცხნივ.</a:t>
            </a:r>
          </a:p>
          <a:p>
            <a:r>
              <a:rPr lang="en-US" dirty="0" smtClean="0"/>
              <a:t>IIB</a:t>
            </a:r>
            <a:r>
              <a:rPr lang="ru-RU" dirty="0" smtClean="0"/>
              <a:t> </a:t>
            </a:r>
            <a:r>
              <a:rPr lang="ka-GE" dirty="0" smtClean="0"/>
              <a:t>ტიპის სიმების თეორიაც ასევე მხოლოდ ჩაკეტილ სიმებს მოიცავს, და </a:t>
            </a:r>
            <a:r>
              <a:rPr lang="en-US" dirty="0" smtClean="0"/>
              <a:t>IIA </a:t>
            </a:r>
            <a:r>
              <a:rPr lang="ka-GE" dirty="0" smtClean="0"/>
              <a:t>ტიპის თეორიისგან განსხვავებით მისი ვიბრაციული მოდელი ასიმეტრიულია. </a:t>
            </a:r>
          </a:p>
          <a:p>
            <a:r>
              <a:rPr lang="en-US" dirty="0" smtClean="0"/>
              <a:t>HO </a:t>
            </a:r>
            <a:r>
              <a:rPr lang="ka-GE" dirty="0" smtClean="0"/>
              <a:t>ტიპის თეორია</a:t>
            </a:r>
            <a:endParaRPr lang="en-US" dirty="0" smtClean="0"/>
          </a:p>
          <a:p>
            <a:r>
              <a:rPr lang="en-US" dirty="0" smtClean="0"/>
              <a:t>HE </a:t>
            </a:r>
            <a:r>
              <a:rPr lang="ka-GE" dirty="0" smtClean="0"/>
              <a:t>ტიპის თეორია </a:t>
            </a:r>
          </a:p>
          <a:p>
            <a:pPr marL="0" indent="0">
              <a:buNone/>
            </a:pPr>
            <a:endParaRPr lang="en-US" dirty="0"/>
          </a:p>
        </p:txBody>
      </p:sp>
    </p:spTree>
    <p:extLst>
      <p:ext uri="{BB962C8B-B14F-4D97-AF65-F5344CB8AC3E}">
        <p14:creationId xmlns:p14="http://schemas.microsoft.com/office/powerpoint/2010/main" val="11463599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M-</a:t>
            </a:r>
            <a:r>
              <a:rPr lang="ka-GE" dirty="0" smtClean="0"/>
              <a:t>თეორია</a:t>
            </a:r>
            <a:endParaRPr lang="en-US" dirty="0"/>
          </a:p>
        </p:txBody>
      </p:sp>
      <p:sp>
        <p:nvSpPr>
          <p:cNvPr id="3" name="Content Placeholder 2"/>
          <p:cNvSpPr>
            <a:spLocks noGrp="1"/>
          </p:cNvSpPr>
          <p:nvPr>
            <p:ph idx="1"/>
          </p:nvPr>
        </p:nvSpPr>
        <p:spPr>
          <a:xfrm>
            <a:off x="281254" y="1540041"/>
            <a:ext cx="5622241" cy="5146341"/>
          </a:xfrm>
        </p:spPr>
        <p:txBody>
          <a:bodyPr>
            <a:normAutofit fontScale="92500" lnSpcReduction="10000"/>
          </a:bodyPr>
          <a:lstStyle/>
          <a:p>
            <a:pPr marL="0" indent="0">
              <a:buNone/>
            </a:pPr>
            <a:r>
              <a:rPr lang="en-US" dirty="0" smtClean="0"/>
              <a:t>M </a:t>
            </a:r>
            <a:r>
              <a:rPr lang="ka-GE" dirty="0" smtClean="0"/>
              <a:t>თეორია წარმოდგენილი იქნა 1995 წელს ედვარდ უიტენის მიერ, მან აღნიშნა, რომ ხუთივე სუპერსიმების თეორია იყო ერთი მთლიანი თეორიის სხვადასხვა ვარიანტი 11 განზომილებიან სივრცეში. </a:t>
            </a:r>
          </a:p>
          <a:p>
            <a:pPr marL="0" indent="0">
              <a:buNone/>
            </a:pPr>
            <a:r>
              <a:rPr lang="ka-GE" dirty="0" smtClean="0"/>
              <a:t>სიმების </a:t>
            </a:r>
            <a:r>
              <a:rPr lang="ka-GE" dirty="0"/>
              <a:t>თეორია არ მუშაობს არც სამგანზომილებიან და არც ოთხგანზომილებიან სამყაროში, კვლევების მიხედვით ის მორგებულია მხოლოდ 10 განზომილებიან სამყაროზე, რომელსაც ემატება დროის განზომილება. </a:t>
            </a:r>
            <a:endParaRPr lang="en-US" dirty="0"/>
          </a:p>
          <a:p>
            <a:pPr marL="0" indent="0">
              <a:buNone/>
            </a:pPr>
            <a:endParaRPr lang="en-US" dirty="0"/>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096000" y="2012467"/>
            <a:ext cx="5934238" cy="4201487"/>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43082026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09864" y="333709"/>
            <a:ext cx="11019074" cy="3367853"/>
          </a:xfrm>
        </p:spPr>
        <p:txBody>
          <a:bodyPr>
            <a:normAutofit fontScale="92500" lnSpcReduction="10000"/>
          </a:bodyPr>
          <a:lstStyle/>
          <a:p>
            <a:pPr marL="0" indent="0">
              <a:buNone/>
            </a:pPr>
            <a:r>
              <a:rPr lang="ka-GE" dirty="0" smtClean="0"/>
              <a:t>დამატებითი განზომილებების არსებობა ჯერ შემოწმებული არ არის, მაგრამ ამაზე კვლებები მიმდინარეობს, მაგალითად ცერნში არის მექანიზმი, სადაც ჩაატერებენ შემდეგ ექსპერიმენტს : მილში შეუშვებენ ნაწილაკებს, რომლებიც იმოძრავებენ ერთმანეთის საწინააღმდეგო მიმართულებით სინათლის სიჩქარესთან მიახლოებული სიჩქარით, როდესაც ეს ნაწილაკები ერთმანეთს შეეჯახებიან და თუ ამ შეჯახებას ექნება საკმარისი ენერგია, შესაძლებელია შეჯახების „ნამსხვრევები“ ჩვენი განზომილებიდან სხვა განზომილებებში გადაიტყორცნოს. ამას გაზომავენ ენერგიების სხვაობით, თუ ენერგია ნაკლები იქნება ესეიგი ის გაიფანტა სხვაგან, სხვა განზომილებაში. </a:t>
            </a:r>
            <a:endParaRPr lang="en-US"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984685" y="3701562"/>
            <a:ext cx="4858553" cy="2928443"/>
          </a:xfrm>
          <a:prstGeom prst="rect">
            <a:avLst/>
          </a:prstGeom>
        </p:spPr>
      </p:pic>
    </p:spTree>
    <p:extLst>
      <p:ext uri="{BB962C8B-B14F-4D97-AF65-F5344CB8AC3E}">
        <p14:creationId xmlns:p14="http://schemas.microsoft.com/office/powerpoint/2010/main" val="385066124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62155" y="724735"/>
            <a:ext cx="10515600" cy="2220688"/>
          </a:xfrm>
        </p:spPr>
        <p:txBody>
          <a:bodyPr/>
          <a:lstStyle/>
          <a:p>
            <a:pPr marL="0" indent="0">
              <a:buNone/>
            </a:pPr>
            <a:r>
              <a:rPr lang="ka-GE" dirty="0" smtClean="0"/>
              <a:t>სიმების თეორიის მთავარი აზრია ის, რომ ოთხივე ფუნდამენტური ძალა ერთად განიხილოს და გააერთიანოს კვანტური მექანიკა და ფარდობითობის ზოგადი თეორია, ერთი საერთო ახსნა მოუძებნოს.</a:t>
            </a:r>
            <a:endParaRPr lang="en-US"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22277" y="2773973"/>
            <a:ext cx="6147164" cy="3626827"/>
          </a:xfrm>
          <a:prstGeom prst="rect">
            <a:avLst/>
          </a:prstGeom>
        </p:spPr>
      </p:pic>
    </p:spTree>
    <p:extLst>
      <p:ext uri="{BB962C8B-B14F-4D97-AF65-F5344CB8AC3E}">
        <p14:creationId xmlns:p14="http://schemas.microsoft.com/office/powerpoint/2010/main" val="13371731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0982" y="365125"/>
            <a:ext cx="11684000" cy="1583748"/>
          </a:xfrm>
        </p:spPr>
        <p:txBody>
          <a:bodyPr>
            <a:normAutofit fontScale="90000"/>
          </a:bodyPr>
          <a:lstStyle/>
          <a:p>
            <a:pPr algn="ctr"/>
            <a:r>
              <a:rPr lang="ka-GE" dirty="0" smtClean="0"/>
              <a:t>საბოლოოდ, თუ სიმების თეორია მართალი აღმოჩნდება, მან უნდა შეძლოს შემდეგ კითხვებზე პასუხის გაცემა : </a:t>
            </a:r>
            <a:endParaRPr lang="en-US" dirty="0"/>
          </a:p>
        </p:txBody>
      </p:sp>
      <p:sp>
        <p:nvSpPr>
          <p:cNvPr id="3" name="Content Placeholder 2"/>
          <p:cNvSpPr>
            <a:spLocks noGrp="1"/>
          </p:cNvSpPr>
          <p:nvPr>
            <p:ph idx="1"/>
          </p:nvPr>
        </p:nvSpPr>
        <p:spPr>
          <a:xfrm>
            <a:off x="350982" y="2521527"/>
            <a:ext cx="11002818" cy="3655435"/>
          </a:xfrm>
        </p:spPr>
        <p:txBody>
          <a:bodyPr>
            <a:normAutofit lnSpcReduction="10000"/>
          </a:bodyPr>
          <a:lstStyle/>
          <a:p>
            <a:endParaRPr lang="ka-GE" dirty="0" smtClean="0"/>
          </a:p>
          <a:p>
            <a:r>
              <a:rPr lang="ka-GE" dirty="0" smtClean="0"/>
              <a:t>საიდან მოდის 4 ფუნდამენტური ძალა? </a:t>
            </a:r>
          </a:p>
          <a:p>
            <a:r>
              <a:rPr lang="ka-GE" dirty="0" smtClean="0"/>
              <a:t>რატომ ვხედავთ სხვადასხვა ტიპის ნაწილაკებს ? </a:t>
            </a:r>
          </a:p>
          <a:p>
            <a:r>
              <a:rPr lang="ka-GE" dirty="0" smtClean="0"/>
              <a:t>რატომ აქვთ ამ ნაწილაკებს მასა და მუხტი ? </a:t>
            </a:r>
            <a:endParaRPr lang="en-US" dirty="0"/>
          </a:p>
          <a:p>
            <a:r>
              <a:rPr lang="ka-GE" dirty="0" smtClean="0"/>
              <a:t>რატომ ვცხოვრობთ 4 განზომილებიან სივრცეში? </a:t>
            </a:r>
            <a:endParaRPr lang="en-US" dirty="0"/>
          </a:p>
          <a:p>
            <a:r>
              <a:rPr lang="ka-GE" dirty="0" smtClean="0"/>
              <a:t>როგორია სივრცის და მიზიდულობის ბუნება?</a:t>
            </a:r>
            <a:endParaRPr lang="en-US" dirty="0"/>
          </a:p>
          <a:p>
            <a:pPr marL="0" indent="0">
              <a:buNone/>
            </a:pPr>
            <a:r>
              <a:rPr lang="en-US" dirty="0"/>
              <a:t/>
            </a:r>
            <a:br>
              <a:rPr lang="en-US" dirty="0"/>
            </a:br>
            <a:endParaRPr lang="en-US" dirty="0"/>
          </a:p>
        </p:txBody>
      </p:sp>
    </p:spTree>
    <p:extLst>
      <p:ext uri="{BB962C8B-B14F-4D97-AF65-F5344CB8AC3E}">
        <p14:creationId xmlns:p14="http://schemas.microsoft.com/office/powerpoint/2010/main" val="322122351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72945" y="234024"/>
            <a:ext cx="10084207" cy="1586767"/>
          </a:xfrm>
        </p:spPr>
        <p:txBody>
          <a:bodyPr/>
          <a:lstStyle/>
          <a:p>
            <a:pPr algn="ctr"/>
            <a:r>
              <a:rPr lang="ka-GE" dirty="0" smtClean="0"/>
              <a:t>გმადლობთ ყურადებისთვის </a:t>
            </a:r>
            <a:r>
              <a:rPr lang="ka-GE" dirty="0" smtClean="0">
                <a:sym typeface="Wingdings" panose="05000000000000000000" pitchFamily="2" charset="2"/>
              </a:rPr>
              <a:t></a:t>
            </a:r>
            <a:endParaRPr lang="en-US" dirty="0"/>
          </a:p>
        </p:txBody>
      </p:sp>
      <p:pic>
        <p:nvPicPr>
          <p:cNvPr id="6" name="Content Placeholder 5"/>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556036" y="1820791"/>
            <a:ext cx="7118026" cy="3743955"/>
          </a:xfrm>
        </p:spPr>
      </p:pic>
      <p:sp>
        <p:nvSpPr>
          <p:cNvPr id="7" name="Content Placeholder 2"/>
          <p:cNvSpPr txBox="1">
            <a:spLocks/>
          </p:cNvSpPr>
          <p:nvPr/>
        </p:nvSpPr>
        <p:spPr>
          <a:xfrm>
            <a:off x="105507" y="5758962"/>
            <a:ext cx="12019085" cy="1028700"/>
          </a:xfrm>
          <a:prstGeom prst="rect">
            <a:avLst/>
          </a:prstGeom>
        </p:spPr>
        <p:txBody>
          <a:bodyPr vert="horz" lIns="91440" tIns="45720" rIns="91440" bIns="45720" rtlCol="0">
            <a:normAutofit fontScale="47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ka-GE" dirty="0" smtClean="0"/>
              <a:t>წყაროები : </a:t>
            </a:r>
            <a:endParaRPr lang="en-US" dirty="0" smtClean="0"/>
          </a:p>
          <a:p>
            <a:pPr marL="0" indent="0">
              <a:buNone/>
            </a:pPr>
            <a:r>
              <a:rPr lang="en-US" dirty="0" smtClean="0">
                <a:hlinkClick r:id="rId3"/>
              </a:rPr>
              <a:t>https</a:t>
            </a:r>
            <a:r>
              <a:rPr lang="en-US" dirty="0">
                <a:hlinkClick r:id="rId3"/>
              </a:rPr>
              <a:t>://</a:t>
            </a:r>
            <a:r>
              <a:rPr lang="en-US" dirty="0" smtClean="0">
                <a:hlinkClick r:id="rId3"/>
              </a:rPr>
              <a:t>en.wikipedia.org/wiki/String_theory#Unification_of_superstring_theories</a:t>
            </a:r>
            <a:r>
              <a:rPr lang="en-US" dirty="0" smtClean="0"/>
              <a:t> ;</a:t>
            </a:r>
            <a:endParaRPr lang="ka-GE" dirty="0" smtClean="0"/>
          </a:p>
          <a:p>
            <a:pPr marL="0" indent="0">
              <a:buNone/>
            </a:pPr>
            <a:r>
              <a:rPr lang="en-US" dirty="0"/>
              <a:t>STRING THEORY AND </a:t>
            </a:r>
            <a:r>
              <a:rPr lang="en-US" dirty="0" smtClean="0"/>
              <a:t>M-THEORY</a:t>
            </a:r>
            <a:r>
              <a:rPr lang="ka-GE" dirty="0" smtClean="0"/>
              <a:t> - </a:t>
            </a:r>
            <a:r>
              <a:rPr lang="en-US" dirty="0"/>
              <a:t>KATRIN </a:t>
            </a:r>
            <a:r>
              <a:rPr lang="en-US" dirty="0" smtClean="0"/>
              <a:t>AND MELANIE </a:t>
            </a:r>
            <a:r>
              <a:rPr lang="en-US" dirty="0"/>
              <a:t>BECKER, </a:t>
            </a:r>
            <a:r>
              <a:rPr lang="en-US" dirty="0" smtClean="0"/>
              <a:t>JOHN </a:t>
            </a:r>
            <a:r>
              <a:rPr lang="en-US" dirty="0"/>
              <a:t>H. </a:t>
            </a:r>
            <a:r>
              <a:rPr lang="en-US" dirty="0" smtClean="0"/>
              <a:t>SCHWARZ ;</a:t>
            </a:r>
          </a:p>
          <a:p>
            <a:pPr marL="0" indent="0">
              <a:buNone/>
            </a:pPr>
            <a:r>
              <a:rPr lang="en-US" dirty="0">
                <a:hlinkClick r:id="rId4"/>
              </a:rPr>
              <a:t>https://charlius.com/2011/03/22/string-theory</a:t>
            </a:r>
            <a:r>
              <a:rPr lang="en-US" dirty="0" smtClean="0">
                <a:hlinkClick r:id="rId4"/>
              </a:rPr>
              <a:t>/</a:t>
            </a:r>
            <a:r>
              <a:rPr lang="en-US" dirty="0" smtClean="0"/>
              <a:t> .</a:t>
            </a:r>
          </a:p>
          <a:p>
            <a:pPr marL="0" indent="0">
              <a:buNone/>
            </a:pPr>
            <a:endParaRPr lang="en-US" dirty="0"/>
          </a:p>
        </p:txBody>
      </p:sp>
    </p:spTree>
    <p:extLst>
      <p:ext uri="{BB962C8B-B14F-4D97-AF65-F5344CB8AC3E}">
        <p14:creationId xmlns:p14="http://schemas.microsoft.com/office/powerpoint/2010/main" val="167175684"/>
      </p:ext>
    </p:extLst>
  </p:cSld>
  <p:clrMapOvr>
    <a:masterClrMapping/>
  </p:clrMapOvr>
</p:sld>
</file>

<file path=ppt/theme/theme1.xml><?xml version="1.0" encoding="utf-8"?>
<a:theme xmlns:a="http://schemas.openxmlformats.org/drawingml/2006/main" name="Office Theme">
  <a:themeElements>
    <a:clrScheme name="Green">
      <a:dk1>
        <a:sysClr val="windowText" lastClr="000000"/>
      </a:dk1>
      <a:lt1>
        <a:sysClr val="window" lastClr="FFFFFF"/>
      </a:lt1>
      <a:dk2>
        <a:srgbClr val="455F51"/>
      </a:dk2>
      <a:lt2>
        <a:srgbClr val="E3DED1"/>
      </a:lt2>
      <a:accent1>
        <a:srgbClr val="549E39"/>
      </a:accent1>
      <a:accent2>
        <a:srgbClr val="8AB833"/>
      </a:accent2>
      <a:accent3>
        <a:srgbClr val="C0CF3A"/>
      </a:accent3>
      <a:accent4>
        <a:srgbClr val="029676"/>
      </a:accent4>
      <a:accent5>
        <a:srgbClr val="4AB5C4"/>
      </a:accent5>
      <a:accent6>
        <a:srgbClr val="0989B1"/>
      </a:accent6>
      <a:hlink>
        <a:srgbClr val="6B9F25"/>
      </a:hlink>
      <a:folHlink>
        <a:srgbClr val="BA6906"/>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F46216B-77A9-411A-B9D3-5023FCB70208}"/>
    </a:ext>
  </a:extLst>
</a:theme>
</file>

<file path=docProps/app.xml><?xml version="1.0" encoding="utf-8"?>
<Properties xmlns="http://schemas.openxmlformats.org/officeDocument/2006/extended-properties" xmlns:vt="http://schemas.openxmlformats.org/officeDocument/2006/docPropsVTypes">
  <Template>Office Theme</Template>
  <TotalTime>891</TotalTime>
  <Words>477</Words>
  <Application>Microsoft Office PowerPoint</Application>
  <PresentationFormat>Widescreen</PresentationFormat>
  <Paragraphs>33</Paragraphs>
  <Slides>10</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10</vt:i4>
      </vt:variant>
    </vt:vector>
  </HeadingPairs>
  <TitlesOfParts>
    <vt:vector size="16" baseType="lpstr">
      <vt:lpstr>Arial</vt:lpstr>
      <vt:lpstr>Calibri</vt:lpstr>
      <vt:lpstr>Calibri Light</vt:lpstr>
      <vt:lpstr>Sylfaen</vt:lpstr>
      <vt:lpstr>Wingdings</vt:lpstr>
      <vt:lpstr>Office Theme</vt:lpstr>
      <vt:lpstr>სიმების თეორია</vt:lpstr>
      <vt:lpstr>სიმების თეორია</vt:lpstr>
      <vt:lpstr>სიმები</vt:lpstr>
      <vt:lpstr>PowerPoint Presentation</vt:lpstr>
      <vt:lpstr>სიმების თეორიის 5 სხვადასხვა ვერსია</vt:lpstr>
      <vt:lpstr>M-თეორია</vt:lpstr>
      <vt:lpstr>PowerPoint Presentation</vt:lpstr>
      <vt:lpstr>PowerPoint Presentation</vt:lpstr>
      <vt:lpstr>საბოლოოდ, თუ სიმების თეორია მართალი აღმოჩნდება, მან უნდა შეძლოს შემდეგ კითხვებზე პასუხის გაცემა : </vt:lpstr>
      <vt:lpstr>გმადლობთ ყურადებისთვის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სიმების თეორია</dc:title>
  <dc:creator>User</dc:creator>
  <cp:lastModifiedBy>User</cp:lastModifiedBy>
  <cp:revision>32</cp:revision>
  <dcterms:created xsi:type="dcterms:W3CDTF">2020-06-18T14:14:12Z</dcterms:created>
  <dcterms:modified xsi:type="dcterms:W3CDTF">2020-06-19T07:12:28Z</dcterms:modified>
</cp:coreProperties>
</file>