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9" r:id="rId2"/>
    <p:sldId id="277" r:id="rId3"/>
    <p:sldId id="270" r:id="rId4"/>
    <p:sldId id="274" r:id="rId5"/>
    <p:sldId id="276" r:id="rId6"/>
    <p:sldId id="275" r:id="rId7"/>
    <p:sldId id="278" r:id="rId8"/>
    <p:sldId id="269" r:id="rId9"/>
    <p:sldId id="271" r:id="rId10"/>
    <p:sldId id="279" r:id="rId11"/>
    <p:sldId id="272" r:id="rId12"/>
    <p:sldId id="268" r:id="rId1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53" autoAdjust="0"/>
    <p:restoredTop sz="94660"/>
  </p:normalViewPr>
  <p:slideViewPr>
    <p:cSldViewPr snapToGrid="0">
      <p:cViewPr varScale="1">
        <p:scale>
          <a:sx n="74" d="100"/>
          <a:sy n="74" d="100"/>
        </p:scale>
        <p:origin x="540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9E43D9-63D9-43A6-8402-BAA53F6BCFF3}" type="datetimeFigureOut">
              <a:rPr lang="en-US" smtClean="0"/>
              <a:t>6/3/2016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148103-3FC9-47A3-89A4-C980D1883C1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5098926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9E43D9-63D9-43A6-8402-BAA53F6BCFF3}" type="datetimeFigureOut">
              <a:rPr lang="en-US" smtClean="0"/>
              <a:t>6/3/2016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148103-3FC9-47A3-89A4-C980D1883C1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9407331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9E43D9-63D9-43A6-8402-BAA53F6BCFF3}" type="datetimeFigureOut">
              <a:rPr lang="en-US" smtClean="0"/>
              <a:t>6/3/2016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148103-3FC9-47A3-89A4-C980D1883C1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78101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9E43D9-63D9-43A6-8402-BAA53F6BCFF3}" type="datetimeFigureOut">
              <a:rPr lang="en-US" smtClean="0"/>
              <a:t>6/3/2016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148103-3FC9-47A3-89A4-C980D1883C1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6718861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9E43D9-63D9-43A6-8402-BAA53F6BCFF3}" type="datetimeFigureOut">
              <a:rPr lang="en-US" smtClean="0"/>
              <a:t>6/3/2016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148103-3FC9-47A3-89A4-C980D1883C1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2999180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9E43D9-63D9-43A6-8402-BAA53F6BCFF3}" type="datetimeFigureOut">
              <a:rPr lang="en-US" smtClean="0"/>
              <a:t>6/3/2016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148103-3FC9-47A3-89A4-C980D1883C1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4903066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9E43D9-63D9-43A6-8402-BAA53F6BCFF3}" type="datetimeFigureOut">
              <a:rPr lang="en-US" smtClean="0"/>
              <a:t>6/3/2016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148103-3FC9-47A3-89A4-C980D1883C1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2739355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9E43D9-63D9-43A6-8402-BAA53F6BCFF3}" type="datetimeFigureOut">
              <a:rPr lang="en-US" smtClean="0"/>
              <a:t>6/3/2016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148103-3FC9-47A3-89A4-C980D1883C1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239300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9E43D9-63D9-43A6-8402-BAA53F6BCFF3}" type="datetimeFigureOut">
              <a:rPr lang="en-US" smtClean="0"/>
              <a:t>6/3/2016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148103-3FC9-47A3-89A4-C980D1883C1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4538481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9E43D9-63D9-43A6-8402-BAA53F6BCFF3}" type="datetimeFigureOut">
              <a:rPr lang="en-US" smtClean="0"/>
              <a:t>6/3/2016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148103-3FC9-47A3-89A4-C980D1883C1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3398877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9E43D9-63D9-43A6-8402-BAA53F6BCFF3}" type="datetimeFigureOut">
              <a:rPr lang="en-US" smtClean="0"/>
              <a:t>6/3/2016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148103-3FC9-47A3-89A4-C980D1883C1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855963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59E43D9-63D9-43A6-8402-BAA53F6BCFF3}" type="datetimeFigureOut">
              <a:rPr lang="en-US" smtClean="0"/>
              <a:t>6/3/2016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148103-3FC9-47A3-89A4-C980D1883C1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9373488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7730" y="1331041"/>
            <a:ext cx="11844269" cy="2043224"/>
          </a:xfrm>
        </p:spPr>
        <p:txBody>
          <a:bodyPr>
            <a:noAutofit/>
          </a:bodyPr>
          <a:lstStyle/>
          <a:p>
            <a:r>
              <a:rPr lang="ka-GE" sz="7200" dirty="0" smtClean="0"/>
              <a:t>  </a:t>
            </a:r>
            <a:br>
              <a:rPr lang="ka-GE" sz="7200" dirty="0" smtClean="0"/>
            </a:br>
            <a:r>
              <a:rPr lang="ka-GE" sz="7200" dirty="0"/>
              <a:t/>
            </a:r>
            <a:br>
              <a:rPr lang="ka-GE" sz="7200" dirty="0"/>
            </a:br>
            <a:r>
              <a:rPr lang="ka-GE" sz="7200" dirty="0" smtClean="0"/>
              <a:t>     ფართოვდება თუ არა </a:t>
            </a:r>
            <a:br>
              <a:rPr lang="ka-GE" sz="7200" dirty="0" smtClean="0"/>
            </a:br>
            <a:r>
              <a:rPr lang="ka-GE" sz="7200" dirty="0"/>
              <a:t/>
            </a:r>
            <a:br>
              <a:rPr lang="ka-GE" sz="7200" dirty="0"/>
            </a:br>
            <a:r>
              <a:rPr lang="ka-GE" sz="7200" dirty="0" smtClean="0"/>
              <a:t>      სამყარო სინათლის</a:t>
            </a:r>
            <a:br>
              <a:rPr lang="ka-GE" sz="7200" dirty="0" smtClean="0"/>
            </a:br>
            <a:r>
              <a:rPr lang="ka-GE" sz="7200" dirty="0"/>
              <a:t/>
            </a:r>
            <a:br>
              <a:rPr lang="ka-GE" sz="7200" dirty="0"/>
            </a:br>
            <a:r>
              <a:rPr lang="ka-GE" sz="7200" dirty="0"/>
              <a:t> </a:t>
            </a:r>
            <a:r>
              <a:rPr lang="ka-GE" sz="7200" dirty="0" smtClean="0"/>
              <a:t>  სიჩქარეზე სწრაფად ??!!</a:t>
            </a:r>
            <a:endParaRPr lang="en-US" sz="7200" dirty="0"/>
          </a:p>
        </p:txBody>
      </p:sp>
      <p:sp>
        <p:nvSpPr>
          <p:cNvPr id="3" name="TextBox 2"/>
          <p:cNvSpPr txBox="1"/>
          <p:nvPr/>
        </p:nvSpPr>
        <p:spPr>
          <a:xfrm>
            <a:off x="10084157" y="6246254"/>
            <a:ext cx="31166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a-GE" dirty="0" smtClean="0"/>
              <a:t>ელენე   საჯაია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758007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249215"/>
            <a:ext cx="10515600" cy="1325563"/>
          </a:xfrm>
        </p:spPr>
        <p:txBody>
          <a:bodyPr/>
          <a:lstStyle/>
          <a:p>
            <a:r>
              <a:rPr lang="ka-GE" dirty="0" smtClean="0"/>
              <a:t> </a:t>
            </a:r>
            <a:r>
              <a:rPr lang="en-US" dirty="0" smtClean="0"/>
              <a:t>             </a:t>
            </a:r>
            <a:r>
              <a:rPr lang="ka-GE" dirty="0" smtClean="0"/>
              <a:t>ოლბერსის პარადოქსი</a:t>
            </a:r>
            <a:br>
              <a:rPr lang="ka-GE" dirty="0" smtClean="0"/>
            </a:br>
            <a:r>
              <a:rPr lang="ka-GE" dirty="0"/>
              <a:t> </a:t>
            </a:r>
            <a:r>
              <a:rPr lang="ka-GE" dirty="0" smtClean="0"/>
              <a:t>      რატომ არის ღამის ცა ბნელი ?</a:t>
            </a:r>
            <a:endParaRPr lang="en-US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9347" y="1972469"/>
            <a:ext cx="6096000" cy="4057650"/>
          </a:xfrm>
        </p:spPr>
      </p:pic>
      <p:sp>
        <p:nvSpPr>
          <p:cNvPr id="5" name="TextBox 4"/>
          <p:cNvSpPr txBox="1"/>
          <p:nvPr/>
        </p:nvSpPr>
        <p:spPr>
          <a:xfrm>
            <a:off x="7405352" y="2293134"/>
            <a:ext cx="3948448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a-GE" sz="2400" dirty="0"/>
              <a:t>თუ სამყარო უსასრულოა, ერთგვაროვანია და სტაციონარული(</a:t>
            </a:r>
            <a:r>
              <a:rPr lang="en-US" sz="2400" dirty="0"/>
              <a:t>XVIII-XIX </a:t>
            </a:r>
            <a:r>
              <a:rPr lang="ka-GE" sz="2400" dirty="0"/>
              <a:t>საუკუნეებში ასტრონომები ამაში დარწმუნებულნი იყვნენ), მაშინ ცაში ყველა მიმართულებით უნდა იყოს ვარსკვლავები. 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244876930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ka-GE" sz="2000" dirty="0"/>
              <a:t>ასტრონომებმა </a:t>
            </a:r>
            <a:r>
              <a:rPr lang="ka-GE" sz="2000" dirty="0" smtClean="0"/>
              <a:t>შეისწავლეს სხვა გალაქტიკების სპექტრები, მათ აღმოაჩინეს </a:t>
            </a:r>
            <a:r>
              <a:rPr lang="ka-GE" sz="2000" dirty="0"/>
              <a:t>რომ სპექტრში ამოვარდნილი იყო ფერების ისეთი დამახასიათებელი ერთობლიობები, როგორიც ჩვენი გალაქტიკის ვარსკვლავების სპექტრში, მაგრამ ისინი წანაცვლებულნი იყვნენ სპექტრის წითელი ბოლოსკენ.</a:t>
            </a:r>
            <a:endParaRPr lang="en-US" sz="2000" dirty="0"/>
          </a:p>
        </p:txBody>
      </p:sp>
      <p:pic>
        <p:nvPicPr>
          <p:cNvPr id="10" name="Content Placeholder 9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09859" y="1690688"/>
            <a:ext cx="8397026" cy="4997003"/>
          </a:xfrm>
        </p:spPr>
      </p:pic>
    </p:spTree>
    <p:extLst>
      <p:ext uri="{BB962C8B-B14F-4D97-AF65-F5344CB8AC3E}">
        <p14:creationId xmlns:p14="http://schemas.microsoft.com/office/powerpoint/2010/main" val="16289239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34740" y="1127360"/>
            <a:ext cx="7685672" cy="4165857"/>
          </a:xfrm>
        </p:spPr>
      </p:pic>
    </p:spTree>
    <p:extLst>
      <p:ext uri="{BB962C8B-B14F-4D97-AF65-F5344CB8AC3E}">
        <p14:creationId xmlns:p14="http://schemas.microsoft.com/office/powerpoint/2010/main" val="11580029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a-GE" dirty="0" smtClean="0"/>
              <a:t>  კოსმოლოგიური  ჰორიზონტი</a:t>
            </a:r>
            <a:endParaRPr lang="en-US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72743" y="1575793"/>
            <a:ext cx="6220495" cy="4742357"/>
          </a:xfrm>
        </p:spPr>
      </p:pic>
    </p:spTree>
    <p:extLst>
      <p:ext uri="{BB962C8B-B14F-4D97-AF65-F5344CB8AC3E}">
        <p14:creationId xmlns:p14="http://schemas.microsoft.com/office/powerpoint/2010/main" val="360813820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74283" y="1027906"/>
            <a:ext cx="8601368" cy="4645059"/>
          </a:xfrm>
        </p:spPr>
      </p:pic>
    </p:spTree>
    <p:extLst>
      <p:ext uri="{BB962C8B-B14F-4D97-AF65-F5344CB8AC3E}">
        <p14:creationId xmlns:p14="http://schemas.microsoft.com/office/powerpoint/2010/main" val="15691246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287851"/>
            <a:ext cx="10515600" cy="1325563"/>
          </a:xfrm>
        </p:spPr>
        <p:txBody>
          <a:bodyPr/>
          <a:lstStyle/>
          <a:p>
            <a:r>
              <a:rPr lang="ka-GE" dirty="0" smtClean="0"/>
              <a:t>     </a:t>
            </a:r>
            <a:r>
              <a:rPr lang="el-GR" dirty="0" smtClean="0"/>
              <a:t>Λ</a:t>
            </a:r>
            <a:r>
              <a:rPr lang="en-US" dirty="0" smtClean="0"/>
              <a:t>CDM </a:t>
            </a:r>
            <a:r>
              <a:rPr lang="ka-GE" dirty="0" smtClean="0"/>
              <a:t>კოსმოლოგიური მოდელი</a:t>
            </a:r>
            <a:endParaRPr lang="en-US" dirty="0"/>
          </a:p>
        </p:txBody>
      </p:sp>
      <p:pic>
        <p:nvPicPr>
          <p:cNvPr id="6" name="Content Placeholder 5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6519" y="2216912"/>
            <a:ext cx="6558566" cy="3694659"/>
          </a:xfrm>
        </p:spPr>
      </p:pic>
      <p:sp>
        <p:nvSpPr>
          <p:cNvPr id="7" name="TextBox 6"/>
          <p:cNvSpPr txBox="1"/>
          <p:nvPr/>
        </p:nvSpPr>
        <p:spPr>
          <a:xfrm>
            <a:off x="7637172" y="2125919"/>
            <a:ext cx="3979572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a-GE" sz="2400" dirty="0"/>
              <a:t>თანამედროვე კოსმოლოგიური მოდლი, რომელშიც სივრცობრივ-ბრტყელი სამყარო ჩვეულებრივ მატერიასთან ერთად, </a:t>
            </a:r>
            <a:r>
              <a:rPr lang="ka-GE" sz="2400" dirty="0" smtClean="0"/>
              <a:t>ბნელი და </a:t>
            </a:r>
            <a:r>
              <a:rPr lang="ka-GE" sz="2400" dirty="0"/>
              <a:t>ცივი ბნელი მატერიით არის შევსებული.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387663557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7102699"/>
          </a:xfrm>
        </p:spPr>
      </p:pic>
    </p:spTree>
    <p:extLst>
      <p:ext uri="{BB962C8B-B14F-4D97-AF65-F5344CB8AC3E}">
        <p14:creationId xmlns:p14="http://schemas.microsoft.com/office/powerpoint/2010/main" val="16715364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" y="1547034"/>
            <a:ext cx="9633397" cy="5124222"/>
          </a:xfrm>
        </p:spPr>
      </p:pic>
    </p:spTree>
    <p:extLst>
      <p:ext uri="{BB962C8B-B14F-4D97-AF65-F5344CB8AC3E}">
        <p14:creationId xmlns:p14="http://schemas.microsoft.com/office/powerpoint/2010/main" val="2434460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74416" y="1416676"/>
            <a:ext cx="9750784" cy="3880812"/>
          </a:xfrm>
        </p:spPr>
      </p:pic>
    </p:spTree>
    <p:extLst>
      <p:ext uri="{BB962C8B-B14F-4D97-AF65-F5344CB8AC3E}">
        <p14:creationId xmlns:p14="http://schemas.microsoft.com/office/powerpoint/2010/main" val="208377608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a-GE" dirty="0" smtClean="0"/>
              <a:t>       გაფართოების მოდელები</a:t>
            </a:r>
            <a:endParaRPr lang="en-US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40924" y="1690688"/>
            <a:ext cx="6881611" cy="4459393"/>
          </a:xfrm>
        </p:spPr>
      </p:pic>
    </p:spTree>
    <p:extLst>
      <p:ext uri="{BB962C8B-B14F-4D97-AF65-F5344CB8AC3E}">
        <p14:creationId xmlns:p14="http://schemas.microsoft.com/office/powerpoint/2010/main" val="32454721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12192000" cy="6857999"/>
          </a:xfrm>
          <a:blipFill>
            <a:blip r:embed="rId2"/>
            <a:stretch>
              <a:fillRect/>
            </a:stretch>
          </a:blipFill>
        </p:spPr>
        <p:txBody>
          <a:bodyPr>
            <a:noAutofit/>
          </a:bodyPr>
          <a:lstStyle/>
          <a:p>
            <a:r>
              <a:rPr lang="ka-GE" sz="6600" dirty="0" smtClean="0"/>
              <a:t>მადლობა ყურადღებისთვის ^^</a:t>
            </a:r>
            <a:endParaRPr lang="en-US" sz="6600" dirty="0"/>
          </a:p>
        </p:txBody>
      </p:sp>
    </p:spTree>
    <p:extLst>
      <p:ext uri="{BB962C8B-B14F-4D97-AF65-F5344CB8AC3E}">
        <p14:creationId xmlns:p14="http://schemas.microsoft.com/office/powerpoint/2010/main" val="35789488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395</TotalTime>
  <Words>77</Words>
  <Application>Microsoft Office PowerPoint</Application>
  <PresentationFormat>Widescreen</PresentationFormat>
  <Paragraphs>10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7" baseType="lpstr">
      <vt:lpstr>Arial</vt:lpstr>
      <vt:lpstr>Calibri</vt:lpstr>
      <vt:lpstr>Calibri Light</vt:lpstr>
      <vt:lpstr>Sylfaen</vt:lpstr>
      <vt:lpstr>Office Theme</vt:lpstr>
      <vt:lpstr>         ფართოვდება თუ არა         სამყარო სინათლის     სიჩქარეზე სწრაფად ??!!</vt:lpstr>
      <vt:lpstr>              ოლბერსის პარადოქსი        რატომ არის ღამის ცა ბნელი ?</vt:lpstr>
      <vt:lpstr>ასტრონომებმა შეისწავლეს სხვა გალაქტიკების სპექტრები, მათ აღმოაჩინეს რომ სპექტრში ამოვარდნილი იყო ფერების ისეთი დამახასიათებელი ერთობლიობები, როგორიც ჩვენი გალაქტიკის ვარსკვლავების სპექტრში, მაგრამ ისინი წანაცვლებულნი იყვნენ სპექტრის წითელი ბოლოსკენ.</vt:lpstr>
      <vt:lpstr>PowerPoint Presentation</vt:lpstr>
      <vt:lpstr>  კოსმოლოგიური  ჰორიზონტი</vt:lpstr>
      <vt:lpstr>PowerPoint Presentation</vt:lpstr>
      <vt:lpstr>     ΛCDM კოსმოლოგიური მოდელი</vt:lpstr>
      <vt:lpstr>PowerPoint Presentation</vt:lpstr>
      <vt:lpstr>PowerPoint Presentation</vt:lpstr>
      <vt:lpstr>PowerPoint Presentation</vt:lpstr>
      <vt:lpstr>       გაფართოების მოდელები</vt:lpstr>
      <vt:lpstr>მადლობა ყურადღებისთვის ^^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sajaia elene</dc:creator>
  <cp:lastModifiedBy>sajaia elene</cp:lastModifiedBy>
  <cp:revision>19</cp:revision>
  <dcterms:created xsi:type="dcterms:W3CDTF">2015-12-21T21:23:27Z</dcterms:created>
  <dcterms:modified xsi:type="dcterms:W3CDTF">2016-06-02T21:35:49Z</dcterms:modified>
</cp:coreProperties>
</file>