
<file path=[Content_Types].xml><?xml version="1.0" encoding="utf-8"?>
<Types xmlns="http://schemas.openxmlformats.org/package/2006/content-types">
  <Default Extension="png" ContentType="image/png"/>
  <Default Extension="jfif"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1" r:id="rId1"/>
  </p:sldMasterIdLst>
  <p:notesMasterIdLst>
    <p:notesMasterId r:id="rId10"/>
  </p:notesMasterIdLst>
  <p:sldIdLst>
    <p:sldId id="256" r:id="rId2"/>
    <p:sldId id="257" r:id="rId3"/>
    <p:sldId id="267" r:id="rId4"/>
    <p:sldId id="258" r:id="rId5"/>
    <p:sldId id="262" r:id="rId6"/>
    <p:sldId id="259" r:id="rId7"/>
    <p:sldId id="294" r:id="rId8"/>
    <p:sldId id="295" r:id="rId9"/>
  </p:sldIdLst>
  <p:sldSz cx="9144000" cy="5143500" type="screen16x9"/>
  <p:notesSz cx="6858000" cy="9144000"/>
  <p:embeddedFontLst>
    <p:embeddedFont>
      <p:font typeface="Montserrat Medium" panose="020B0604020202020204" charset="0"/>
      <p:regular r:id="rId11"/>
      <p:bold r:id="rId12"/>
      <p:italic r:id="rId13"/>
      <p:boldItalic r:id="rId14"/>
    </p:embeddedFont>
    <p:embeddedFont>
      <p:font typeface="Cambria Math" panose="02040503050406030204" pitchFamily="18" charset="0"/>
      <p:regular r:id="rId15"/>
    </p:embeddedFont>
    <p:embeddedFont>
      <p:font typeface="Montserrat" panose="020B0604020202020204" charset="0"/>
      <p:regular r:id="rId16"/>
      <p:bold r:id="rId17"/>
      <p:italic r:id="rId18"/>
      <p:boldItalic r:id="rId19"/>
    </p:embeddedFont>
    <p:embeddedFont>
      <p:font typeface="Sylfaen" panose="010A0502050306030303" pitchFamily="18" charset="0"/>
      <p:regular r:id="rId20"/>
    </p:embeddedFont>
    <p:embeddedFont>
      <p:font typeface="Rubik" panose="020B0604020202020204" charset="-79"/>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12D8C0E-2E6B-4250-AE68-353921DDF7CF}">
  <a:tblStyle styleId="{412D8C0E-2E6B-4250-AE68-353921DDF7C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603" autoAdjust="0"/>
    <p:restoredTop sz="94660"/>
  </p:normalViewPr>
  <p:slideViewPr>
    <p:cSldViewPr snapToGrid="0">
      <p:cViewPr varScale="1">
        <p:scale>
          <a:sx n="93" d="100"/>
          <a:sy n="93" d="100"/>
        </p:scale>
        <p:origin x="80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tableStyles" Target="tableStyles.xml"/><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68308212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49365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c8aa852056_0_8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c8aa852056_0_8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867371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c8aa852056_0_8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c8aa852056_0_8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426635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c8aa852056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c8aa852056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7126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c8aa852056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9" name="Google Shape;259;gc8aa852056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426220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c36e9e360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8" name="Google Shape;238;gc36e9e360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2532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3"/>
        <p:cNvGrpSpPr/>
        <p:nvPr/>
      </p:nvGrpSpPr>
      <p:grpSpPr>
        <a:xfrm>
          <a:off x="0" y="0"/>
          <a:ext cx="0" cy="0"/>
          <a:chOff x="0" y="0"/>
          <a:chExt cx="0" cy="0"/>
        </a:xfrm>
      </p:grpSpPr>
      <p:sp>
        <p:nvSpPr>
          <p:cNvPr id="924" name="Google Shape;924;gc8aa852056_0_8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5" name="Google Shape;925;gc8aa852056_0_8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943446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713250" y="1553250"/>
            <a:ext cx="6094200" cy="1653600"/>
          </a:xfrm>
          <a:prstGeom prst="rect">
            <a:avLst/>
          </a:prstGeom>
          <a:noFill/>
        </p:spPr>
        <p:txBody>
          <a:bodyPr spcFirstLastPara="1" wrap="square" lIns="91425" tIns="91425" rIns="91425" bIns="91425" anchor="b" anchorCtr="0">
            <a:noAutofit/>
          </a:bodyPr>
          <a:lstStyle>
            <a:lvl1pPr lvl="0">
              <a:spcBef>
                <a:spcPts val="0"/>
              </a:spcBef>
              <a:spcAft>
                <a:spcPts val="0"/>
              </a:spcAft>
              <a:buSzPts val="5200"/>
              <a:buNone/>
              <a:defRPr sz="5200" b="1">
                <a:solidFill>
                  <a:schemeClr val="lt1"/>
                </a:solidFill>
                <a:latin typeface="Rubik"/>
                <a:ea typeface="Rubik"/>
                <a:cs typeface="Rubik"/>
                <a:sym typeface="Rubik"/>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713225" y="3243750"/>
            <a:ext cx="6094200" cy="346500"/>
          </a:xfrm>
          <a:prstGeom prst="rect">
            <a:avLst/>
          </a:prstGeom>
          <a:noFill/>
        </p:spPr>
        <p:txBody>
          <a:bodyPr spcFirstLastPara="1" wrap="square" lIns="91425" tIns="91425" rIns="91425" bIns="91425" anchor="t" anchorCtr="0">
            <a:noAutofit/>
          </a:bodyPr>
          <a:lstStyle>
            <a:lvl1pPr lvl="0">
              <a:lnSpc>
                <a:spcPct val="100000"/>
              </a:lnSpc>
              <a:spcBef>
                <a:spcPts val="0"/>
              </a:spcBef>
              <a:spcAft>
                <a:spcPts val="0"/>
              </a:spcAft>
              <a:buSzPts val="2800"/>
              <a:buNone/>
              <a:defRPr>
                <a:solidFill>
                  <a:schemeClr val="lt1"/>
                </a:solidFill>
                <a:latin typeface="Montserrat Medium"/>
                <a:ea typeface="Montserrat Medium"/>
                <a:cs typeface="Montserrat Medium"/>
                <a:sym typeface="Montserrat Medium"/>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3" name="Google Shape;13;p2"/>
          <p:cNvSpPr/>
          <p:nvPr/>
        </p:nvSpPr>
        <p:spPr>
          <a:xfrm>
            <a:off x="-51575" y="1394025"/>
            <a:ext cx="6869400" cy="2347500"/>
          </a:xfrm>
          <a:prstGeom prst="rect">
            <a:avLst/>
          </a:prstGeom>
          <a:solidFill>
            <a:schemeClr val="dk1"/>
          </a:solid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1"/>
        </a:solidFill>
        <a:effectLst/>
      </p:bgPr>
    </p:bg>
    <p:spTree>
      <p:nvGrpSpPr>
        <p:cNvPr id="1" name="Shape 20"/>
        <p:cNvGrpSpPr/>
        <p:nvPr/>
      </p:nvGrpSpPr>
      <p:grpSpPr>
        <a:xfrm>
          <a:off x="0" y="0"/>
          <a:ext cx="0" cy="0"/>
          <a:chOff x="0" y="0"/>
          <a:chExt cx="0" cy="0"/>
        </a:xfrm>
      </p:grpSpPr>
      <p:sp>
        <p:nvSpPr>
          <p:cNvPr id="21" name="Google Shape;21;p4"/>
          <p:cNvSpPr txBox="1">
            <a:spLocks noGrp="1"/>
          </p:cNvSpPr>
          <p:nvPr>
            <p:ph type="title"/>
          </p:nvPr>
        </p:nvSpPr>
        <p:spPr>
          <a:xfrm>
            <a:off x="713225" y="445025"/>
            <a:ext cx="77175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4"/>
          <p:cNvSpPr txBox="1">
            <a:spLocks noGrp="1"/>
          </p:cNvSpPr>
          <p:nvPr>
            <p:ph type="body" idx="1"/>
          </p:nvPr>
        </p:nvSpPr>
        <p:spPr>
          <a:xfrm>
            <a:off x="713225" y="1152475"/>
            <a:ext cx="77175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3" name="Google Shape;23;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4" name="Google Shape;24;p4"/>
          <p:cNvSpPr/>
          <p:nvPr/>
        </p:nvSpPr>
        <p:spPr>
          <a:xfrm>
            <a:off x="544275" y="383075"/>
            <a:ext cx="8055300" cy="4377300"/>
          </a:xfrm>
          <a:prstGeom prst="rect">
            <a:avLst/>
          </a:prstGeom>
          <a:solidFill>
            <a:schemeClr val="dk1"/>
          </a:solid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blipFill>
          <a:blip r:embed="rId2">
            <a:alphaModFix/>
          </a:blip>
          <a:stretch>
            <a:fillRect/>
          </a:stretch>
        </a:blipFill>
        <a:effectLst/>
      </p:bgPr>
    </p:bg>
    <p:spTree>
      <p:nvGrpSpPr>
        <p:cNvPr id="1" name="Shape 31"/>
        <p:cNvGrpSpPr/>
        <p:nvPr/>
      </p:nvGrpSpPr>
      <p:grpSpPr>
        <a:xfrm>
          <a:off x="0" y="0"/>
          <a:ext cx="0" cy="0"/>
          <a:chOff x="0" y="0"/>
          <a:chExt cx="0" cy="0"/>
        </a:xfrm>
      </p:grpSpPr>
      <p:sp>
        <p:nvSpPr>
          <p:cNvPr id="32" name="Google Shape;32;p6"/>
          <p:cNvSpPr txBox="1">
            <a:spLocks noGrp="1"/>
          </p:cNvSpPr>
          <p:nvPr>
            <p:ph type="title"/>
          </p:nvPr>
        </p:nvSpPr>
        <p:spPr>
          <a:xfrm rot="-5400000">
            <a:off x="-1034575" y="2286225"/>
            <a:ext cx="4068300" cy="5727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33" name="Google Shape;33;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blipFill>
          <a:blip r:embed="rId2">
            <a:alphaModFix/>
          </a:blip>
          <a:stretch>
            <a:fillRect/>
          </a:stretch>
        </a:blipFill>
        <a:effectLst/>
      </p:bgPr>
    </p:bg>
    <p:spTree>
      <p:nvGrpSpPr>
        <p:cNvPr id="1" name="Shape 42"/>
        <p:cNvGrpSpPr/>
        <p:nvPr/>
      </p:nvGrpSpPr>
      <p:grpSpPr>
        <a:xfrm>
          <a:off x="0" y="0"/>
          <a:ext cx="0" cy="0"/>
          <a:chOff x="0" y="0"/>
          <a:chExt cx="0" cy="0"/>
        </a:xfrm>
      </p:grpSpPr>
      <p:sp>
        <p:nvSpPr>
          <p:cNvPr id="43" name="Google Shape;43;p9"/>
          <p:cNvSpPr txBox="1">
            <a:spLocks noGrp="1"/>
          </p:cNvSpPr>
          <p:nvPr>
            <p:ph type="title"/>
          </p:nvPr>
        </p:nvSpPr>
        <p:spPr>
          <a:xfrm rot="-5400000">
            <a:off x="-568225" y="1830550"/>
            <a:ext cx="4045200" cy="1482300"/>
          </a:xfrm>
          <a:prstGeom prst="rect">
            <a:avLst/>
          </a:prstGeom>
        </p:spPr>
        <p:txBody>
          <a:bodyPr spcFirstLastPara="1" wrap="square" lIns="91425" tIns="91425" rIns="91425" bIns="91425" anchor="b" anchorCtr="0">
            <a:noAutofit/>
          </a:bodyPr>
          <a:lstStyle>
            <a:lvl1pPr lvl="0">
              <a:spcBef>
                <a:spcPts val="0"/>
              </a:spcBef>
              <a:spcAft>
                <a:spcPts val="0"/>
              </a:spcAft>
              <a:buSzPts val="4200"/>
              <a:buNone/>
              <a:defRPr sz="4900">
                <a:solidFill>
                  <a:schemeClr val="lt1"/>
                </a:solidFill>
              </a:defRPr>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44" name="Google Shape;44;p9"/>
          <p:cNvSpPr txBox="1">
            <a:spLocks noGrp="1"/>
          </p:cNvSpPr>
          <p:nvPr>
            <p:ph type="subTitle" idx="1"/>
          </p:nvPr>
        </p:nvSpPr>
        <p:spPr>
          <a:xfrm>
            <a:off x="4302275" y="3816400"/>
            <a:ext cx="4045200" cy="7779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400"/>
              <a:buNone/>
              <a:defRPr>
                <a:solidFill>
                  <a:schemeClr val="lt1"/>
                </a:solidFill>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a:endParaRPr/>
          </a:p>
        </p:txBody>
      </p:sp>
      <p:sp>
        <p:nvSpPr>
          <p:cNvPr id="45" name="Google Shape;45;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_NUMBER">
    <p:bg>
      <p:bgPr>
        <a:blipFill>
          <a:blip r:embed="rId2">
            <a:alphaModFix/>
          </a:blip>
          <a:stretch>
            <a:fillRect/>
          </a:stretch>
        </a:blipFill>
        <a:effectLst/>
      </p:bgPr>
    </p:bg>
    <p:spTree>
      <p:nvGrpSpPr>
        <p:cNvPr id="1" name="Shape 49"/>
        <p:cNvGrpSpPr/>
        <p:nvPr/>
      </p:nvGrpSpPr>
      <p:grpSpPr>
        <a:xfrm>
          <a:off x="0" y="0"/>
          <a:ext cx="0" cy="0"/>
          <a:chOff x="0" y="0"/>
          <a:chExt cx="0" cy="0"/>
        </a:xfrm>
      </p:grpSpPr>
      <p:sp>
        <p:nvSpPr>
          <p:cNvPr id="50" name="Google Shape;50;p11"/>
          <p:cNvSpPr txBox="1">
            <a:spLocks noGrp="1"/>
          </p:cNvSpPr>
          <p:nvPr>
            <p:ph type="title" hasCustomPrompt="1"/>
          </p:nvPr>
        </p:nvSpPr>
        <p:spPr>
          <a:xfrm>
            <a:off x="1432775" y="1809625"/>
            <a:ext cx="6278400" cy="11052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lt1"/>
              </a:buClr>
              <a:buSzPts val="12000"/>
              <a:buNone/>
              <a:defRPr sz="6200">
                <a:solidFill>
                  <a:schemeClr val="lt1"/>
                </a:solidFill>
              </a:defRPr>
            </a:lvl1pPr>
            <a:lvl2pPr lvl="1" algn="ctr">
              <a:spcBef>
                <a:spcPts val="0"/>
              </a:spcBef>
              <a:spcAft>
                <a:spcPts val="0"/>
              </a:spcAft>
              <a:buClr>
                <a:schemeClr val="lt1"/>
              </a:buClr>
              <a:buSzPts val="12000"/>
              <a:buNone/>
              <a:defRPr sz="12000">
                <a:solidFill>
                  <a:schemeClr val="lt1"/>
                </a:solidFill>
              </a:defRPr>
            </a:lvl2pPr>
            <a:lvl3pPr lvl="2" algn="ctr">
              <a:spcBef>
                <a:spcPts val="0"/>
              </a:spcBef>
              <a:spcAft>
                <a:spcPts val="0"/>
              </a:spcAft>
              <a:buClr>
                <a:schemeClr val="lt1"/>
              </a:buClr>
              <a:buSzPts val="12000"/>
              <a:buNone/>
              <a:defRPr sz="12000">
                <a:solidFill>
                  <a:schemeClr val="lt1"/>
                </a:solidFill>
              </a:defRPr>
            </a:lvl3pPr>
            <a:lvl4pPr lvl="3" algn="ctr">
              <a:spcBef>
                <a:spcPts val="0"/>
              </a:spcBef>
              <a:spcAft>
                <a:spcPts val="0"/>
              </a:spcAft>
              <a:buClr>
                <a:schemeClr val="lt1"/>
              </a:buClr>
              <a:buSzPts val="12000"/>
              <a:buNone/>
              <a:defRPr sz="12000">
                <a:solidFill>
                  <a:schemeClr val="lt1"/>
                </a:solidFill>
              </a:defRPr>
            </a:lvl4pPr>
            <a:lvl5pPr lvl="4" algn="ctr">
              <a:spcBef>
                <a:spcPts val="0"/>
              </a:spcBef>
              <a:spcAft>
                <a:spcPts val="0"/>
              </a:spcAft>
              <a:buClr>
                <a:schemeClr val="lt1"/>
              </a:buClr>
              <a:buSzPts val="12000"/>
              <a:buNone/>
              <a:defRPr sz="12000">
                <a:solidFill>
                  <a:schemeClr val="lt1"/>
                </a:solidFill>
              </a:defRPr>
            </a:lvl5pPr>
            <a:lvl6pPr lvl="5" algn="ctr">
              <a:spcBef>
                <a:spcPts val="0"/>
              </a:spcBef>
              <a:spcAft>
                <a:spcPts val="0"/>
              </a:spcAft>
              <a:buClr>
                <a:schemeClr val="lt1"/>
              </a:buClr>
              <a:buSzPts val="12000"/>
              <a:buNone/>
              <a:defRPr sz="12000">
                <a:solidFill>
                  <a:schemeClr val="lt1"/>
                </a:solidFill>
              </a:defRPr>
            </a:lvl6pPr>
            <a:lvl7pPr lvl="6" algn="ctr">
              <a:spcBef>
                <a:spcPts val="0"/>
              </a:spcBef>
              <a:spcAft>
                <a:spcPts val="0"/>
              </a:spcAft>
              <a:buClr>
                <a:schemeClr val="lt1"/>
              </a:buClr>
              <a:buSzPts val="12000"/>
              <a:buNone/>
              <a:defRPr sz="12000">
                <a:solidFill>
                  <a:schemeClr val="lt1"/>
                </a:solidFill>
              </a:defRPr>
            </a:lvl7pPr>
            <a:lvl8pPr lvl="7" algn="ctr">
              <a:spcBef>
                <a:spcPts val="0"/>
              </a:spcBef>
              <a:spcAft>
                <a:spcPts val="0"/>
              </a:spcAft>
              <a:buClr>
                <a:schemeClr val="lt1"/>
              </a:buClr>
              <a:buSzPts val="12000"/>
              <a:buNone/>
              <a:defRPr sz="12000">
                <a:solidFill>
                  <a:schemeClr val="lt1"/>
                </a:solidFill>
              </a:defRPr>
            </a:lvl8pPr>
            <a:lvl9pPr lvl="8" algn="ctr">
              <a:spcBef>
                <a:spcPts val="0"/>
              </a:spcBef>
              <a:spcAft>
                <a:spcPts val="0"/>
              </a:spcAft>
              <a:buClr>
                <a:schemeClr val="lt1"/>
              </a:buClr>
              <a:buSzPts val="12000"/>
              <a:buNone/>
              <a:defRPr sz="12000">
                <a:solidFill>
                  <a:schemeClr val="lt1"/>
                </a:solidFill>
              </a:defRPr>
            </a:lvl9pPr>
          </a:lstStyle>
          <a:p>
            <a:r>
              <a:t>xx%</a:t>
            </a:r>
          </a:p>
        </p:txBody>
      </p:sp>
      <p:sp>
        <p:nvSpPr>
          <p:cNvPr id="51" name="Google Shape;51;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2" name="Google Shape;52;p11"/>
          <p:cNvSpPr txBox="1">
            <a:spLocks noGrp="1"/>
          </p:cNvSpPr>
          <p:nvPr>
            <p:ph type="subTitle" idx="1"/>
          </p:nvPr>
        </p:nvSpPr>
        <p:spPr>
          <a:xfrm>
            <a:off x="2125700" y="2914775"/>
            <a:ext cx="4892700" cy="419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solidFill>
                  <a:schemeClr val="lt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ble of contents">
  <p:cSld name="CUSTOM">
    <p:bg>
      <p:bgPr>
        <a:blipFill>
          <a:blip r:embed="rId2">
            <a:alphaModFix/>
          </a:blip>
          <a:stretch>
            <a:fillRect/>
          </a:stretch>
        </a:blipFill>
        <a:effectLst/>
      </p:bgPr>
    </p:bg>
    <p:spTree>
      <p:nvGrpSpPr>
        <p:cNvPr id="1" name="Shape 55"/>
        <p:cNvGrpSpPr/>
        <p:nvPr/>
      </p:nvGrpSpPr>
      <p:grpSpPr>
        <a:xfrm>
          <a:off x="0" y="0"/>
          <a:ext cx="0" cy="0"/>
          <a:chOff x="0" y="0"/>
          <a:chExt cx="0" cy="0"/>
        </a:xfrm>
      </p:grpSpPr>
      <p:sp>
        <p:nvSpPr>
          <p:cNvPr id="56" name="Google Shape;56;p13"/>
          <p:cNvSpPr txBox="1">
            <a:spLocks noGrp="1"/>
          </p:cNvSpPr>
          <p:nvPr>
            <p:ph type="title"/>
          </p:nvPr>
        </p:nvSpPr>
        <p:spPr>
          <a:xfrm rot="-5400000">
            <a:off x="-1030075" y="2297650"/>
            <a:ext cx="40593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2800"/>
              <a:buNone/>
              <a:defRPr>
                <a:solidFill>
                  <a:schemeClr val="lt1"/>
                </a:solidFill>
              </a:defRPr>
            </a:lvl1pPr>
            <a:lvl2pPr lvl="1" rtl="0">
              <a:spcBef>
                <a:spcPts val="0"/>
              </a:spcBef>
              <a:spcAft>
                <a:spcPts val="0"/>
              </a:spcAft>
              <a:buClr>
                <a:schemeClr val="lt1"/>
              </a:buClr>
              <a:buSzPts val="2800"/>
              <a:buNone/>
              <a:defRPr>
                <a:solidFill>
                  <a:schemeClr val="lt1"/>
                </a:solidFill>
              </a:defRPr>
            </a:lvl2pPr>
            <a:lvl3pPr lvl="2" rtl="0">
              <a:spcBef>
                <a:spcPts val="0"/>
              </a:spcBef>
              <a:spcAft>
                <a:spcPts val="0"/>
              </a:spcAft>
              <a:buClr>
                <a:schemeClr val="lt1"/>
              </a:buClr>
              <a:buSzPts val="2800"/>
              <a:buNone/>
              <a:defRPr>
                <a:solidFill>
                  <a:schemeClr val="lt1"/>
                </a:solidFill>
              </a:defRPr>
            </a:lvl3pPr>
            <a:lvl4pPr lvl="3" rtl="0">
              <a:spcBef>
                <a:spcPts val="0"/>
              </a:spcBef>
              <a:spcAft>
                <a:spcPts val="0"/>
              </a:spcAft>
              <a:buClr>
                <a:schemeClr val="lt1"/>
              </a:buClr>
              <a:buSzPts val="2800"/>
              <a:buNone/>
              <a:defRPr>
                <a:solidFill>
                  <a:schemeClr val="lt1"/>
                </a:solidFill>
              </a:defRPr>
            </a:lvl4pPr>
            <a:lvl5pPr lvl="4" rtl="0">
              <a:spcBef>
                <a:spcPts val="0"/>
              </a:spcBef>
              <a:spcAft>
                <a:spcPts val="0"/>
              </a:spcAft>
              <a:buClr>
                <a:schemeClr val="lt1"/>
              </a:buClr>
              <a:buSzPts val="2800"/>
              <a:buNone/>
              <a:defRPr>
                <a:solidFill>
                  <a:schemeClr val="lt1"/>
                </a:solidFill>
              </a:defRPr>
            </a:lvl5pPr>
            <a:lvl6pPr lvl="5" rtl="0">
              <a:spcBef>
                <a:spcPts val="0"/>
              </a:spcBef>
              <a:spcAft>
                <a:spcPts val="0"/>
              </a:spcAft>
              <a:buClr>
                <a:schemeClr val="lt1"/>
              </a:buClr>
              <a:buSzPts val="2800"/>
              <a:buNone/>
              <a:defRPr>
                <a:solidFill>
                  <a:schemeClr val="lt1"/>
                </a:solidFill>
              </a:defRPr>
            </a:lvl6pPr>
            <a:lvl7pPr lvl="6" rtl="0">
              <a:spcBef>
                <a:spcPts val="0"/>
              </a:spcBef>
              <a:spcAft>
                <a:spcPts val="0"/>
              </a:spcAft>
              <a:buClr>
                <a:schemeClr val="lt1"/>
              </a:buClr>
              <a:buSzPts val="2800"/>
              <a:buNone/>
              <a:defRPr>
                <a:solidFill>
                  <a:schemeClr val="lt1"/>
                </a:solidFill>
              </a:defRPr>
            </a:lvl7pPr>
            <a:lvl8pPr lvl="7" rtl="0">
              <a:spcBef>
                <a:spcPts val="0"/>
              </a:spcBef>
              <a:spcAft>
                <a:spcPts val="0"/>
              </a:spcAft>
              <a:buClr>
                <a:schemeClr val="lt1"/>
              </a:buClr>
              <a:buSzPts val="2800"/>
              <a:buNone/>
              <a:defRPr>
                <a:solidFill>
                  <a:schemeClr val="lt1"/>
                </a:solidFill>
              </a:defRPr>
            </a:lvl8pPr>
            <a:lvl9pPr lvl="8" rtl="0">
              <a:spcBef>
                <a:spcPts val="0"/>
              </a:spcBef>
              <a:spcAft>
                <a:spcPts val="0"/>
              </a:spcAft>
              <a:buClr>
                <a:schemeClr val="lt1"/>
              </a:buClr>
              <a:buSzPts val="2800"/>
              <a:buNone/>
              <a:defRPr>
                <a:solidFill>
                  <a:schemeClr val="lt1"/>
                </a:solidFill>
              </a:defRPr>
            </a:lvl9pPr>
          </a:lstStyle>
          <a:p>
            <a:endParaRPr/>
          </a:p>
        </p:txBody>
      </p:sp>
      <p:sp>
        <p:nvSpPr>
          <p:cNvPr id="57" name="Google Shape;57;p13"/>
          <p:cNvSpPr txBox="1">
            <a:spLocks noGrp="1"/>
          </p:cNvSpPr>
          <p:nvPr>
            <p:ph type="title" idx="2"/>
          </p:nvPr>
        </p:nvSpPr>
        <p:spPr>
          <a:xfrm>
            <a:off x="1860675" y="1374538"/>
            <a:ext cx="2117100" cy="308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1500"/>
              <a:buNone/>
              <a:defRPr sz="1400">
                <a:solidFill>
                  <a:schemeClr val="lt1"/>
                </a:solidFill>
              </a:defRPr>
            </a:lvl1pPr>
            <a:lvl2pPr lvl="1" rtl="0">
              <a:spcBef>
                <a:spcPts val="0"/>
              </a:spcBef>
              <a:spcAft>
                <a:spcPts val="0"/>
              </a:spcAft>
              <a:buClr>
                <a:schemeClr val="lt1"/>
              </a:buClr>
              <a:buSzPts val="1500"/>
              <a:buNone/>
              <a:defRPr sz="1500">
                <a:solidFill>
                  <a:schemeClr val="lt1"/>
                </a:solidFill>
              </a:defRPr>
            </a:lvl2pPr>
            <a:lvl3pPr lvl="2" rtl="0">
              <a:spcBef>
                <a:spcPts val="0"/>
              </a:spcBef>
              <a:spcAft>
                <a:spcPts val="0"/>
              </a:spcAft>
              <a:buClr>
                <a:schemeClr val="lt1"/>
              </a:buClr>
              <a:buSzPts val="1500"/>
              <a:buNone/>
              <a:defRPr sz="1500">
                <a:solidFill>
                  <a:schemeClr val="lt1"/>
                </a:solidFill>
              </a:defRPr>
            </a:lvl3pPr>
            <a:lvl4pPr lvl="3" rtl="0">
              <a:spcBef>
                <a:spcPts val="0"/>
              </a:spcBef>
              <a:spcAft>
                <a:spcPts val="0"/>
              </a:spcAft>
              <a:buClr>
                <a:schemeClr val="lt1"/>
              </a:buClr>
              <a:buSzPts val="1500"/>
              <a:buNone/>
              <a:defRPr sz="1500">
                <a:solidFill>
                  <a:schemeClr val="lt1"/>
                </a:solidFill>
              </a:defRPr>
            </a:lvl4pPr>
            <a:lvl5pPr lvl="4" rtl="0">
              <a:spcBef>
                <a:spcPts val="0"/>
              </a:spcBef>
              <a:spcAft>
                <a:spcPts val="0"/>
              </a:spcAft>
              <a:buClr>
                <a:schemeClr val="lt1"/>
              </a:buClr>
              <a:buSzPts val="1500"/>
              <a:buNone/>
              <a:defRPr sz="1500">
                <a:solidFill>
                  <a:schemeClr val="lt1"/>
                </a:solidFill>
              </a:defRPr>
            </a:lvl5pPr>
            <a:lvl6pPr lvl="5" rtl="0">
              <a:spcBef>
                <a:spcPts val="0"/>
              </a:spcBef>
              <a:spcAft>
                <a:spcPts val="0"/>
              </a:spcAft>
              <a:buClr>
                <a:schemeClr val="lt1"/>
              </a:buClr>
              <a:buSzPts val="1500"/>
              <a:buNone/>
              <a:defRPr sz="1500">
                <a:solidFill>
                  <a:schemeClr val="lt1"/>
                </a:solidFill>
              </a:defRPr>
            </a:lvl6pPr>
            <a:lvl7pPr lvl="6" rtl="0">
              <a:spcBef>
                <a:spcPts val="0"/>
              </a:spcBef>
              <a:spcAft>
                <a:spcPts val="0"/>
              </a:spcAft>
              <a:buClr>
                <a:schemeClr val="lt1"/>
              </a:buClr>
              <a:buSzPts val="1500"/>
              <a:buNone/>
              <a:defRPr sz="1500">
                <a:solidFill>
                  <a:schemeClr val="lt1"/>
                </a:solidFill>
              </a:defRPr>
            </a:lvl7pPr>
            <a:lvl8pPr lvl="7" rtl="0">
              <a:spcBef>
                <a:spcPts val="0"/>
              </a:spcBef>
              <a:spcAft>
                <a:spcPts val="0"/>
              </a:spcAft>
              <a:buClr>
                <a:schemeClr val="lt1"/>
              </a:buClr>
              <a:buSzPts val="1500"/>
              <a:buNone/>
              <a:defRPr sz="1500">
                <a:solidFill>
                  <a:schemeClr val="lt1"/>
                </a:solidFill>
              </a:defRPr>
            </a:lvl8pPr>
            <a:lvl9pPr lvl="8" rtl="0">
              <a:spcBef>
                <a:spcPts val="0"/>
              </a:spcBef>
              <a:spcAft>
                <a:spcPts val="0"/>
              </a:spcAft>
              <a:buClr>
                <a:schemeClr val="lt1"/>
              </a:buClr>
              <a:buSzPts val="1500"/>
              <a:buNone/>
              <a:defRPr sz="1500">
                <a:solidFill>
                  <a:schemeClr val="lt1"/>
                </a:solidFill>
              </a:defRPr>
            </a:lvl9pPr>
          </a:lstStyle>
          <a:p>
            <a:endParaRPr/>
          </a:p>
        </p:txBody>
      </p:sp>
      <p:sp>
        <p:nvSpPr>
          <p:cNvPr id="58" name="Google Shape;58;p13"/>
          <p:cNvSpPr txBox="1">
            <a:spLocks noGrp="1"/>
          </p:cNvSpPr>
          <p:nvPr>
            <p:ph type="subTitle" idx="1"/>
          </p:nvPr>
        </p:nvSpPr>
        <p:spPr>
          <a:xfrm>
            <a:off x="1860675" y="1683163"/>
            <a:ext cx="2117100" cy="684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solidFill>
                  <a:schemeClr val="lt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59" name="Google Shape;59;p13"/>
          <p:cNvSpPr txBox="1">
            <a:spLocks noGrp="1"/>
          </p:cNvSpPr>
          <p:nvPr>
            <p:ph type="title" idx="3"/>
          </p:nvPr>
        </p:nvSpPr>
        <p:spPr>
          <a:xfrm>
            <a:off x="3977775" y="1374538"/>
            <a:ext cx="2117100" cy="308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1500"/>
              <a:buNone/>
              <a:defRPr sz="1500">
                <a:solidFill>
                  <a:schemeClr val="lt1"/>
                </a:solidFill>
              </a:defRPr>
            </a:lvl1pPr>
            <a:lvl2pPr lvl="1" rtl="0">
              <a:spcBef>
                <a:spcPts val="0"/>
              </a:spcBef>
              <a:spcAft>
                <a:spcPts val="0"/>
              </a:spcAft>
              <a:buClr>
                <a:schemeClr val="lt1"/>
              </a:buClr>
              <a:buSzPts val="1500"/>
              <a:buNone/>
              <a:defRPr sz="1500">
                <a:solidFill>
                  <a:schemeClr val="lt1"/>
                </a:solidFill>
              </a:defRPr>
            </a:lvl2pPr>
            <a:lvl3pPr lvl="2" rtl="0">
              <a:spcBef>
                <a:spcPts val="0"/>
              </a:spcBef>
              <a:spcAft>
                <a:spcPts val="0"/>
              </a:spcAft>
              <a:buClr>
                <a:schemeClr val="lt1"/>
              </a:buClr>
              <a:buSzPts val="1500"/>
              <a:buNone/>
              <a:defRPr sz="1500">
                <a:solidFill>
                  <a:schemeClr val="lt1"/>
                </a:solidFill>
              </a:defRPr>
            </a:lvl3pPr>
            <a:lvl4pPr lvl="3" rtl="0">
              <a:spcBef>
                <a:spcPts val="0"/>
              </a:spcBef>
              <a:spcAft>
                <a:spcPts val="0"/>
              </a:spcAft>
              <a:buClr>
                <a:schemeClr val="lt1"/>
              </a:buClr>
              <a:buSzPts val="1500"/>
              <a:buNone/>
              <a:defRPr sz="1500">
                <a:solidFill>
                  <a:schemeClr val="lt1"/>
                </a:solidFill>
              </a:defRPr>
            </a:lvl4pPr>
            <a:lvl5pPr lvl="4" rtl="0">
              <a:spcBef>
                <a:spcPts val="0"/>
              </a:spcBef>
              <a:spcAft>
                <a:spcPts val="0"/>
              </a:spcAft>
              <a:buClr>
                <a:schemeClr val="lt1"/>
              </a:buClr>
              <a:buSzPts val="1500"/>
              <a:buNone/>
              <a:defRPr sz="1500">
                <a:solidFill>
                  <a:schemeClr val="lt1"/>
                </a:solidFill>
              </a:defRPr>
            </a:lvl5pPr>
            <a:lvl6pPr lvl="5" rtl="0">
              <a:spcBef>
                <a:spcPts val="0"/>
              </a:spcBef>
              <a:spcAft>
                <a:spcPts val="0"/>
              </a:spcAft>
              <a:buClr>
                <a:schemeClr val="lt1"/>
              </a:buClr>
              <a:buSzPts val="1500"/>
              <a:buNone/>
              <a:defRPr sz="1500">
                <a:solidFill>
                  <a:schemeClr val="lt1"/>
                </a:solidFill>
              </a:defRPr>
            </a:lvl6pPr>
            <a:lvl7pPr lvl="6" rtl="0">
              <a:spcBef>
                <a:spcPts val="0"/>
              </a:spcBef>
              <a:spcAft>
                <a:spcPts val="0"/>
              </a:spcAft>
              <a:buClr>
                <a:schemeClr val="lt1"/>
              </a:buClr>
              <a:buSzPts val="1500"/>
              <a:buNone/>
              <a:defRPr sz="1500">
                <a:solidFill>
                  <a:schemeClr val="lt1"/>
                </a:solidFill>
              </a:defRPr>
            </a:lvl7pPr>
            <a:lvl8pPr lvl="7" rtl="0">
              <a:spcBef>
                <a:spcPts val="0"/>
              </a:spcBef>
              <a:spcAft>
                <a:spcPts val="0"/>
              </a:spcAft>
              <a:buClr>
                <a:schemeClr val="lt1"/>
              </a:buClr>
              <a:buSzPts val="1500"/>
              <a:buNone/>
              <a:defRPr sz="1500">
                <a:solidFill>
                  <a:schemeClr val="lt1"/>
                </a:solidFill>
              </a:defRPr>
            </a:lvl8pPr>
            <a:lvl9pPr lvl="8" rtl="0">
              <a:spcBef>
                <a:spcPts val="0"/>
              </a:spcBef>
              <a:spcAft>
                <a:spcPts val="0"/>
              </a:spcAft>
              <a:buClr>
                <a:schemeClr val="lt1"/>
              </a:buClr>
              <a:buSzPts val="1500"/>
              <a:buNone/>
              <a:defRPr sz="1500">
                <a:solidFill>
                  <a:schemeClr val="lt1"/>
                </a:solidFill>
              </a:defRPr>
            </a:lvl9pPr>
          </a:lstStyle>
          <a:p>
            <a:endParaRPr/>
          </a:p>
        </p:txBody>
      </p:sp>
      <p:sp>
        <p:nvSpPr>
          <p:cNvPr id="60" name="Google Shape;60;p13"/>
          <p:cNvSpPr txBox="1">
            <a:spLocks noGrp="1"/>
          </p:cNvSpPr>
          <p:nvPr>
            <p:ph type="subTitle" idx="4"/>
          </p:nvPr>
        </p:nvSpPr>
        <p:spPr>
          <a:xfrm>
            <a:off x="3977775" y="1683238"/>
            <a:ext cx="2117100" cy="684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solidFill>
                  <a:schemeClr val="lt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1" name="Google Shape;61;p13"/>
          <p:cNvSpPr txBox="1">
            <a:spLocks noGrp="1"/>
          </p:cNvSpPr>
          <p:nvPr>
            <p:ph type="title" idx="5"/>
          </p:nvPr>
        </p:nvSpPr>
        <p:spPr>
          <a:xfrm>
            <a:off x="6094875" y="1374538"/>
            <a:ext cx="1895400" cy="308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1500"/>
              <a:buNone/>
              <a:defRPr sz="1500">
                <a:solidFill>
                  <a:schemeClr val="lt1"/>
                </a:solidFill>
              </a:defRPr>
            </a:lvl1pPr>
            <a:lvl2pPr lvl="1" rtl="0">
              <a:spcBef>
                <a:spcPts val="0"/>
              </a:spcBef>
              <a:spcAft>
                <a:spcPts val="0"/>
              </a:spcAft>
              <a:buClr>
                <a:schemeClr val="lt1"/>
              </a:buClr>
              <a:buSzPts val="1500"/>
              <a:buNone/>
              <a:defRPr sz="1500">
                <a:solidFill>
                  <a:schemeClr val="lt1"/>
                </a:solidFill>
              </a:defRPr>
            </a:lvl2pPr>
            <a:lvl3pPr lvl="2" rtl="0">
              <a:spcBef>
                <a:spcPts val="0"/>
              </a:spcBef>
              <a:spcAft>
                <a:spcPts val="0"/>
              </a:spcAft>
              <a:buClr>
                <a:schemeClr val="lt1"/>
              </a:buClr>
              <a:buSzPts val="1500"/>
              <a:buNone/>
              <a:defRPr sz="1500">
                <a:solidFill>
                  <a:schemeClr val="lt1"/>
                </a:solidFill>
              </a:defRPr>
            </a:lvl3pPr>
            <a:lvl4pPr lvl="3" rtl="0">
              <a:spcBef>
                <a:spcPts val="0"/>
              </a:spcBef>
              <a:spcAft>
                <a:spcPts val="0"/>
              </a:spcAft>
              <a:buClr>
                <a:schemeClr val="lt1"/>
              </a:buClr>
              <a:buSzPts val="1500"/>
              <a:buNone/>
              <a:defRPr sz="1500">
                <a:solidFill>
                  <a:schemeClr val="lt1"/>
                </a:solidFill>
              </a:defRPr>
            </a:lvl4pPr>
            <a:lvl5pPr lvl="4" rtl="0">
              <a:spcBef>
                <a:spcPts val="0"/>
              </a:spcBef>
              <a:spcAft>
                <a:spcPts val="0"/>
              </a:spcAft>
              <a:buClr>
                <a:schemeClr val="lt1"/>
              </a:buClr>
              <a:buSzPts val="1500"/>
              <a:buNone/>
              <a:defRPr sz="1500">
                <a:solidFill>
                  <a:schemeClr val="lt1"/>
                </a:solidFill>
              </a:defRPr>
            </a:lvl5pPr>
            <a:lvl6pPr lvl="5" rtl="0">
              <a:spcBef>
                <a:spcPts val="0"/>
              </a:spcBef>
              <a:spcAft>
                <a:spcPts val="0"/>
              </a:spcAft>
              <a:buClr>
                <a:schemeClr val="lt1"/>
              </a:buClr>
              <a:buSzPts val="1500"/>
              <a:buNone/>
              <a:defRPr sz="1500">
                <a:solidFill>
                  <a:schemeClr val="lt1"/>
                </a:solidFill>
              </a:defRPr>
            </a:lvl6pPr>
            <a:lvl7pPr lvl="6" rtl="0">
              <a:spcBef>
                <a:spcPts val="0"/>
              </a:spcBef>
              <a:spcAft>
                <a:spcPts val="0"/>
              </a:spcAft>
              <a:buClr>
                <a:schemeClr val="lt1"/>
              </a:buClr>
              <a:buSzPts val="1500"/>
              <a:buNone/>
              <a:defRPr sz="1500">
                <a:solidFill>
                  <a:schemeClr val="lt1"/>
                </a:solidFill>
              </a:defRPr>
            </a:lvl7pPr>
            <a:lvl8pPr lvl="7" rtl="0">
              <a:spcBef>
                <a:spcPts val="0"/>
              </a:spcBef>
              <a:spcAft>
                <a:spcPts val="0"/>
              </a:spcAft>
              <a:buClr>
                <a:schemeClr val="lt1"/>
              </a:buClr>
              <a:buSzPts val="1500"/>
              <a:buNone/>
              <a:defRPr sz="1500">
                <a:solidFill>
                  <a:schemeClr val="lt1"/>
                </a:solidFill>
              </a:defRPr>
            </a:lvl8pPr>
            <a:lvl9pPr lvl="8" rtl="0">
              <a:spcBef>
                <a:spcPts val="0"/>
              </a:spcBef>
              <a:spcAft>
                <a:spcPts val="0"/>
              </a:spcAft>
              <a:buClr>
                <a:schemeClr val="lt1"/>
              </a:buClr>
              <a:buSzPts val="1500"/>
              <a:buNone/>
              <a:defRPr sz="1500">
                <a:solidFill>
                  <a:schemeClr val="lt1"/>
                </a:solidFill>
              </a:defRPr>
            </a:lvl9pPr>
          </a:lstStyle>
          <a:p>
            <a:endParaRPr/>
          </a:p>
        </p:txBody>
      </p:sp>
      <p:sp>
        <p:nvSpPr>
          <p:cNvPr id="62" name="Google Shape;62;p13"/>
          <p:cNvSpPr txBox="1">
            <a:spLocks noGrp="1"/>
          </p:cNvSpPr>
          <p:nvPr>
            <p:ph type="subTitle" idx="6"/>
          </p:nvPr>
        </p:nvSpPr>
        <p:spPr>
          <a:xfrm>
            <a:off x="6094875" y="1683238"/>
            <a:ext cx="1895400" cy="684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solidFill>
                  <a:schemeClr val="lt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3" name="Google Shape;63;p13"/>
          <p:cNvSpPr txBox="1">
            <a:spLocks noGrp="1"/>
          </p:cNvSpPr>
          <p:nvPr>
            <p:ph type="title" idx="7"/>
          </p:nvPr>
        </p:nvSpPr>
        <p:spPr>
          <a:xfrm>
            <a:off x="1860675" y="3084363"/>
            <a:ext cx="2117100" cy="308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1500"/>
              <a:buNone/>
              <a:defRPr sz="1400">
                <a:solidFill>
                  <a:schemeClr val="lt1"/>
                </a:solidFill>
              </a:defRPr>
            </a:lvl1pPr>
            <a:lvl2pPr lvl="1" rtl="0">
              <a:spcBef>
                <a:spcPts val="0"/>
              </a:spcBef>
              <a:spcAft>
                <a:spcPts val="0"/>
              </a:spcAft>
              <a:buClr>
                <a:schemeClr val="lt1"/>
              </a:buClr>
              <a:buSzPts val="1500"/>
              <a:buNone/>
              <a:defRPr sz="1500">
                <a:solidFill>
                  <a:schemeClr val="lt1"/>
                </a:solidFill>
              </a:defRPr>
            </a:lvl2pPr>
            <a:lvl3pPr lvl="2" rtl="0">
              <a:spcBef>
                <a:spcPts val="0"/>
              </a:spcBef>
              <a:spcAft>
                <a:spcPts val="0"/>
              </a:spcAft>
              <a:buClr>
                <a:schemeClr val="lt1"/>
              </a:buClr>
              <a:buSzPts val="1500"/>
              <a:buNone/>
              <a:defRPr sz="1500">
                <a:solidFill>
                  <a:schemeClr val="lt1"/>
                </a:solidFill>
              </a:defRPr>
            </a:lvl3pPr>
            <a:lvl4pPr lvl="3" rtl="0">
              <a:spcBef>
                <a:spcPts val="0"/>
              </a:spcBef>
              <a:spcAft>
                <a:spcPts val="0"/>
              </a:spcAft>
              <a:buClr>
                <a:schemeClr val="lt1"/>
              </a:buClr>
              <a:buSzPts val="1500"/>
              <a:buNone/>
              <a:defRPr sz="1500">
                <a:solidFill>
                  <a:schemeClr val="lt1"/>
                </a:solidFill>
              </a:defRPr>
            </a:lvl4pPr>
            <a:lvl5pPr lvl="4" rtl="0">
              <a:spcBef>
                <a:spcPts val="0"/>
              </a:spcBef>
              <a:spcAft>
                <a:spcPts val="0"/>
              </a:spcAft>
              <a:buClr>
                <a:schemeClr val="lt1"/>
              </a:buClr>
              <a:buSzPts val="1500"/>
              <a:buNone/>
              <a:defRPr sz="1500">
                <a:solidFill>
                  <a:schemeClr val="lt1"/>
                </a:solidFill>
              </a:defRPr>
            </a:lvl5pPr>
            <a:lvl6pPr lvl="5" rtl="0">
              <a:spcBef>
                <a:spcPts val="0"/>
              </a:spcBef>
              <a:spcAft>
                <a:spcPts val="0"/>
              </a:spcAft>
              <a:buClr>
                <a:schemeClr val="lt1"/>
              </a:buClr>
              <a:buSzPts val="1500"/>
              <a:buNone/>
              <a:defRPr sz="1500">
                <a:solidFill>
                  <a:schemeClr val="lt1"/>
                </a:solidFill>
              </a:defRPr>
            </a:lvl6pPr>
            <a:lvl7pPr lvl="6" rtl="0">
              <a:spcBef>
                <a:spcPts val="0"/>
              </a:spcBef>
              <a:spcAft>
                <a:spcPts val="0"/>
              </a:spcAft>
              <a:buClr>
                <a:schemeClr val="lt1"/>
              </a:buClr>
              <a:buSzPts val="1500"/>
              <a:buNone/>
              <a:defRPr sz="1500">
                <a:solidFill>
                  <a:schemeClr val="lt1"/>
                </a:solidFill>
              </a:defRPr>
            </a:lvl7pPr>
            <a:lvl8pPr lvl="7" rtl="0">
              <a:spcBef>
                <a:spcPts val="0"/>
              </a:spcBef>
              <a:spcAft>
                <a:spcPts val="0"/>
              </a:spcAft>
              <a:buClr>
                <a:schemeClr val="lt1"/>
              </a:buClr>
              <a:buSzPts val="1500"/>
              <a:buNone/>
              <a:defRPr sz="1500">
                <a:solidFill>
                  <a:schemeClr val="lt1"/>
                </a:solidFill>
              </a:defRPr>
            </a:lvl8pPr>
            <a:lvl9pPr lvl="8" rtl="0">
              <a:spcBef>
                <a:spcPts val="0"/>
              </a:spcBef>
              <a:spcAft>
                <a:spcPts val="0"/>
              </a:spcAft>
              <a:buClr>
                <a:schemeClr val="lt1"/>
              </a:buClr>
              <a:buSzPts val="1500"/>
              <a:buNone/>
              <a:defRPr sz="1500">
                <a:solidFill>
                  <a:schemeClr val="lt1"/>
                </a:solidFill>
              </a:defRPr>
            </a:lvl9pPr>
          </a:lstStyle>
          <a:p>
            <a:endParaRPr/>
          </a:p>
        </p:txBody>
      </p:sp>
      <p:sp>
        <p:nvSpPr>
          <p:cNvPr id="64" name="Google Shape;64;p13"/>
          <p:cNvSpPr txBox="1">
            <a:spLocks noGrp="1"/>
          </p:cNvSpPr>
          <p:nvPr>
            <p:ph type="subTitle" idx="8"/>
          </p:nvPr>
        </p:nvSpPr>
        <p:spPr>
          <a:xfrm>
            <a:off x="1860675" y="3392988"/>
            <a:ext cx="2117100" cy="684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solidFill>
                  <a:schemeClr val="lt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5" name="Google Shape;65;p13"/>
          <p:cNvSpPr txBox="1">
            <a:spLocks noGrp="1"/>
          </p:cNvSpPr>
          <p:nvPr>
            <p:ph type="title" idx="9"/>
          </p:nvPr>
        </p:nvSpPr>
        <p:spPr>
          <a:xfrm>
            <a:off x="3977775" y="3084363"/>
            <a:ext cx="2117100" cy="308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1500"/>
              <a:buNone/>
              <a:defRPr sz="1500">
                <a:solidFill>
                  <a:schemeClr val="lt1"/>
                </a:solidFill>
              </a:defRPr>
            </a:lvl1pPr>
            <a:lvl2pPr lvl="1" rtl="0">
              <a:spcBef>
                <a:spcPts val="0"/>
              </a:spcBef>
              <a:spcAft>
                <a:spcPts val="0"/>
              </a:spcAft>
              <a:buClr>
                <a:schemeClr val="lt1"/>
              </a:buClr>
              <a:buSzPts val="1500"/>
              <a:buNone/>
              <a:defRPr sz="1500">
                <a:solidFill>
                  <a:schemeClr val="lt1"/>
                </a:solidFill>
              </a:defRPr>
            </a:lvl2pPr>
            <a:lvl3pPr lvl="2" rtl="0">
              <a:spcBef>
                <a:spcPts val="0"/>
              </a:spcBef>
              <a:spcAft>
                <a:spcPts val="0"/>
              </a:spcAft>
              <a:buClr>
                <a:schemeClr val="lt1"/>
              </a:buClr>
              <a:buSzPts val="1500"/>
              <a:buNone/>
              <a:defRPr sz="1500">
                <a:solidFill>
                  <a:schemeClr val="lt1"/>
                </a:solidFill>
              </a:defRPr>
            </a:lvl3pPr>
            <a:lvl4pPr lvl="3" rtl="0">
              <a:spcBef>
                <a:spcPts val="0"/>
              </a:spcBef>
              <a:spcAft>
                <a:spcPts val="0"/>
              </a:spcAft>
              <a:buClr>
                <a:schemeClr val="lt1"/>
              </a:buClr>
              <a:buSzPts val="1500"/>
              <a:buNone/>
              <a:defRPr sz="1500">
                <a:solidFill>
                  <a:schemeClr val="lt1"/>
                </a:solidFill>
              </a:defRPr>
            </a:lvl4pPr>
            <a:lvl5pPr lvl="4" rtl="0">
              <a:spcBef>
                <a:spcPts val="0"/>
              </a:spcBef>
              <a:spcAft>
                <a:spcPts val="0"/>
              </a:spcAft>
              <a:buClr>
                <a:schemeClr val="lt1"/>
              </a:buClr>
              <a:buSzPts val="1500"/>
              <a:buNone/>
              <a:defRPr sz="1500">
                <a:solidFill>
                  <a:schemeClr val="lt1"/>
                </a:solidFill>
              </a:defRPr>
            </a:lvl5pPr>
            <a:lvl6pPr lvl="5" rtl="0">
              <a:spcBef>
                <a:spcPts val="0"/>
              </a:spcBef>
              <a:spcAft>
                <a:spcPts val="0"/>
              </a:spcAft>
              <a:buClr>
                <a:schemeClr val="lt1"/>
              </a:buClr>
              <a:buSzPts val="1500"/>
              <a:buNone/>
              <a:defRPr sz="1500">
                <a:solidFill>
                  <a:schemeClr val="lt1"/>
                </a:solidFill>
              </a:defRPr>
            </a:lvl6pPr>
            <a:lvl7pPr lvl="6" rtl="0">
              <a:spcBef>
                <a:spcPts val="0"/>
              </a:spcBef>
              <a:spcAft>
                <a:spcPts val="0"/>
              </a:spcAft>
              <a:buClr>
                <a:schemeClr val="lt1"/>
              </a:buClr>
              <a:buSzPts val="1500"/>
              <a:buNone/>
              <a:defRPr sz="1500">
                <a:solidFill>
                  <a:schemeClr val="lt1"/>
                </a:solidFill>
              </a:defRPr>
            </a:lvl7pPr>
            <a:lvl8pPr lvl="7" rtl="0">
              <a:spcBef>
                <a:spcPts val="0"/>
              </a:spcBef>
              <a:spcAft>
                <a:spcPts val="0"/>
              </a:spcAft>
              <a:buClr>
                <a:schemeClr val="lt1"/>
              </a:buClr>
              <a:buSzPts val="1500"/>
              <a:buNone/>
              <a:defRPr sz="1500">
                <a:solidFill>
                  <a:schemeClr val="lt1"/>
                </a:solidFill>
              </a:defRPr>
            </a:lvl8pPr>
            <a:lvl9pPr lvl="8" rtl="0">
              <a:spcBef>
                <a:spcPts val="0"/>
              </a:spcBef>
              <a:spcAft>
                <a:spcPts val="0"/>
              </a:spcAft>
              <a:buClr>
                <a:schemeClr val="lt1"/>
              </a:buClr>
              <a:buSzPts val="1500"/>
              <a:buNone/>
              <a:defRPr sz="1500">
                <a:solidFill>
                  <a:schemeClr val="lt1"/>
                </a:solidFill>
              </a:defRPr>
            </a:lvl9pPr>
          </a:lstStyle>
          <a:p>
            <a:endParaRPr/>
          </a:p>
        </p:txBody>
      </p:sp>
      <p:sp>
        <p:nvSpPr>
          <p:cNvPr id="66" name="Google Shape;66;p13"/>
          <p:cNvSpPr txBox="1">
            <a:spLocks noGrp="1"/>
          </p:cNvSpPr>
          <p:nvPr>
            <p:ph type="subTitle" idx="13"/>
          </p:nvPr>
        </p:nvSpPr>
        <p:spPr>
          <a:xfrm>
            <a:off x="3977775" y="3393063"/>
            <a:ext cx="2117100" cy="684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solidFill>
                  <a:schemeClr val="lt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7" name="Google Shape;67;p13"/>
          <p:cNvSpPr txBox="1">
            <a:spLocks noGrp="1"/>
          </p:cNvSpPr>
          <p:nvPr>
            <p:ph type="title" idx="14"/>
          </p:nvPr>
        </p:nvSpPr>
        <p:spPr>
          <a:xfrm>
            <a:off x="6094875" y="3084363"/>
            <a:ext cx="1895400" cy="308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1500"/>
              <a:buNone/>
              <a:defRPr sz="1500">
                <a:solidFill>
                  <a:schemeClr val="lt1"/>
                </a:solidFill>
              </a:defRPr>
            </a:lvl1pPr>
            <a:lvl2pPr lvl="1" rtl="0">
              <a:spcBef>
                <a:spcPts val="0"/>
              </a:spcBef>
              <a:spcAft>
                <a:spcPts val="0"/>
              </a:spcAft>
              <a:buClr>
                <a:schemeClr val="lt1"/>
              </a:buClr>
              <a:buSzPts val="1500"/>
              <a:buNone/>
              <a:defRPr sz="1500">
                <a:solidFill>
                  <a:schemeClr val="lt1"/>
                </a:solidFill>
              </a:defRPr>
            </a:lvl2pPr>
            <a:lvl3pPr lvl="2" rtl="0">
              <a:spcBef>
                <a:spcPts val="0"/>
              </a:spcBef>
              <a:spcAft>
                <a:spcPts val="0"/>
              </a:spcAft>
              <a:buClr>
                <a:schemeClr val="lt1"/>
              </a:buClr>
              <a:buSzPts val="1500"/>
              <a:buNone/>
              <a:defRPr sz="1500">
                <a:solidFill>
                  <a:schemeClr val="lt1"/>
                </a:solidFill>
              </a:defRPr>
            </a:lvl3pPr>
            <a:lvl4pPr lvl="3" rtl="0">
              <a:spcBef>
                <a:spcPts val="0"/>
              </a:spcBef>
              <a:spcAft>
                <a:spcPts val="0"/>
              </a:spcAft>
              <a:buClr>
                <a:schemeClr val="lt1"/>
              </a:buClr>
              <a:buSzPts val="1500"/>
              <a:buNone/>
              <a:defRPr sz="1500">
                <a:solidFill>
                  <a:schemeClr val="lt1"/>
                </a:solidFill>
              </a:defRPr>
            </a:lvl4pPr>
            <a:lvl5pPr lvl="4" rtl="0">
              <a:spcBef>
                <a:spcPts val="0"/>
              </a:spcBef>
              <a:spcAft>
                <a:spcPts val="0"/>
              </a:spcAft>
              <a:buClr>
                <a:schemeClr val="lt1"/>
              </a:buClr>
              <a:buSzPts val="1500"/>
              <a:buNone/>
              <a:defRPr sz="1500">
                <a:solidFill>
                  <a:schemeClr val="lt1"/>
                </a:solidFill>
              </a:defRPr>
            </a:lvl5pPr>
            <a:lvl6pPr lvl="5" rtl="0">
              <a:spcBef>
                <a:spcPts val="0"/>
              </a:spcBef>
              <a:spcAft>
                <a:spcPts val="0"/>
              </a:spcAft>
              <a:buClr>
                <a:schemeClr val="lt1"/>
              </a:buClr>
              <a:buSzPts val="1500"/>
              <a:buNone/>
              <a:defRPr sz="1500">
                <a:solidFill>
                  <a:schemeClr val="lt1"/>
                </a:solidFill>
              </a:defRPr>
            </a:lvl6pPr>
            <a:lvl7pPr lvl="6" rtl="0">
              <a:spcBef>
                <a:spcPts val="0"/>
              </a:spcBef>
              <a:spcAft>
                <a:spcPts val="0"/>
              </a:spcAft>
              <a:buClr>
                <a:schemeClr val="lt1"/>
              </a:buClr>
              <a:buSzPts val="1500"/>
              <a:buNone/>
              <a:defRPr sz="1500">
                <a:solidFill>
                  <a:schemeClr val="lt1"/>
                </a:solidFill>
              </a:defRPr>
            </a:lvl7pPr>
            <a:lvl8pPr lvl="7" rtl="0">
              <a:spcBef>
                <a:spcPts val="0"/>
              </a:spcBef>
              <a:spcAft>
                <a:spcPts val="0"/>
              </a:spcAft>
              <a:buClr>
                <a:schemeClr val="lt1"/>
              </a:buClr>
              <a:buSzPts val="1500"/>
              <a:buNone/>
              <a:defRPr sz="1500">
                <a:solidFill>
                  <a:schemeClr val="lt1"/>
                </a:solidFill>
              </a:defRPr>
            </a:lvl8pPr>
            <a:lvl9pPr lvl="8" rtl="0">
              <a:spcBef>
                <a:spcPts val="0"/>
              </a:spcBef>
              <a:spcAft>
                <a:spcPts val="0"/>
              </a:spcAft>
              <a:buClr>
                <a:schemeClr val="lt1"/>
              </a:buClr>
              <a:buSzPts val="1500"/>
              <a:buNone/>
              <a:defRPr sz="1500">
                <a:solidFill>
                  <a:schemeClr val="lt1"/>
                </a:solidFill>
              </a:defRPr>
            </a:lvl9pPr>
          </a:lstStyle>
          <a:p>
            <a:endParaRPr/>
          </a:p>
        </p:txBody>
      </p:sp>
      <p:sp>
        <p:nvSpPr>
          <p:cNvPr id="68" name="Google Shape;68;p13"/>
          <p:cNvSpPr txBox="1">
            <a:spLocks noGrp="1"/>
          </p:cNvSpPr>
          <p:nvPr>
            <p:ph type="subTitle" idx="15"/>
          </p:nvPr>
        </p:nvSpPr>
        <p:spPr>
          <a:xfrm>
            <a:off x="6094875" y="3393063"/>
            <a:ext cx="1895400" cy="684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solidFill>
                  <a:schemeClr val="lt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9" name="Google Shape;69;p13"/>
          <p:cNvSpPr txBox="1">
            <a:spLocks noGrp="1"/>
          </p:cNvSpPr>
          <p:nvPr>
            <p:ph type="title" idx="16" hasCustomPrompt="1"/>
          </p:nvPr>
        </p:nvSpPr>
        <p:spPr>
          <a:xfrm>
            <a:off x="1860675" y="1065838"/>
            <a:ext cx="6522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600"/>
              <a:buNone/>
              <a:defRPr sz="1600">
                <a:solidFill>
                  <a:schemeClr val="lt1"/>
                </a:solidFill>
              </a:defRPr>
            </a:lvl1pPr>
            <a:lvl2pPr lvl="1" algn="ctr" rtl="0">
              <a:spcBef>
                <a:spcPts val="0"/>
              </a:spcBef>
              <a:spcAft>
                <a:spcPts val="0"/>
              </a:spcAft>
              <a:buClr>
                <a:schemeClr val="lt1"/>
              </a:buClr>
              <a:buSzPts val="1600"/>
              <a:buNone/>
              <a:defRPr sz="1600">
                <a:solidFill>
                  <a:schemeClr val="lt1"/>
                </a:solidFill>
              </a:defRPr>
            </a:lvl2pPr>
            <a:lvl3pPr lvl="2" algn="ctr" rtl="0">
              <a:spcBef>
                <a:spcPts val="0"/>
              </a:spcBef>
              <a:spcAft>
                <a:spcPts val="0"/>
              </a:spcAft>
              <a:buClr>
                <a:schemeClr val="lt1"/>
              </a:buClr>
              <a:buSzPts val="1600"/>
              <a:buNone/>
              <a:defRPr sz="1600">
                <a:solidFill>
                  <a:schemeClr val="lt1"/>
                </a:solidFill>
              </a:defRPr>
            </a:lvl3pPr>
            <a:lvl4pPr lvl="3" algn="ctr" rtl="0">
              <a:spcBef>
                <a:spcPts val="0"/>
              </a:spcBef>
              <a:spcAft>
                <a:spcPts val="0"/>
              </a:spcAft>
              <a:buClr>
                <a:schemeClr val="lt1"/>
              </a:buClr>
              <a:buSzPts val="1600"/>
              <a:buNone/>
              <a:defRPr sz="1600">
                <a:solidFill>
                  <a:schemeClr val="lt1"/>
                </a:solidFill>
              </a:defRPr>
            </a:lvl4pPr>
            <a:lvl5pPr lvl="4" algn="ctr" rtl="0">
              <a:spcBef>
                <a:spcPts val="0"/>
              </a:spcBef>
              <a:spcAft>
                <a:spcPts val="0"/>
              </a:spcAft>
              <a:buClr>
                <a:schemeClr val="lt1"/>
              </a:buClr>
              <a:buSzPts val="1600"/>
              <a:buNone/>
              <a:defRPr sz="1600">
                <a:solidFill>
                  <a:schemeClr val="lt1"/>
                </a:solidFill>
              </a:defRPr>
            </a:lvl5pPr>
            <a:lvl6pPr lvl="5" algn="ctr" rtl="0">
              <a:spcBef>
                <a:spcPts val="0"/>
              </a:spcBef>
              <a:spcAft>
                <a:spcPts val="0"/>
              </a:spcAft>
              <a:buClr>
                <a:schemeClr val="lt1"/>
              </a:buClr>
              <a:buSzPts val="1600"/>
              <a:buNone/>
              <a:defRPr sz="1600">
                <a:solidFill>
                  <a:schemeClr val="lt1"/>
                </a:solidFill>
              </a:defRPr>
            </a:lvl6pPr>
            <a:lvl7pPr lvl="6" algn="ctr" rtl="0">
              <a:spcBef>
                <a:spcPts val="0"/>
              </a:spcBef>
              <a:spcAft>
                <a:spcPts val="0"/>
              </a:spcAft>
              <a:buClr>
                <a:schemeClr val="lt1"/>
              </a:buClr>
              <a:buSzPts val="1600"/>
              <a:buNone/>
              <a:defRPr sz="1600">
                <a:solidFill>
                  <a:schemeClr val="lt1"/>
                </a:solidFill>
              </a:defRPr>
            </a:lvl7pPr>
            <a:lvl8pPr lvl="7" algn="ctr" rtl="0">
              <a:spcBef>
                <a:spcPts val="0"/>
              </a:spcBef>
              <a:spcAft>
                <a:spcPts val="0"/>
              </a:spcAft>
              <a:buClr>
                <a:schemeClr val="lt1"/>
              </a:buClr>
              <a:buSzPts val="1600"/>
              <a:buNone/>
              <a:defRPr sz="1600">
                <a:solidFill>
                  <a:schemeClr val="lt1"/>
                </a:solidFill>
              </a:defRPr>
            </a:lvl8pPr>
            <a:lvl9pPr lvl="8" algn="ctr" rtl="0">
              <a:spcBef>
                <a:spcPts val="0"/>
              </a:spcBef>
              <a:spcAft>
                <a:spcPts val="0"/>
              </a:spcAft>
              <a:buClr>
                <a:schemeClr val="lt1"/>
              </a:buClr>
              <a:buSzPts val="1600"/>
              <a:buNone/>
              <a:defRPr sz="1600">
                <a:solidFill>
                  <a:schemeClr val="lt1"/>
                </a:solidFill>
              </a:defRPr>
            </a:lvl9pPr>
          </a:lstStyle>
          <a:p>
            <a:r>
              <a:t>xx%</a:t>
            </a:r>
          </a:p>
        </p:txBody>
      </p:sp>
      <p:sp>
        <p:nvSpPr>
          <p:cNvPr id="70" name="Google Shape;70;p13"/>
          <p:cNvSpPr txBox="1">
            <a:spLocks noGrp="1"/>
          </p:cNvSpPr>
          <p:nvPr>
            <p:ph type="title" idx="17" hasCustomPrompt="1"/>
          </p:nvPr>
        </p:nvSpPr>
        <p:spPr>
          <a:xfrm>
            <a:off x="3977775" y="1065838"/>
            <a:ext cx="6522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600"/>
              <a:buNone/>
              <a:defRPr sz="1600">
                <a:solidFill>
                  <a:schemeClr val="lt1"/>
                </a:solidFill>
              </a:defRPr>
            </a:lvl1pPr>
            <a:lvl2pPr lvl="1" algn="ctr" rtl="0">
              <a:spcBef>
                <a:spcPts val="0"/>
              </a:spcBef>
              <a:spcAft>
                <a:spcPts val="0"/>
              </a:spcAft>
              <a:buClr>
                <a:schemeClr val="lt1"/>
              </a:buClr>
              <a:buSzPts val="1600"/>
              <a:buNone/>
              <a:defRPr sz="1600">
                <a:solidFill>
                  <a:schemeClr val="lt1"/>
                </a:solidFill>
              </a:defRPr>
            </a:lvl2pPr>
            <a:lvl3pPr lvl="2" algn="ctr" rtl="0">
              <a:spcBef>
                <a:spcPts val="0"/>
              </a:spcBef>
              <a:spcAft>
                <a:spcPts val="0"/>
              </a:spcAft>
              <a:buClr>
                <a:schemeClr val="lt1"/>
              </a:buClr>
              <a:buSzPts val="1600"/>
              <a:buNone/>
              <a:defRPr sz="1600">
                <a:solidFill>
                  <a:schemeClr val="lt1"/>
                </a:solidFill>
              </a:defRPr>
            </a:lvl3pPr>
            <a:lvl4pPr lvl="3" algn="ctr" rtl="0">
              <a:spcBef>
                <a:spcPts val="0"/>
              </a:spcBef>
              <a:spcAft>
                <a:spcPts val="0"/>
              </a:spcAft>
              <a:buClr>
                <a:schemeClr val="lt1"/>
              </a:buClr>
              <a:buSzPts val="1600"/>
              <a:buNone/>
              <a:defRPr sz="1600">
                <a:solidFill>
                  <a:schemeClr val="lt1"/>
                </a:solidFill>
              </a:defRPr>
            </a:lvl4pPr>
            <a:lvl5pPr lvl="4" algn="ctr" rtl="0">
              <a:spcBef>
                <a:spcPts val="0"/>
              </a:spcBef>
              <a:spcAft>
                <a:spcPts val="0"/>
              </a:spcAft>
              <a:buClr>
                <a:schemeClr val="lt1"/>
              </a:buClr>
              <a:buSzPts val="1600"/>
              <a:buNone/>
              <a:defRPr sz="1600">
                <a:solidFill>
                  <a:schemeClr val="lt1"/>
                </a:solidFill>
              </a:defRPr>
            </a:lvl5pPr>
            <a:lvl6pPr lvl="5" algn="ctr" rtl="0">
              <a:spcBef>
                <a:spcPts val="0"/>
              </a:spcBef>
              <a:spcAft>
                <a:spcPts val="0"/>
              </a:spcAft>
              <a:buClr>
                <a:schemeClr val="lt1"/>
              </a:buClr>
              <a:buSzPts val="1600"/>
              <a:buNone/>
              <a:defRPr sz="1600">
                <a:solidFill>
                  <a:schemeClr val="lt1"/>
                </a:solidFill>
              </a:defRPr>
            </a:lvl6pPr>
            <a:lvl7pPr lvl="6" algn="ctr" rtl="0">
              <a:spcBef>
                <a:spcPts val="0"/>
              </a:spcBef>
              <a:spcAft>
                <a:spcPts val="0"/>
              </a:spcAft>
              <a:buClr>
                <a:schemeClr val="lt1"/>
              </a:buClr>
              <a:buSzPts val="1600"/>
              <a:buNone/>
              <a:defRPr sz="1600">
                <a:solidFill>
                  <a:schemeClr val="lt1"/>
                </a:solidFill>
              </a:defRPr>
            </a:lvl7pPr>
            <a:lvl8pPr lvl="7" algn="ctr" rtl="0">
              <a:spcBef>
                <a:spcPts val="0"/>
              </a:spcBef>
              <a:spcAft>
                <a:spcPts val="0"/>
              </a:spcAft>
              <a:buClr>
                <a:schemeClr val="lt1"/>
              </a:buClr>
              <a:buSzPts val="1600"/>
              <a:buNone/>
              <a:defRPr sz="1600">
                <a:solidFill>
                  <a:schemeClr val="lt1"/>
                </a:solidFill>
              </a:defRPr>
            </a:lvl8pPr>
            <a:lvl9pPr lvl="8" algn="ctr" rtl="0">
              <a:spcBef>
                <a:spcPts val="0"/>
              </a:spcBef>
              <a:spcAft>
                <a:spcPts val="0"/>
              </a:spcAft>
              <a:buClr>
                <a:schemeClr val="lt1"/>
              </a:buClr>
              <a:buSzPts val="1600"/>
              <a:buNone/>
              <a:defRPr sz="1600">
                <a:solidFill>
                  <a:schemeClr val="lt1"/>
                </a:solidFill>
              </a:defRPr>
            </a:lvl9pPr>
          </a:lstStyle>
          <a:p>
            <a:r>
              <a:t>xx%</a:t>
            </a:r>
          </a:p>
        </p:txBody>
      </p:sp>
      <p:sp>
        <p:nvSpPr>
          <p:cNvPr id="71" name="Google Shape;71;p13"/>
          <p:cNvSpPr txBox="1">
            <a:spLocks noGrp="1"/>
          </p:cNvSpPr>
          <p:nvPr>
            <p:ph type="title" idx="18" hasCustomPrompt="1"/>
          </p:nvPr>
        </p:nvSpPr>
        <p:spPr>
          <a:xfrm>
            <a:off x="6094875" y="1065838"/>
            <a:ext cx="6522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600"/>
              <a:buNone/>
              <a:defRPr sz="1600">
                <a:solidFill>
                  <a:schemeClr val="lt1"/>
                </a:solidFill>
              </a:defRPr>
            </a:lvl1pPr>
            <a:lvl2pPr lvl="1" algn="ctr" rtl="0">
              <a:spcBef>
                <a:spcPts val="0"/>
              </a:spcBef>
              <a:spcAft>
                <a:spcPts val="0"/>
              </a:spcAft>
              <a:buClr>
                <a:schemeClr val="lt1"/>
              </a:buClr>
              <a:buSzPts val="1600"/>
              <a:buNone/>
              <a:defRPr sz="1600">
                <a:solidFill>
                  <a:schemeClr val="lt1"/>
                </a:solidFill>
              </a:defRPr>
            </a:lvl2pPr>
            <a:lvl3pPr lvl="2" algn="ctr" rtl="0">
              <a:spcBef>
                <a:spcPts val="0"/>
              </a:spcBef>
              <a:spcAft>
                <a:spcPts val="0"/>
              </a:spcAft>
              <a:buClr>
                <a:schemeClr val="lt1"/>
              </a:buClr>
              <a:buSzPts val="1600"/>
              <a:buNone/>
              <a:defRPr sz="1600">
                <a:solidFill>
                  <a:schemeClr val="lt1"/>
                </a:solidFill>
              </a:defRPr>
            </a:lvl3pPr>
            <a:lvl4pPr lvl="3" algn="ctr" rtl="0">
              <a:spcBef>
                <a:spcPts val="0"/>
              </a:spcBef>
              <a:spcAft>
                <a:spcPts val="0"/>
              </a:spcAft>
              <a:buClr>
                <a:schemeClr val="lt1"/>
              </a:buClr>
              <a:buSzPts val="1600"/>
              <a:buNone/>
              <a:defRPr sz="1600">
                <a:solidFill>
                  <a:schemeClr val="lt1"/>
                </a:solidFill>
              </a:defRPr>
            </a:lvl4pPr>
            <a:lvl5pPr lvl="4" algn="ctr" rtl="0">
              <a:spcBef>
                <a:spcPts val="0"/>
              </a:spcBef>
              <a:spcAft>
                <a:spcPts val="0"/>
              </a:spcAft>
              <a:buClr>
                <a:schemeClr val="lt1"/>
              </a:buClr>
              <a:buSzPts val="1600"/>
              <a:buNone/>
              <a:defRPr sz="1600">
                <a:solidFill>
                  <a:schemeClr val="lt1"/>
                </a:solidFill>
              </a:defRPr>
            </a:lvl5pPr>
            <a:lvl6pPr lvl="5" algn="ctr" rtl="0">
              <a:spcBef>
                <a:spcPts val="0"/>
              </a:spcBef>
              <a:spcAft>
                <a:spcPts val="0"/>
              </a:spcAft>
              <a:buClr>
                <a:schemeClr val="lt1"/>
              </a:buClr>
              <a:buSzPts val="1600"/>
              <a:buNone/>
              <a:defRPr sz="1600">
                <a:solidFill>
                  <a:schemeClr val="lt1"/>
                </a:solidFill>
              </a:defRPr>
            </a:lvl6pPr>
            <a:lvl7pPr lvl="6" algn="ctr" rtl="0">
              <a:spcBef>
                <a:spcPts val="0"/>
              </a:spcBef>
              <a:spcAft>
                <a:spcPts val="0"/>
              </a:spcAft>
              <a:buClr>
                <a:schemeClr val="lt1"/>
              </a:buClr>
              <a:buSzPts val="1600"/>
              <a:buNone/>
              <a:defRPr sz="1600">
                <a:solidFill>
                  <a:schemeClr val="lt1"/>
                </a:solidFill>
              </a:defRPr>
            </a:lvl7pPr>
            <a:lvl8pPr lvl="7" algn="ctr" rtl="0">
              <a:spcBef>
                <a:spcPts val="0"/>
              </a:spcBef>
              <a:spcAft>
                <a:spcPts val="0"/>
              </a:spcAft>
              <a:buClr>
                <a:schemeClr val="lt1"/>
              </a:buClr>
              <a:buSzPts val="1600"/>
              <a:buNone/>
              <a:defRPr sz="1600">
                <a:solidFill>
                  <a:schemeClr val="lt1"/>
                </a:solidFill>
              </a:defRPr>
            </a:lvl8pPr>
            <a:lvl9pPr lvl="8" algn="ctr" rtl="0">
              <a:spcBef>
                <a:spcPts val="0"/>
              </a:spcBef>
              <a:spcAft>
                <a:spcPts val="0"/>
              </a:spcAft>
              <a:buClr>
                <a:schemeClr val="lt1"/>
              </a:buClr>
              <a:buSzPts val="1600"/>
              <a:buNone/>
              <a:defRPr sz="1600">
                <a:solidFill>
                  <a:schemeClr val="lt1"/>
                </a:solidFill>
              </a:defRPr>
            </a:lvl9pPr>
          </a:lstStyle>
          <a:p>
            <a:r>
              <a:t>xx%</a:t>
            </a:r>
          </a:p>
        </p:txBody>
      </p:sp>
      <p:sp>
        <p:nvSpPr>
          <p:cNvPr id="72" name="Google Shape;72;p13"/>
          <p:cNvSpPr txBox="1">
            <a:spLocks noGrp="1"/>
          </p:cNvSpPr>
          <p:nvPr>
            <p:ph type="title" idx="19" hasCustomPrompt="1"/>
          </p:nvPr>
        </p:nvSpPr>
        <p:spPr>
          <a:xfrm>
            <a:off x="1860675" y="2775663"/>
            <a:ext cx="6522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600"/>
              <a:buNone/>
              <a:defRPr sz="1600">
                <a:solidFill>
                  <a:schemeClr val="lt1"/>
                </a:solidFill>
              </a:defRPr>
            </a:lvl1pPr>
            <a:lvl2pPr lvl="1" algn="ctr" rtl="0">
              <a:spcBef>
                <a:spcPts val="0"/>
              </a:spcBef>
              <a:spcAft>
                <a:spcPts val="0"/>
              </a:spcAft>
              <a:buClr>
                <a:schemeClr val="lt1"/>
              </a:buClr>
              <a:buSzPts val="1600"/>
              <a:buNone/>
              <a:defRPr sz="1600">
                <a:solidFill>
                  <a:schemeClr val="lt1"/>
                </a:solidFill>
              </a:defRPr>
            </a:lvl2pPr>
            <a:lvl3pPr lvl="2" algn="ctr" rtl="0">
              <a:spcBef>
                <a:spcPts val="0"/>
              </a:spcBef>
              <a:spcAft>
                <a:spcPts val="0"/>
              </a:spcAft>
              <a:buClr>
                <a:schemeClr val="lt1"/>
              </a:buClr>
              <a:buSzPts val="1600"/>
              <a:buNone/>
              <a:defRPr sz="1600">
                <a:solidFill>
                  <a:schemeClr val="lt1"/>
                </a:solidFill>
              </a:defRPr>
            </a:lvl3pPr>
            <a:lvl4pPr lvl="3" algn="ctr" rtl="0">
              <a:spcBef>
                <a:spcPts val="0"/>
              </a:spcBef>
              <a:spcAft>
                <a:spcPts val="0"/>
              </a:spcAft>
              <a:buClr>
                <a:schemeClr val="lt1"/>
              </a:buClr>
              <a:buSzPts val="1600"/>
              <a:buNone/>
              <a:defRPr sz="1600">
                <a:solidFill>
                  <a:schemeClr val="lt1"/>
                </a:solidFill>
              </a:defRPr>
            </a:lvl4pPr>
            <a:lvl5pPr lvl="4" algn="ctr" rtl="0">
              <a:spcBef>
                <a:spcPts val="0"/>
              </a:spcBef>
              <a:spcAft>
                <a:spcPts val="0"/>
              </a:spcAft>
              <a:buClr>
                <a:schemeClr val="lt1"/>
              </a:buClr>
              <a:buSzPts val="1600"/>
              <a:buNone/>
              <a:defRPr sz="1600">
                <a:solidFill>
                  <a:schemeClr val="lt1"/>
                </a:solidFill>
              </a:defRPr>
            </a:lvl5pPr>
            <a:lvl6pPr lvl="5" algn="ctr" rtl="0">
              <a:spcBef>
                <a:spcPts val="0"/>
              </a:spcBef>
              <a:spcAft>
                <a:spcPts val="0"/>
              </a:spcAft>
              <a:buClr>
                <a:schemeClr val="lt1"/>
              </a:buClr>
              <a:buSzPts val="1600"/>
              <a:buNone/>
              <a:defRPr sz="1600">
                <a:solidFill>
                  <a:schemeClr val="lt1"/>
                </a:solidFill>
              </a:defRPr>
            </a:lvl6pPr>
            <a:lvl7pPr lvl="6" algn="ctr" rtl="0">
              <a:spcBef>
                <a:spcPts val="0"/>
              </a:spcBef>
              <a:spcAft>
                <a:spcPts val="0"/>
              </a:spcAft>
              <a:buClr>
                <a:schemeClr val="lt1"/>
              </a:buClr>
              <a:buSzPts val="1600"/>
              <a:buNone/>
              <a:defRPr sz="1600">
                <a:solidFill>
                  <a:schemeClr val="lt1"/>
                </a:solidFill>
              </a:defRPr>
            </a:lvl7pPr>
            <a:lvl8pPr lvl="7" algn="ctr" rtl="0">
              <a:spcBef>
                <a:spcPts val="0"/>
              </a:spcBef>
              <a:spcAft>
                <a:spcPts val="0"/>
              </a:spcAft>
              <a:buClr>
                <a:schemeClr val="lt1"/>
              </a:buClr>
              <a:buSzPts val="1600"/>
              <a:buNone/>
              <a:defRPr sz="1600">
                <a:solidFill>
                  <a:schemeClr val="lt1"/>
                </a:solidFill>
              </a:defRPr>
            </a:lvl8pPr>
            <a:lvl9pPr lvl="8" algn="ctr" rtl="0">
              <a:spcBef>
                <a:spcPts val="0"/>
              </a:spcBef>
              <a:spcAft>
                <a:spcPts val="0"/>
              </a:spcAft>
              <a:buClr>
                <a:schemeClr val="lt1"/>
              </a:buClr>
              <a:buSzPts val="1600"/>
              <a:buNone/>
              <a:defRPr sz="1600">
                <a:solidFill>
                  <a:schemeClr val="lt1"/>
                </a:solidFill>
              </a:defRPr>
            </a:lvl9pPr>
          </a:lstStyle>
          <a:p>
            <a:r>
              <a:t>xx%</a:t>
            </a:r>
          </a:p>
        </p:txBody>
      </p:sp>
      <p:sp>
        <p:nvSpPr>
          <p:cNvPr id="73" name="Google Shape;73;p13"/>
          <p:cNvSpPr txBox="1">
            <a:spLocks noGrp="1"/>
          </p:cNvSpPr>
          <p:nvPr>
            <p:ph type="title" idx="20" hasCustomPrompt="1"/>
          </p:nvPr>
        </p:nvSpPr>
        <p:spPr>
          <a:xfrm>
            <a:off x="3977775" y="2775663"/>
            <a:ext cx="6522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600"/>
              <a:buNone/>
              <a:defRPr sz="1600">
                <a:solidFill>
                  <a:schemeClr val="lt1"/>
                </a:solidFill>
              </a:defRPr>
            </a:lvl1pPr>
            <a:lvl2pPr lvl="1" algn="ctr" rtl="0">
              <a:spcBef>
                <a:spcPts val="0"/>
              </a:spcBef>
              <a:spcAft>
                <a:spcPts val="0"/>
              </a:spcAft>
              <a:buClr>
                <a:schemeClr val="lt1"/>
              </a:buClr>
              <a:buSzPts val="1600"/>
              <a:buNone/>
              <a:defRPr sz="1600">
                <a:solidFill>
                  <a:schemeClr val="lt1"/>
                </a:solidFill>
              </a:defRPr>
            </a:lvl2pPr>
            <a:lvl3pPr lvl="2" algn="ctr" rtl="0">
              <a:spcBef>
                <a:spcPts val="0"/>
              </a:spcBef>
              <a:spcAft>
                <a:spcPts val="0"/>
              </a:spcAft>
              <a:buClr>
                <a:schemeClr val="lt1"/>
              </a:buClr>
              <a:buSzPts val="1600"/>
              <a:buNone/>
              <a:defRPr sz="1600">
                <a:solidFill>
                  <a:schemeClr val="lt1"/>
                </a:solidFill>
              </a:defRPr>
            </a:lvl3pPr>
            <a:lvl4pPr lvl="3" algn="ctr" rtl="0">
              <a:spcBef>
                <a:spcPts val="0"/>
              </a:spcBef>
              <a:spcAft>
                <a:spcPts val="0"/>
              </a:spcAft>
              <a:buClr>
                <a:schemeClr val="lt1"/>
              </a:buClr>
              <a:buSzPts val="1600"/>
              <a:buNone/>
              <a:defRPr sz="1600">
                <a:solidFill>
                  <a:schemeClr val="lt1"/>
                </a:solidFill>
              </a:defRPr>
            </a:lvl4pPr>
            <a:lvl5pPr lvl="4" algn="ctr" rtl="0">
              <a:spcBef>
                <a:spcPts val="0"/>
              </a:spcBef>
              <a:spcAft>
                <a:spcPts val="0"/>
              </a:spcAft>
              <a:buClr>
                <a:schemeClr val="lt1"/>
              </a:buClr>
              <a:buSzPts val="1600"/>
              <a:buNone/>
              <a:defRPr sz="1600">
                <a:solidFill>
                  <a:schemeClr val="lt1"/>
                </a:solidFill>
              </a:defRPr>
            </a:lvl5pPr>
            <a:lvl6pPr lvl="5" algn="ctr" rtl="0">
              <a:spcBef>
                <a:spcPts val="0"/>
              </a:spcBef>
              <a:spcAft>
                <a:spcPts val="0"/>
              </a:spcAft>
              <a:buClr>
                <a:schemeClr val="lt1"/>
              </a:buClr>
              <a:buSzPts val="1600"/>
              <a:buNone/>
              <a:defRPr sz="1600">
                <a:solidFill>
                  <a:schemeClr val="lt1"/>
                </a:solidFill>
              </a:defRPr>
            </a:lvl6pPr>
            <a:lvl7pPr lvl="6" algn="ctr" rtl="0">
              <a:spcBef>
                <a:spcPts val="0"/>
              </a:spcBef>
              <a:spcAft>
                <a:spcPts val="0"/>
              </a:spcAft>
              <a:buClr>
                <a:schemeClr val="lt1"/>
              </a:buClr>
              <a:buSzPts val="1600"/>
              <a:buNone/>
              <a:defRPr sz="1600">
                <a:solidFill>
                  <a:schemeClr val="lt1"/>
                </a:solidFill>
              </a:defRPr>
            </a:lvl7pPr>
            <a:lvl8pPr lvl="7" algn="ctr" rtl="0">
              <a:spcBef>
                <a:spcPts val="0"/>
              </a:spcBef>
              <a:spcAft>
                <a:spcPts val="0"/>
              </a:spcAft>
              <a:buClr>
                <a:schemeClr val="lt1"/>
              </a:buClr>
              <a:buSzPts val="1600"/>
              <a:buNone/>
              <a:defRPr sz="1600">
                <a:solidFill>
                  <a:schemeClr val="lt1"/>
                </a:solidFill>
              </a:defRPr>
            </a:lvl8pPr>
            <a:lvl9pPr lvl="8" algn="ctr" rtl="0">
              <a:spcBef>
                <a:spcPts val="0"/>
              </a:spcBef>
              <a:spcAft>
                <a:spcPts val="0"/>
              </a:spcAft>
              <a:buClr>
                <a:schemeClr val="lt1"/>
              </a:buClr>
              <a:buSzPts val="1600"/>
              <a:buNone/>
              <a:defRPr sz="1600">
                <a:solidFill>
                  <a:schemeClr val="lt1"/>
                </a:solidFill>
              </a:defRPr>
            </a:lvl9pPr>
          </a:lstStyle>
          <a:p>
            <a:r>
              <a:t>xx%</a:t>
            </a:r>
          </a:p>
        </p:txBody>
      </p:sp>
      <p:sp>
        <p:nvSpPr>
          <p:cNvPr id="74" name="Google Shape;74;p13"/>
          <p:cNvSpPr txBox="1">
            <a:spLocks noGrp="1"/>
          </p:cNvSpPr>
          <p:nvPr>
            <p:ph type="title" idx="21" hasCustomPrompt="1"/>
          </p:nvPr>
        </p:nvSpPr>
        <p:spPr>
          <a:xfrm>
            <a:off x="6094875" y="2775663"/>
            <a:ext cx="652200" cy="3087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1600"/>
              <a:buNone/>
              <a:defRPr sz="1600">
                <a:solidFill>
                  <a:schemeClr val="lt1"/>
                </a:solidFill>
              </a:defRPr>
            </a:lvl1pPr>
            <a:lvl2pPr lvl="1" algn="ctr" rtl="0">
              <a:spcBef>
                <a:spcPts val="0"/>
              </a:spcBef>
              <a:spcAft>
                <a:spcPts val="0"/>
              </a:spcAft>
              <a:buClr>
                <a:schemeClr val="lt1"/>
              </a:buClr>
              <a:buSzPts val="1600"/>
              <a:buNone/>
              <a:defRPr sz="1600">
                <a:solidFill>
                  <a:schemeClr val="lt1"/>
                </a:solidFill>
              </a:defRPr>
            </a:lvl2pPr>
            <a:lvl3pPr lvl="2" algn="ctr" rtl="0">
              <a:spcBef>
                <a:spcPts val="0"/>
              </a:spcBef>
              <a:spcAft>
                <a:spcPts val="0"/>
              </a:spcAft>
              <a:buClr>
                <a:schemeClr val="lt1"/>
              </a:buClr>
              <a:buSzPts val="1600"/>
              <a:buNone/>
              <a:defRPr sz="1600">
                <a:solidFill>
                  <a:schemeClr val="lt1"/>
                </a:solidFill>
              </a:defRPr>
            </a:lvl3pPr>
            <a:lvl4pPr lvl="3" algn="ctr" rtl="0">
              <a:spcBef>
                <a:spcPts val="0"/>
              </a:spcBef>
              <a:spcAft>
                <a:spcPts val="0"/>
              </a:spcAft>
              <a:buClr>
                <a:schemeClr val="lt1"/>
              </a:buClr>
              <a:buSzPts val="1600"/>
              <a:buNone/>
              <a:defRPr sz="1600">
                <a:solidFill>
                  <a:schemeClr val="lt1"/>
                </a:solidFill>
              </a:defRPr>
            </a:lvl4pPr>
            <a:lvl5pPr lvl="4" algn="ctr" rtl="0">
              <a:spcBef>
                <a:spcPts val="0"/>
              </a:spcBef>
              <a:spcAft>
                <a:spcPts val="0"/>
              </a:spcAft>
              <a:buClr>
                <a:schemeClr val="lt1"/>
              </a:buClr>
              <a:buSzPts val="1600"/>
              <a:buNone/>
              <a:defRPr sz="1600">
                <a:solidFill>
                  <a:schemeClr val="lt1"/>
                </a:solidFill>
              </a:defRPr>
            </a:lvl5pPr>
            <a:lvl6pPr lvl="5" algn="ctr" rtl="0">
              <a:spcBef>
                <a:spcPts val="0"/>
              </a:spcBef>
              <a:spcAft>
                <a:spcPts val="0"/>
              </a:spcAft>
              <a:buClr>
                <a:schemeClr val="lt1"/>
              </a:buClr>
              <a:buSzPts val="1600"/>
              <a:buNone/>
              <a:defRPr sz="1600">
                <a:solidFill>
                  <a:schemeClr val="lt1"/>
                </a:solidFill>
              </a:defRPr>
            </a:lvl6pPr>
            <a:lvl7pPr lvl="6" algn="ctr" rtl="0">
              <a:spcBef>
                <a:spcPts val="0"/>
              </a:spcBef>
              <a:spcAft>
                <a:spcPts val="0"/>
              </a:spcAft>
              <a:buClr>
                <a:schemeClr val="lt1"/>
              </a:buClr>
              <a:buSzPts val="1600"/>
              <a:buNone/>
              <a:defRPr sz="1600">
                <a:solidFill>
                  <a:schemeClr val="lt1"/>
                </a:solidFill>
              </a:defRPr>
            </a:lvl7pPr>
            <a:lvl8pPr lvl="7" algn="ctr" rtl="0">
              <a:spcBef>
                <a:spcPts val="0"/>
              </a:spcBef>
              <a:spcAft>
                <a:spcPts val="0"/>
              </a:spcAft>
              <a:buClr>
                <a:schemeClr val="lt1"/>
              </a:buClr>
              <a:buSzPts val="1600"/>
              <a:buNone/>
              <a:defRPr sz="1600">
                <a:solidFill>
                  <a:schemeClr val="lt1"/>
                </a:solidFill>
              </a:defRPr>
            </a:lvl8pPr>
            <a:lvl9pPr lvl="8" algn="ctr" rtl="0">
              <a:spcBef>
                <a:spcPts val="0"/>
              </a:spcBef>
              <a:spcAft>
                <a:spcPts val="0"/>
              </a:spcAft>
              <a:buClr>
                <a:schemeClr val="lt1"/>
              </a:buClr>
              <a:buSzPts val="1600"/>
              <a:buNone/>
              <a:defRPr sz="1600">
                <a:solidFill>
                  <a:schemeClr val="lt1"/>
                </a:solidFill>
              </a:defRPr>
            </a:lvl9pPr>
          </a:lstStyle>
          <a:p>
            <a:r>
              <a:t>xx%</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3">
  <p:cSld name="CUSTOM_14">
    <p:bg>
      <p:bgPr>
        <a:solidFill>
          <a:schemeClr val="dk1"/>
        </a:solidFill>
        <a:effectLst/>
      </p:bgPr>
    </p:bg>
    <p:spTree>
      <p:nvGrpSpPr>
        <p:cNvPr id="1" name="Shape 186"/>
        <p:cNvGrpSpPr/>
        <p:nvPr/>
      </p:nvGrpSpPr>
      <p:grpSpPr>
        <a:xfrm>
          <a:off x="0" y="0"/>
          <a:ext cx="0" cy="0"/>
          <a:chOff x="0" y="0"/>
          <a:chExt cx="0" cy="0"/>
        </a:xfrm>
      </p:grpSpPr>
      <p:sp>
        <p:nvSpPr>
          <p:cNvPr id="187" name="Google Shape;187;p29"/>
          <p:cNvSpPr txBox="1">
            <a:spLocks noGrp="1"/>
          </p:cNvSpPr>
          <p:nvPr>
            <p:ph type="title"/>
          </p:nvPr>
        </p:nvSpPr>
        <p:spPr>
          <a:xfrm>
            <a:off x="713225" y="445025"/>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l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8" name="Google Shape;188;p29"/>
          <p:cNvSpPr txBox="1">
            <a:spLocks noGrp="1"/>
          </p:cNvSpPr>
          <p:nvPr>
            <p:ph type="subTitle" idx="1"/>
          </p:nvPr>
        </p:nvSpPr>
        <p:spPr>
          <a:xfrm>
            <a:off x="713225" y="1079150"/>
            <a:ext cx="7717500" cy="35259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a:solidFill>
                  <a:schemeClr val="lt1"/>
                </a:solidFill>
              </a:defRPr>
            </a:lvl1pPr>
            <a:lvl2pPr lvl="1" rtl="0">
              <a:lnSpc>
                <a:spcPct val="100000"/>
              </a:lnSpc>
              <a:spcBef>
                <a:spcPts val="0"/>
              </a:spcBef>
              <a:spcAft>
                <a:spcPts val="0"/>
              </a:spcAft>
              <a:buSzPts val="1400"/>
              <a:buChar char="○"/>
              <a:defRPr/>
            </a:lvl2pPr>
            <a:lvl3pPr lvl="2" rtl="0">
              <a:lnSpc>
                <a:spcPct val="100000"/>
              </a:lnSpc>
              <a:spcBef>
                <a:spcPts val="0"/>
              </a:spcBef>
              <a:spcAft>
                <a:spcPts val="0"/>
              </a:spcAft>
              <a:buSzPts val="1400"/>
              <a:buChar char="■"/>
              <a:defRPr/>
            </a:lvl3pPr>
            <a:lvl4pPr lvl="3" rtl="0">
              <a:lnSpc>
                <a:spcPct val="100000"/>
              </a:lnSpc>
              <a:spcBef>
                <a:spcPts val="0"/>
              </a:spcBef>
              <a:spcAft>
                <a:spcPts val="0"/>
              </a:spcAft>
              <a:buSzPts val="1400"/>
              <a:buChar char="●"/>
              <a:defRPr/>
            </a:lvl4pPr>
            <a:lvl5pPr lvl="4" rtl="0">
              <a:lnSpc>
                <a:spcPct val="100000"/>
              </a:lnSpc>
              <a:spcBef>
                <a:spcPts val="0"/>
              </a:spcBef>
              <a:spcAft>
                <a:spcPts val="0"/>
              </a:spcAft>
              <a:buSzPts val="1400"/>
              <a:buChar char="○"/>
              <a:defRPr/>
            </a:lvl5pPr>
            <a:lvl6pPr lvl="5" rtl="0">
              <a:lnSpc>
                <a:spcPct val="100000"/>
              </a:lnSpc>
              <a:spcBef>
                <a:spcPts val="0"/>
              </a:spcBef>
              <a:spcAft>
                <a:spcPts val="0"/>
              </a:spcAft>
              <a:buSzPts val="1400"/>
              <a:buChar char="■"/>
              <a:defRPr/>
            </a:lvl6pPr>
            <a:lvl7pPr lvl="6" rtl="0">
              <a:lnSpc>
                <a:spcPct val="100000"/>
              </a:lnSpc>
              <a:spcBef>
                <a:spcPts val="0"/>
              </a:spcBef>
              <a:spcAft>
                <a:spcPts val="0"/>
              </a:spcAft>
              <a:buSzPts val="1400"/>
              <a:buChar char="●"/>
              <a:defRPr/>
            </a:lvl7pPr>
            <a:lvl8pPr lvl="7" rtl="0">
              <a:lnSpc>
                <a:spcPct val="100000"/>
              </a:lnSpc>
              <a:spcBef>
                <a:spcPts val="0"/>
              </a:spcBef>
              <a:spcAft>
                <a:spcPts val="0"/>
              </a:spcAft>
              <a:buSzPts val="1400"/>
              <a:buChar char="○"/>
              <a:defRPr/>
            </a:lvl8pPr>
            <a:lvl9pPr lvl="8" rtl="0">
              <a:lnSpc>
                <a:spcPct val="100000"/>
              </a:lnSpc>
              <a:spcBef>
                <a:spcPts val="0"/>
              </a:spcBef>
              <a:spcAft>
                <a:spcPts val="0"/>
              </a:spcAft>
              <a:buSzPts val="1400"/>
              <a:buChar char="■"/>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1">
  <p:cSld name="CUSTOM_16">
    <p:bg>
      <p:bgPr>
        <a:blipFill>
          <a:blip r:embed="rId2">
            <a:alphaModFix/>
          </a:blip>
          <a:stretch>
            <a:fillRect/>
          </a:stretch>
        </a:blipFill>
        <a:effectLst/>
      </p:bgPr>
    </p:bg>
    <p:spTree>
      <p:nvGrpSpPr>
        <p:cNvPr id="1" name="Shape 193"/>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2">
  <p:cSld name="CUSTOM_17">
    <p:bg>
      <p:bgPr>
        <a:blipFill>
          <a:blip r:embed="rId2">
            <a:alphaModFix/>
          </a:blip>
          <a:stretch>
            <a:fillRect/>
          </a:stretch>
        </a:blipFill>
        <a:effectLst/>
      </p:bgPr>
    </p:bg>
    <p:spTree>
      <p:nvGrpSpPr>
        <p:cNvPr id="1" name="Shape 194"/>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ackground 3">
  <p:cSld name="CUSTOM_18">
    <p:bg>
      <p:bgPr>
        <a:blipFill>
          <a:blip r:embed="rId2">
            <a:alphaModFix/>
          </a:blip>
          <a:stretch>
            <a:fillRect/>
          </a:stretch>
        </a:blipFill>
        <a:effectLst/>
      </p:bgPr>
    </p:bg>
    <p:spTree>
      <p:nvGrpSpPr>
        <p:cNvPr id="1" name="Shape 195"/>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Rubik"/>
              <a:buNone/>
              <a:defRPr sz="2800" b="1">
                <a:solidFill>
                  <a:schemeClr val="dk1"/>
                </a:solidFill>
                <a:latin typeface="Rubik"/>
                <a:ea typeface="Rubik"/>
                <a:cs typeface="Rubik"/>
                <a:sym typeface="Rubik"/>
              </a:defRPr>
            </a:lvl1pPr>
            <a:lvl2pPr lvl="1">
              <a:spcBef>
                <a:spcPts val="0"/>
              </a:spcBef>
              <a:spcAft>
                <a:spcPts val="0"/>
              </a:spcAft>
              <a:buClr>
                <a:schemeClr val="dk1"/>
              </a:buClr>
              <a:buSzPts val="2800"/>
              <a:buFont typeface="Rubik"/>
              <a:buNone/>
              <a:defRPr sz="2800" b="1">
                <a:solidFill>
                  <a:schemeClr val="dk1"/>
                </a:solidFill>
                <a:latin typeface="Rubik"/>
                <a:ea typeface="Rubik"/>
                <a:cs typeface="Rubik"/>
                <a:sym typeface="Rubik"/>
              </a:defRPr>
            </a:lvl2pPr>
            <a:lvl3pPr lvl="2">
              <a:spcBef>
                <a:spcPts val="0"/>
              </a:spcBef>
              <a:spcAft>
                <a:spcPts val="0"/>
              </a:spcAft>
              <a:buClr>
                <a:schemeClr val="dk1"/>
              </a:buClr>
              <a:buSzPts val="2800"/>
              <a:buFont typeface="Rubik"/>
              <a:buNone/>
              <a:defRPr sz="2800" b="1">
                <a:solidFill>
                  <a:schemeClr val="dk1"/>
                </a:solidFill>
                <a:latin typeface="Rubik"/>
                <a:ea typeface="Rubik"/>
                <a:cs typeface="Rubik"/>
                <a:sym typeface="Rubik"/>
              </a:defRPr>
            </a:lvl3pPr>
            <a:lvl4pPr lvl="3">
              <a:spcBef>
                <a:spcPts val="0"/>
              </a:spcBef>
              <a:spcAft>
                <a:spcPts val="0"/>
              </a:spcAft>
              <a:buClr>
                <a:schemeClr val="dk1"/>
              </a:buClr>
              <a:buSzPts val="2800"/>
              <a:buFont typeface="Rubik"/>
              <a:buNone/>
              <a:defRPr sz="2800" b="1">
                <a:solidFill>
                  <a:schemeClr val="dk1"/>
                </a:solidFill>
                <a:latin typeface="Rubik"/>
                <a:ea typeface="Rubik"/>
                <a:cs typeface="Rubik"/>
                <a:sym typeface="Rubik"/>
              </a:defRPr>
            </a:lvl4pPr>
            <a:lvl5pPr lvl="4">
              <a:spcBef>
                <a:spcPts val="0"/>
              </a:spcBef>
              <a:spcAft>
                <a:spcPts val="0"/>
              </a:spcAft>
              <a:buClr>
                <a:schemeClr val="dk1"/>
              </a:buClr>
              <a:buSzPts val="2800"/>
              <a:buFont typeface="Rubik"/>
              <a:buNone/>
              <a:defRPr sz="2800" b="1">
                <a:solidFill>
                  <a:schemeClr val="dk1"/>
                </a:solidFill>
                <a:latin typeface="Rubik"/>
                <a:ea typeface="Rubik"/>
                <a:cs typeface="Rubik"/>
                <a:sym typeface="Rubik"/>
              </a:defRPr>
            </a:lvl5pPr>
            <a:lvl6pPr lvl="5">
              <a:spcBef>
                <a:spcPts val="0"/>
              </a:spcBef>
              <a:spcAft>
                <a:spcPts val="0"/>
              </a:spcAft>
              <a:buClr>
                <a:schemeClr val="dk1"/>
              </a:buClr>
              <a:buSzPts val="2800"/>
              <a:buFont typeface="Rubik"/>
              <a:buNone/>
              <a:defRPr sz="2800" b="1">
                <a:solidFill>
                  <a:schemeClr val="dk1"/>
                </a:solidFill>
                <a:latin typeface="Rubik"/>
                <a:ea typeface="Rubik"/>
                <a:cs typeface="Rubik"/>
                <a:sym typeface="Rubik"/>
              </a:defRPr>
            </a:lvl6pPr>
            <a:lvl7pPr lvl="6">
              <a:spcBef>
                <a:spcPts val="0"/>
              </a:spcBef>
              <a:spcAft>
                <a:spcPts val="0"/>
              </a:spcAft>
              <a:buClr>
                <a:schemeClr val="dk1"/>
              </a:buClr>
              <a:buSzPts val="2800"/>
              <a:buFont typeface="Rubik"/>
              <a:buNone/>
              <a:defRPr sz="2800" b="1">
                <a:solidFill>
                  <a:schemeClr val="dk1"/>
                </a:solidFill>
                <a:latin typeface="Rubik"/>
                <a:ea typeface="Rubik"/>
                <a:cs typeface="Rubik"/>
                <a:sym typeface="Rubik"/>
              </a:defRPr>
            </a:lvl7pPr>
            <a:lvl8pPr lvl="7">
              <a:spcBef>
                <a:spcPts val="0"/>
              </a:spcBef>
              <a:spcAft>
                <a:spcPts val="0"/>
              </a:spcAft>
              <a:buClr>
                <a:schemeClr val="dk1"/>
              </a:buClr>
              <a:buSzPts val="2800"/>
              <a:buFont typeface="Rubik"/>
              <a:buNone/>
              <a:defRPr sz="2800" b="1">
                <a:solidFill>
                  <a:schemeClr val="dk1"/>
                </a:solidFill>
                <a:latin typeface="Rubik"/>
                <a:ea typeface="Rubik"/>
                <a:cs typeface="Rubik"/>
                <a:sym typeface="Rubik"/>
              </a:defRPr>
            </a:lvl8pPr>
            <a:lvl9pPr lvl="8">
              <a:spcBef>
                <a:spcPts val="0"/>
              </a:spcBef>
              <a:spcAft>
                <a:spcPts val="0"/>
              </a:spcAft>
              <a:buClr>
                <a:schemeClr val="dk1"/>
              </a:buClr>
              <a:buSzPts val="2800"/>
              <a:buFont typeface="Rubik"/>
              <a:buNone/>
              <a:defRPr sz="2800" b="1">
                <a:solidFill>
                  <a:schemeClr val="dk1"/>
                </a:solidFill>
                <a:latin typeface="Rubik"/>
                <a:ea typeface="Rubik"/>
                <a:cs typeface="Rubik"/>
                <a:sym typeface="Rubik"/>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1pPr>
            <a:lvl2pPr marL="914400" lvl="1" indent="-3175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2pPr>
            <a:lvl3pPr marL="1371600" lvl="2" indent="-3175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3pPr>
            <a:lvl4pPr marL="1828800" lvl="3" indent="-3175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4pPr>
            <a:lvl5pPr marL="2286000" lvl="4" indent="-3175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5pPr>
            <a:lvl6pPr marL="2743200" lvl="5" indent="-3175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6pPr>
            <a:lvl7pPr marL="3200400" lvl="6" indent="-3175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7pPr>
            <a:lvl8pPr marL="3657600" lvl="7" indent="-3175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8pPr>
            <a:lvl9pPr marL="4114800" lvl="8" indent="-317500">
              <a:lnSpc>
                <a:spcPct val="100000"/>
              </a:lnSpc>
              <a:spcBef>
                <a:spcPts val="0"/>
              </a:spcBef>
              <a:spcAft>
                <a:spcPts val="0"/>
              </a:spcAft>
              <a:buClr>
                <a:schemeClr val="dk1"/>
              </a:buClr>
              <a:buSzPts val="1400"/>
              <a:buFont typeface="Montserrat"/>
              <a:buChar char="■"/>
              <a:defRPr>
                <a:solidFill>
                  <a:schemeClr val="dk1"/>
                </a:solidFill>
                <a:latin typeface="Montserrat"/>
                <a:ea typeface="Montserrat"/>
                <a:cs typeface="Montserrat"/>
                <a:sym typeface="Montserrat"/>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2" r:id="rId3"/>
    <p:sldLayoutId id="2147483655" r:id="rId4"/>
    <p:sldLayoutId id="2147483657" r:id="rId5"/>
    <p:sldLayoutId id="2147483658" r:id="rId6"/>
    <p:sldLayoutId id="2147483659" r:id="rId7"/>
    <p:sldLayoutId id="2147483675" r:id="rId8"/>
    <p:sldLayoutId id="2147483677" r:id="rId9"/>
    <p:sldLayoutId id="2147483678" r:id="rId10"/>
    <p:sldLayoutId id="214748367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5.jfif"/><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2.jp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XoefjJdFq6k&amp;t=292s" TargetMode="External"/><Relationship Id="rId2" Type="http://schemas.openxmlformats.org/officeDocument/2006/relationships/hyperlink" Target="https://www.youtube.com/watch?v=ERBVFcutl3M&amp;t=667s" TargetMode="External"/><Relationship Id="rId1" Type="http://schemas.openxmlformats.org/officeDocument/2006/relationships/slideLayout" Target="../slideLayouts/slideLayout8.xml"/><Relationship Id="rId5" Type="http://schemas.openxmlformats.org/officeDocument/2006/relationships/hyperlink" Target="https://www.youtube.com/watch?v=mDt-HJEXK6g" TargetMode="External"/><Relationship Id="rId4" Type="http://schemas.openxmlformats.org/officeDocument/2006/relationships/hyperlink" Target="https://www.youtube.com/watch?v=Ra7aQlenTb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03"/>
        <p:cNvGrpSpPr/>
        <p:nvPr/>
      </p:nvGrpSpPr>
      <p:grpSpPr>
        <a:xfrm>
          <a:off x="0" y="0"/>
          <a:ext cx="0" cy="0"/>
          <a:chOff x="0" y="0"/>
          <a:chExt cx="0" cy="0"/>
        </a:xfrm>
      </p:grpSpPr>
      <p:sp>
        <p:nvSpPr>
          <p:cNvPr id="204" name="Google Shape;204;p36"/>
          <p:cNvSpPr txBox="1">
            <a:spLocks noGrp="1"/>
          </p:cNvSpPr>
          <p:nvPr>
            <p:ph type="ctrTitle"/>
          </p:nvPr>
        </p:nvSpPr>
        <p:spPr>
          <a:xfrm>
            <a:off x="559137" y="522302"/>
            <a:ext cx="6094200" cy="16536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ka-GE" sz="3200" b="0" dirty="0" smtClean="0"/>
              <a:t>ნავიე-სტოქსის განტოლება</a:t>
            </a:r>
            <a:endParaRPr sz="3200" b="0" dirty="0"/>
          </a:p>
        </p:txBody>
      </p:sp>
      <p:sp>
        <p:nvSpPr>
          <p:cNvPr id="205" name="Google Shape;205;p36"/>
          <p:cNvSpPr txBox="1">
            <a:spLocks noGrp="1"/>
          </p:cNvSpPr>
          <p:nvPr>
            <p:ph type="subTitle" idx="1"/>
          </p:nvPr>
        </p:nvSpPr>
        <p:spPr>
          <a:xfrm>
            <a:off x="559137" y="2175902"/>
            <a:ext cx="7315200" cy="114128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GB" dirty="0" smtClean="0"/>
          </a:p>
          <a:p>
            <a:pPr marL="0" lvl="0" indent="0" algn="l" rtl="0">
              <a:spcBef>
                <a:spcPts val="0"/>
              </a:spcBef>
              <a:spcAft>
                <a:spcPts val="0"/>
              </a:spcAft>
              <a:buNone/>
            </a:pPr>
            <a:r>
              <a:rPr lang="ka-GE" dirty="0" smtClean="0"/>
              <a:t>ლექტორი: მერაბ გოგბერაშვილი</a:t>
            </a:r>
            <a:br>
              <a:rPr lang="ka-GE" dirty="0" smtClean="0"/>
            </a:br>
            <a:r>
              <a:rPr lang="ka-GE" dirty="0" smtClean="0"/>
              <a:t>სტუდენტი: ბიძინა ფოცხვერაშვილი</a:t>
            </a:r>
            <a:endParaRPr lang="en-GB" dirty="0" smtClean="0"/>
          </a:p>
          <a:p>
            <a:pPr marL="0" lvl="0" indent="0" algn="l" rtl="0">
              <a:spcBef>
                <a:spcPts val="0"/>
              </a:spcBef>
              <a:spcAft>
                <a:spcPts val="0"/>
              </a:spcAft>
              <a:buNone/>
            </a:pPr>
            <a:endParaRPr lang="en-GB" dirty="0"/>
          </a:p>
          <a:p>
            <a:pPr marL="0" lvl="0" indent="0" algn="l" rtl="0">
              <a:spcBef>
                <a:spcPts val="0"/>
              </a:spcBef>
              <a:spcAft>
                <a:spcPts val="0"/>
              </a:spcAft>
              <a:buNone/>
            </a:pPr>
            <a:r>
              <a:rPr lang="ka-GE" sz="1100" dirty="0" smtClean="0">
                <a:latin typeface="+mj-lt"/>
              </a:rPr>
              <a:t>ივანე </a:t>
            </a:r>
            <a:r>
              <a:rPr lang="ka-GE" sz="1100" dirty="0">
                <a:latin typeface="+mj-lt"/>
              </a:rPr>
              <a:t>ჯავახიშვილის სახელობის თბილისის სახელმწიფო </a:t>
            </a:r>
            <a:r>
              <a:rPr lang="ka-GE" sz="1100" dirty="0" smtClean="0">
                <a:latin typeface="+mj-lt"/>
              </a:rPr>
              <a:t>უნივერსიტეტი</a:t>
            </a:r>
            <a:r>
              <a:rPr lang="en-GB" sz="1100" dirty="0" smtClean="0">
                <a:latin typeface="+mj-lt"/>
              </a:rPr>
              <a:t> </a:t>
            </a:r>
          </a:p>
          <a:p>
            <a:pPr marL="0" lvl="0" indent="0" algn="l" rtl="0">
              <a:spcBef>
                <a:spcPts val="0"/>
              </a:spcBef>
              <a:spcAft>
                <a:spcPts val="0"/>
              </a:spcAft>
              <a:buNone/>
            </a:pPr>
            <a:r>
              <a:rPr lang="en-GB" sz="1100" dirty="0" smtClean="0">
                <a:latin typeface="+mj-lt"/>
              </a:rPr>
              <a:t>2022</a:t>
            </a:r>
            <a:endParaRPr lang="en-US" sz="1100" dirty="0">
              <a:latin typeface="+mj-lt"/>
            </a:endParaRPr>
          </a:p>
          <a:p>
            <a:endParaRPr lang="en-US" sz="1100" dirty="0">
              <a:latin typeface="+mj-lt"/>
            </a:endParaRPr>
          </a:p>
          <a:p>
            <a:pPr marL="0" lvl="0" indent="0" algn="l" rtl="0">
              <a:spcBef>
                <a:spcPts val="0"/>
              </a:spcBef>
              <a:spcAft>
                <a:spcPts val="0"/>
              </a:spcAft>
              <a:buNone/>
            </a:pPr>
            <a:r>
              <a:rPr lang="ka-GE" dirty="0" smtClean="0"/>
              <a:t/>
            </a:r>
            <a:br>
              <a:rPr lang="ka-GE" dirty="0" smtClean="0"/>
            </a:br>
            <a:r>
              <a:rPr lang="ka-GE" dirty="0" smtClean="0"/>
              <a:t> </a:t>
            </a:r>
            <a:br>
              <a:rPr lang="ka-GE" dirty="0" smtClean="0"/>
            </a:br>
            <a:r>
              <a:rPr lang="ka-GE" dirty="0" smtClean="0"/>
              <a:t/>
            </a:r>
            <a:br>
              <a:rPr lang="ka-GE" dirty="0" smtClean="0"/>
            </a:br>
            <a:endParaRP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09"/>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11" name="Google Shape;211;p37"/>
              <p:cNvSpPr txBox="1">
                <a:spLocks noGrp="1"/>
              </p:cNvSpPr>
              <p:nvPr>
                <p:ph type="body" idx="1"/>
              </p:nvPr>
            </p:nvSpPr>
            <p:spPr>
              <a:xfrm>
                <a:off x="707445" y="371959"/>
                <a:ext cx="7717500" cy="3416400"/>
              </a:xfrm>
              <a:prstGeom prst="rect">
                <a:avLst/>
              </a:prstGeom>
            </p:spPr>
            <p:txBody>
              <a:bodyPr spcFirstLastPara="1" wrap="square" lIns="91425" tIns="91425" rIns="91425" bIns="91425" anchor="t" anchorCtr="0">
                <a:noAutofit/>
              </a:bodyPr>
              <a:lstStyle/>
              <a:p>
                <a:pPr marL="0" lvl="0" indent="0" rtl="0">
                  <a:spcBef>
                    <a:spcPts val="0"/>
                  </a:spcBef>
                  <a:spcAft>
                    <a:spcPts val="0"/>
                  </a:spcAft>
                  <a:buClr>
                    <a:schemeClr val="dk1"/>
                  </a:buClr>
                  <a:buSzPts val="1100"/>
                  <a:buFont typeface="Arial"/>
                  <a:buNone/>
                </a:pPr>
                <a:r>
                  <a:rPr lang="ka-GE" sz="1200" dirty="0" smtClean="0">
                    <a:solidFill>
                      <a:schemeClr val="lt1"/>
                    </a:solidFill>
                    <a:latin typeface="+mj-lt"/>
                  </a:rPr>
                  <a:t>ნავიე-სტოქსის განტოლება არის მოძრაობის განტოლება, რომელიც აღწერს</a:t>
                </a:r>
                <a:r>
                  <a:rPr lang="en-GB" sz="1200" dirty="0" smtClean="0">
                    <a:solidFill>
                      <a:schemeClr val="lt1"/>
                    </a:solidFill>
                    <a:latin typeface="+mj-lt"/>
                  </a:rPr>
                  <a:t> </a:t>
                </a:r>
                <a:r>
                  <a:rPr lang="ka-GE" sz="1200" dirty="0" smtClean="0">
                    <a:solidFill>
                      <a:schemeClr val="lt1"/>
                    </a:solidFill>
                    <a:latin typeface="+mj-lt"/>
                  </a:rPr>
                  <a:t>დინებებს. </a:t>
                </a:r>
                <a:r>
                  <a:rPr lang="ka-GE" sz="1200" dirty="0" err="1" smtClean="0">
                    <a:solidFill>
                      <a:schemeClr val="lt1"/>
                    </a:solidFill>
                    <a:latin typeface="+mj-lt"/>
                  </a:rPr>
                  <a:t>განტოლება</a:t>
                </a:r>
                <a:r>
                  <a:rPr lang="ka-GE" sz="1200" dirty="0" smtClean="0">
                    <a:solidFill>
                      <a:schemeClr val="lt1"/>
                    </a:solidFill>
                    <a:latin typeface="+mj-lt"/>
                  </a:rPr>
                  <a:t> </a:t>
                </a:r>
                <a:r>
                  <a:rPr lang="ka-GE" sz="1200" dirty="0" err="1" smtClean="0">
                    <a:solidFill>
                      <a:schemeClr val="lt1"/>
                    </a:solidFill>
                    <a:latin typeface="+mj-lt"/>
                  </a:rPr>
                  <a:t>შეესაბამება</a:t>
                </a:r>
                <a:r>
                  <a:rPr lang="ka-GE" sz="1200" dirty="0" smtClean="0">
                    <a:solidFill>
                      <a:schemeClr val="lt1"/>
                    </a:solidFill>
                    <a:latin typeface="+mj-lt"/>
                  </a:rPr>
                  <a:t> </a:t>
                </a:r>
                <a:r>
                  <a:rPr lang="ka-GE" sz="1200" dirty="0" err="1" smtClean="0">
                    <a:solidFill>
                      <a:schemeClr val="lt1"/>
                    </a:solidFill>
                    <a:latin typeface="+mj-lt"/>
                  </a:rPr>
                  <a:t>როგორც</a:t>
                </a:r>
                <a:r>
                  <a:rPr lang="ka-GE" sz="1200" dirty="0" smtClean="0">
                    <a:solidFill>
                      <a:schemeClr val="lt1"/>
                    </a:solidFill>
                    <a:latin typeface="+mj-lt"/>
                  </a:rPr>
                  <a:t> </a:t>
                </a:r>
                <a:r>
                  <a:rPr lang="ka-GE" sz="1200" dirty="0" err="1" smtClean="0">
                    <a:solidFill>
                      <a:schemeClr val="lt1"/>
                    </a:solidFill>
                    <a:latin typeface="+mj-lt"/>
                  </a:rPr>
                  <a:t>სითხეების</a:t>
                </a:r>
                <a:r>
                  <a:rPr lang="ka-GE" sz="1200" dirty="0" smtClean="0">
                    <a:solidFill>
                      <a:schemeClr val="lt1"/>
                    </a:solidFill>
                    <a:latin typeface="+mj-lt"/>
                  </a:rPr>
                  <a:t> </a:t>
                </a:r>
                <a:r>
                  <a:rPr lang="ka-GE" sz="1200" dirty="0" err="1" smtClean="0">
                    <a:solidFill>
                      <a:schemeClr val="lt1"/>
                    </a:solidFill>
                    <a:latin typeface="+mj-lt"/>
                  </a:rPr>
                  <a:t>ისე</a:t>
                </a:r>
                <a:r>
                  <a:rPr lang="ka-GE" sz="1200" dirty="0" smtClean="0">
                    <a:solidFill>
                      <a:schemeClr val="lt1"/>
                    </a:solidFill>
                    <a:latin typeface="+mj-lt"/>
                  </a:rPr>
                  <a:t> </a:t>
                </a:r>
                <a:r>
                  <a:rPr lang="ka-GE" sz="1200" dirty="0" err="1" smtClean="0">
                    <a:solidFill>
                      <a:schemeClr val="lt1"/>
                    </a:solidFill>
                    <a:latin typeface="+mj-lt"/>
                  </a:rPr>
                  <a:t>აირის</a:t>
                </a:r>
                <a:r>
                  <a:rPr lang="ka-GE" sz="1200" dirty="0" smtClean="0">
                    <a:solidFill>
                      <a:schemeClr val="lt1"/>
                    </a:solidFill>
                    <a:latin typeface="+mj-lt"/>
                  </a:rPr>
                  <a:t> </a:t>
                </a:r>
                <a:r>
                  <a:rPr lang="ka-GE" sz="1200" dirty="0" err="1" smtClean="0">
                    <a:solidFill>
                      <a:schemeClr val="lt1"/>
                    </a:solidFill>
                    <a:latin typeface="+mj-lt"/>
                  </a:rPr>
                  <a:t>ნაკადების</a:t>
                </a:r>
                <a:r>
                  <a:rPr lang="ka-GE" sz="1200" dirty="0" smtClean="0">
                    <a:solidFill>
                      <a:schemeClr val="lt1"/>
                    </a:solidFill>
                    <a:latin typeface="+mj-lt"/>
                  </a:rPr>
                  <a:t> </a:t>
                </a:r>
                <a:r>
                  <a:rPr lang="ka-GE" sz="1200" dirty="0" err="1" smtClean="0">
                    <a:solidFill>
                      <a:schemeClr val="lt1"/>
                    </a:solidFill>
                    <a:latin typeface="+mj-lt"/>
                  </a:rPr>
                  <a:t>მოძრაობას</a:t>
                </a:r>
                <a:r>
                  <a:rPr lang="ka-GE" sz="1200" dirty="0" smtClean="0">
                    <a:solidFill>
                      <a:schemeClr val="lt1"/>
                    </a:solidFill>
                    <a:latin typeface="+mj-lt"/>
                  </a:rPr>
                  <a:t>. ნავიე-სტოქსის განტოლება არის შეტანილი კლეის მათემატიკის ინსტიტუტის „ათასწლოვან პრობლემებში“, რომელთა გადაჭრაზეც ჯილდო მილიონი დოლარია დაწესებული.</a:t>
                </a:r>
                <a:r>
                  <a:rPr lang="en-GB" sz="1200" dirty="0" smtClean="0">
                    <a:solidFill>
                      <a:schemeClr val="lt1"/>
                    </a:solidFill>
                    <a:latin typeface="+mj-lt"/>
                  </a:rPr>
                  <a:t>  </a:t>
                </a:r>
              </a:p>
              <a:p>
                <a:pPr marL="0" lvl="0" indent="0">
                  <a:buSzPts val="1100"/>
                  <a:buNone/>
                </a:pPr>
                <a14:m>
                  <m:oMathPara xmlns:m="http://schemas.openxmlformats.org/officeDocument/2006/math">
                    <m:oMathParaPr>
                      <m:jc m:val="center"/>
                    </m:oMathParaPr>
                    <m:oMath xmlns:m="http://schemas.openxmlformats.org/officeDocument/2006/math">
                      <m:r>
                        <a:rPr lang="en-GB" sz="1200" i="1" smtClean="0">
                          <a:solidFill>
                            <a:schemeClr val="lt1"/>
                          </a:solidFill>
                          <a:latin typeface="Cambria Math" panose="02040503050406030204" pitchFamily="18" charset="0"/>
                          <a:ea typeface="Cambria Math" panose="02040503050406030204" pitchFamily="18" charset="0"/>
                        </a:rPr>
                        <m:t>𝜌</m:t>
                      </m:r>
                      <m:d>
                        <m:dPr>
                          <m:ctrlPr>
                            <a:rPr lang="en-GB" sz="1200" b="0" i="1" smtClean="0">
                              <a:solidFill>
                                <a:schemeClr val="lt1"/>
                              </a:solidFill>
                              <a:latin typeface="Cambria Math" panose="02040503050406030204" pitchFamily="18" charset="0"/>
                              <a:ea typeface="Cambria Math" panose="02040503050406030204" pitchFamily="18" charset="0"/>
                            </a:rPr>
                          </m:ctrlPr>
                        </m:dPr>
                        <m:e>
                          <m:f>
                            <m:fPr>
                              <m:ctrlPr>
                                <a:rPr lang="en-GB" sz="1200" b="0" i="1" smtClean="0">
                                  <a:solidFill>
                                    <a:schemeClr val="lt1"/>
                                  </a:solidFill>
                                  <a:latin typeface="Cambria Math" panose="02040503050406030204" pitchFamily="18" charset="0"/>
                                  <a:ea typeface="Cambria Math" panose="02040503050406030204" pitchFamily="18" charset="0"/>
                                </a:rPr>
                              </m:ctrlPr>
                            </m:fPr>
                            <m:num>
                              <m:r>
                                <a:rPr lang="en-GB" sz="1200" b="0" i="1" smtClean="0">
                                  <a:solidFill>
                                    <a:schemeClr val="lt1"/>
                                  </a:solidFill>
                                  <a:latin typeface="Cambria Math" panose="02040503050406030204" pitchFamily="18" charset="0"/>
                                  <a:ea typeface="Cambria Math" panose="02040503050406030204" pitchFamily="18" charset="0"/>
                                </a:rPr>
                                <m:t>𝜕</m:t>
                              </m:r>
                              <m:acc>
                                <m:accPr>
                                  <m:chr m:val="⃗"/>
                                  <m:ctrlPr>
                                    <a:rPr lang="en-GB" sz="1200" b="0" i="1" smtClean="0">
                                      <a:solidFill>
                                        <a:schemeClr val="lt1"/>
                                      </a:solidFill>
                                      <a:latin typeface="Cambria Math" panose="02040503050406030204" pitchFamily="18" charset="0"/>
                                      <a:ea typeface="Cambria Math" panose="02040503050406030204" pitchFamily="18" charset="0"/>
                                    </a:rPr>
                                  </m:ctrlPr>
                                </m:accPr>
                                <m:e>
                                  <m:r>
                                    <a:rPr lang="en-GB" sz="1200" i="1">
                                      <a:solidFill>
                                        <a:schemeClr val="lt1"/>
                                      </a:solidFill>
                                      <a:latin typeface="Cambria Math" panose="02040503050406030204" pitchFamily="18" charset="0"/>
                                      <a:ea typeface="Cambria Math" panose="02040503050406030204" pitchFamily="18" charset="0"/>
                                    </a:rPr>
                                    <m:t>𝑣</m:t>
                                  </m:r>
                                </m:e>
                              </m:acc>
                            </m:num>
                            <m:den>
                              <m:r>
                                <a:rPr lang="en-GB" sz="1200" b="0" i="1" smtClean="0">
                                  <a:solidFill>
                                    <a:schemeClr val="lt1"/>
                                  </a:solidFill>
                                  <a:latin typeface="Cambria Math" panose="02040503050406030204" pitchFamily="18" charset="0"/>
                                  <a:ea typeface="Cambria Math" panose="02040503050406030204" pitchFamily="18" charset="0"/>
                                </a:rPr>
                                <m:t>𝜕</m:t>
                              </m:r>
                              <m:r>
                                <a:rPr lang="en-GB" sz="1200" b="0" i="1" smtClean="0">
                                  <a:solidFill>
                                    <a:schemeClr val="lt1"/>
                                  </a:solidFill>
                                  <a:latin typeface="Cambria Math" panose="02040503050406030204" pitchFamily="18" charset="0"/>
                                  <a:ea typeface="Cambria Math" panose="02040503050406030204" pitchFamily="18" charset="0"/>
                                </a:rPr>
                                <m:t>𝑡</m:t>
                              </m:r>
                            </m:den>
                          </m:f>
                          <m:r>
                            <a:rPr lang="en-GB" sz="1200" b="0" i="0" smtClean="0">
                              <a:solidFill>
                                <a:schemeClr val="lt1"/>
                              </a:solidFill>
                              <a:latin typeface="Cambria Math" panose="02040503050406030204" pitchFamily="18" charset="0"/>
                              <a:ea typeface="Cambria Math" panose="02040503050406030204" pitchFamily="18" charset="0"/>
                            </a:rPr>
                            <m:t>+</m:t>
                          </m:r>
                          <m:d>
                            <m:dPr>
                              <m:ctrlPr>
                                <a:rPr lang="en-GB" sz="1200" b="0" i="1" smtClean="0">
                                  <a:solidFill>
                                    <a:schemeClr val="lt1"/>
                                  </a:solidFill>
                                  <a:latin typeface="Cambria Math" panose="02040503050406030204" pitchFamily="18" charset="0"/>
                                  <a:ea typeface="Cambria Math" panose="02040503050406030204" pitchFamily="18" charset="0"/>
                                </a:rPr>
                              </m:ctrlPr>
                            </m:dPr>
                            <m:e>
                              <m:r>
                                <a:rPr lang="en-GB" sz="1200" b="0" i="1" smtClean="0">
                                  <a:solidFill>
                                    <a:schemeClr val="lt1"/>
                                  </a:solidFill>
                                  <a:latin typeface="Cambria Math" panose="02040503050406030204" pitchFamily="18" charset="0"/>
                                  <a:ea typeface="Cambria Math" panose="02040503050406030204" pitchFamily="18" charset="0"/>
                                </a:rPr>
                                <m:t>𝛻</m:t>
                              </m:r>
                              <m:r>
                                <a:rPr lang="en-GB" sz="1200" b="0" i="1" smtClean="0">
                                  <a:solidFill>
                                    <a:schemeClr val="lt1"/>
                                  </a:solidFill>
                                  <a:latin typeface="Cambria Math" panose="02040503050406030204" pitchFamily="18" charset="0"/>
                                  <a:ea typeface="Cambria Math" panose="02040503050406030204" pitchFamily="18" charset="0"/>
                                </a:rPr>
                                <m:t>∙</m:t>
                              </m:r>
                              <m:acc>
                                <m:accPr>
                                  <m:chr m:val="⃗"/>
                                  <m:ctrlPr>
                                    <a:rPr lang="en-GB" sz="1200" i="1">
                                      <a:solidFill>
                                        <a:schemeClr val="lt1"/>
                                      </a:solidFill>
                                      <a:latin typeface="Cambria Math" panose="02040503050406030204" pitchFamily="18" charset="0"/>
                                      <a:ea typeface="Cambria Math" panose="02040503050406030204" pitchFamily="18" charset="0"/>
                                    </a:rPr>
                                  </m:ctrlPr>
                                </m:accPr>
                                <m:e>
                                  <m:r>
                                    <a:rPr lang="en-GB" sz="1200" i="1">
                                      <a:solidFill>
                                        <a:schemeClr val="lt1"/>
                                      </a:solidFill>
                                      <a:latin typeface="Cambria Math" panose="02040503050406030204" pitchFamily="18" charset="0"/>
                                      <a:ea typeface="Cambria Math" panose="02040503050406030204" pitchFamily="18" charset="0"/>
                                    </a:rPr>
                                    <m:t>𝑣</m:t>
                                  </m:r>
                                </m:e>
                              </m:acc>
                            </m:e>
                          </m:d>
                          <m:acc>
                            <m:accPr>
                              <m:chr m:val="⃗"/>
                              <m:ctrlPr>
                                <a:rPr lang="en-GB" sz="1200" i="1">
                                  <a:solidFill>
                                    <a:schemeClr val="lt1"/>
                                  </a:solidFill>
                                  <a:latin typeface="Cambria Math" panose="02040503050406030204" pitchFamily="18" charset="0"/>
                                  <a:ea typeface="Cambria Math" panose="02040503050406030204" pitchFamily="18" charset="0"/>
                                </a:rPr>
                              </m:ctrlPr>
                            </m:accPr>
                            <m:e>
                              <m:r>
                                <a:rPr lang="en-GB" sz="1200" i="1">
                                  <a:solidFill>
                                    <a:schemeClr val="lt1"/>
                                  </a:solidFill>
                                  <a:latin typeface="Cambria Math" panose="02040503050406030204" pitchFamily="18" charset="0"/>
                                  <a:ea typeface="Cambria Math" panose="02040503050406030204" pitchFamily="18" charset="0"/>
                                </a:rPr>
                                <m:t>𝑣</m:t>
                              </m:r>
                            </m:e>
                          </m:acc>
                        </m:e>
                      </m:d>
                      <m:r>
                        <a:rPr lang="en-GB" sz="1200" b="0" i="1" smtClean="0">
                          <a:solidFill>
                            <a:schemeClr val="lt1"/>
                          </a:solidFill>
                          <a:latin typeface="Cambria Math" panose="02040503050406030204" pitchFamily="18" charset="0"/>
                          <a:ea typeface="Cambria Math" panose="02040503050406030204" pitchFamily="18" charset="0"/>
                        </a:rPr>
                        <m:t>=−</m:t>
                      </m:r>
                      <m:r>
                        <a:rPr lang="en-GB" sz="1200" b="0" i="1" smtClean="0">
                          <a:solidFill>
                            <a:schemeClr val="lt1"/>
                          </a:solidFill>
                          <a:latin typeface="Cambria Math" panose="02040503050406030204" pitchFamily="18" charset="0"/>
                          <a:ea typeface="Cambria Math" panose="02040503050406030204" pitchFamily="18" charset="0"/>
                        </a:rPr>
                        <m:t>𝛻</m:t>
                      </m:r>
                      <m:r>
                        <a:rPr lang="en-GB" sz="1200" b="0" i="1" smtClean="0">
                          <a:solidFill>
                            <a:schemeClr val="lt1"/>
                          </a:solidFill>
                          <a:latin typeface="Cambria Math" panose="02040503050406030204" pitchFamily="18" charset="0"/>
                          <a:ea typeface="Cambria Math" panose="02040503050406030204" pitchFamily="18" charset="0"/>
                        </a:rPr>
                        <m:t>𝑝</m:t>
                      </m:r>
                      <m:r>
                        <a:rPr lang="en-GB" sz="1200" b="0" i="1" smtClean="0">
                          <a:solidFill>
                            <a:schemeClr val="lt1"/>
                          </a:solidFill>
                          <a:latin typeface="Cambria Math" panose="02040503050406030204" pitchFamily="18" charset="0"/>
                          <a:ea typeface="Cambria Math" panose="02040503050406030204" pitchFamily="18" charset="0"/>
                        </a:rPr>
                        <m:t>+</m:t>
                      </m:r>
                      <m:r>
                        <a:rPr lang="en-GB" sz="1200" b="0" i="1" smtClean="0">
                          <a:solidFill>
                            <a:schemeClr val="lt1"/>
                          </a:solidFill>
                          <a:latin typeface="Cambria Math" panose="02040503050406030204" pitchFamily="18" charset="0"/>
                          <a:ea typeface="Cambria Math" panose="02040503050406030204" pitchFamily="18" charset="0"/>
                        </a:rPr>
                        <m:t>𝜇</m:t>
                      </m:r>
                      <m:sSup>
                        <m:sSupPr>
                          <m:ctrlPr>
                            <a:rPr lang="en-GB" sz="1200" b="0" i="1" smtClean="0">
                              <a:solidFill>
                                <a:schemeClr val="lt1"/>
                              </a:solidFill>
                              <a:latin typeface="Cambria Math" panose="02040503050406030204" pitchFamily="18" charset="0"/>
                              <a:ea typeface="Cambria Math" panose="02040503050406030204" pitchFamily="18" charset="0"/>
                            </a:rPr>
                          </m:ctrlPr>
                        </m:sSupPr>
                        <m:e>
                          <m:r>
                            <a:rPr lang="en-GB" sz="1200" b="0" i="1" smtClean="0">
                              <a:solidFill>
                                <a:schemeClr val="lt1"/>
                              </a:solidFill>
                              <a:latin typeface="Cambria Math" panose="02040503050406030204" pitchFamily="18" charset="0"/>
                              <a:ea typeface="Cambria Math" panose="02040503050406030204" pitchFamily="18" charset="0"/>
                            </a:rPr>
                            <m:t>𝛻</m:t>
                          </m:r>
                        </m:e>
                        <m:sup>
                          <m:r>
                            <a:rPr lang="en-GB" sz="1200" b="0" i="1" smtClean="0">
                              <a:solidFill>
                                <a:schemeClr val="lt1"/>
                              </a:solidFill>
                              <a:latin typeface="Cambria Math" panose="02040503050406030204" pitchFamily="18" charset="0"/>
                              <a:ea typeface="Cambria Math" panose="02040503050406030204" pitchFamily="18" charset="0"/>
                            </a:rPr>
                            <m:t>2</m:t>
                          </m:r>
                        </m:sup>
                      </m:sSup>
                      <m:acc>
                        <m:accPr>
                          <m:chr m:val="⃗"/>
                          <m:ctrlPr>
                            <a:rPr lang="en-GB" sz="1200" i="1">
                              <a:solidFill>
                                <a:schemeClr val="lt1"/>
                              </a:solidFill>
                              <a:latin typeface="Cambria Math" panose="02040503050406030204" pitchFamily="18" charset="0"/>
                              <a:ea typeface="Cambria Math" panose="02040503050406030204" pitchFamily="18" charset="0"/>
                            </a:rPr>
                          </m:ctrlPr>
                        </m:accPr>
                        <m:e>
                          <m:r>
                            <a:rPr lang="en-GB" sz="1200" i="1">
                              <a:solidFill>
                                <a:schemeClr val="lt1"/>
                              </a:solidFill>
                              <a:latin typeface="Cambria Math" panose="02040503050406030204" pitchFamily="18" charset="0"/>
                              <a:ea typeface="Cambria Math" panose="02040503050406030204" pitchFamily="18" charset="0"/>
                            </a:rPr>
                            <m:t>𝑣</m:t>
                          </m:r>
                        </m:e>
                      </m:acc>
                      <m:r>
                        <a:rPr lang="en-GB" sz="1200" b="0" i="0" smtClean="0">
                          <a:solidFill>
                            <a:schemeClr val="lt1"/>
                          </a:solidFill>
                          <a:latin typeface="Cambria Math" panose="02040503050406030204" pitchFamily="18" charset="0"/>
                          <a:ea typeface="Cambria Math" panose="02040503050406030204" pitchFamily="18" charset="0"/>
                        </a:rPr>
                        <m:t>+</m:t>
                      </m:r>
                      <m:r>
                        <m:rPr>
                          <m:sty m:val="p"/>
                        </m:rPr>
                        <a:rPr lang="en-GB" sz="1200" b="0" i="0" smtClean="0">
                          <a:solidFill>
                            <a:schemeClr val="lt1"/>
                          </a:solidFill>
                          <a:latin typeface="Cambria Math" panose="02040503050406030204" pitchFamily="18" charset="0"/>
                          <a:ea typeface="Cambria Math" panose="02040503050406030204" pitchFamily="18" charset="0"/>
                        </a:rPr>
                        <m:t>F</m:t>
                      </m:r>
                    </m:oMath>
                  </m:oMathPara>
                </a14:m>
                <a:endParaRPr lang="en-GB" sz="1200" dirty="0" smtClean="0">
                  <a:solidFill>
                    <a:schemeClr val="lt1"/>
                  </a:solidFill>
                  <a:latin typeface="+mj-lt"/>
                </a:endParaRPr>
              </a:p>
              <a:p>
                <a:pPr marL="0" lvl="0" indent="0">
                  <a:buSzPts val="1100"/>
                  <a:buNone/>
                </a:pPr>
                <a:r>
                  <a:rPr lang="ka-GE" sz="1200" dirty="0" smtClean="0">
                    <a:solidFill>
                      <a:schemeClr val="lt1"/>
                    </a:solidFill>
                    <a:latin typeface="+mj-lt"/>
                  </a:rPr>
                  <a:t>უფრო მარტივ შემთხვევაში, თუ დავუშვებთ, რომ დინების ნაკადი მუდმივია და მასა არ იკარგება მაშინ გვექნება: </a:t>
                </a:r>
              </a:p>
              <a:p>
                <a:pPr marL="0" lvl="0" indent="0" algn="ctr">
                  <a:buSzPts val="1100"/>
                  <a:buNone/>
                </a:pPr>
                <a14:m>
                  <m:oMath xmlns:m="http://schemas.openxmlformats.org/officeDocument/2006/math">
                    <m:r>
                      <a:rPr lang="en-GB" sz="1200" i="0">
                        <a:solidFill>
                          <a:schemeClr val="lt1"/>
                        </a:solidFill>
                        <a:latin typeface="Cambria Math" panose="02040503050406030204" pitchFamily="18" charset="0"/>
                        <a:ea typeface="Cambria Math" panose="02040503050406030204" pitchFamily="18" charset="0"/>
                      </a:rPr>
                      <m:t>𝛻</m:t>
                    </m:r>
                    <m:r>
                      <a:rPr lang="en-GB" sz="1200" i="1">
                        <a:solidFill>
                          <a:schemeClr val="lt1"/>
                        </a:solidFill>
                        <a:latin typeface="Cambria Math" panose="02040503050406030204" pitchFamily="18" charset="0"/>
                        <a:ea typeface="Cambria Math" panose="02040503050406030204" pitchFamily="18" charset="0"/>
                      </a:rPr>
                      <m:t>∙</m:t>
                    </m:r>
                    <m:acc>
                      <m:accPr>
                        <m:chr m:val="⃗"/>
                        <m:ctrlPr>
                          <a:rPr lang="en-GB" sz="1200" i="1" smtClean="0">
                            <a:solidFill>
                              <a:schemeClr val="lt1"/>
                            </a:solidFill>
                            <a:latin typeface="Cambria Math" panose="02040503050406030204" pitchFamily="18" charset="0"/>
                            <a:ea typeface="Cambria Math" panose="02040503050406030204" pitchFamily="18" charset="0"/>
                          </a:rPr>
                        </m:ctrlPr>
                      </m:accPr>
                      <m:e>
                        <m:r>
                          <a:rPr lang="en-GB" sz="1200" b="0" i="1" smtClean="0">
                            <a:solidFill>
                              <a:schemeClr val="lt1"/>
                            </a:solidFill>
                            <a:latin typeface="Cambria Math" panose="02040503050406030204" pitchFamily="18" charset="0"/>
                            <a:ea typeface="Cambria Math" panose="02040503050406030204" pitchFamily="18" charset="0"/>
                          </a:rPr>
                          <m:t>𝑣</m:t>
                        </m:r>
                      </m:e>
                    </m:acc>
                    <m:r>
                      <a:rPr lang="en-GB" sz="1200" b="0" i="1" smtClean="0">
                        <a:solidFill>
                          <a:schemeClr val="lt1"/>
                        </a:solidFill>
                        <a:latin typeface="Cambria Math" panose="02040503050406030204" pitchFamily="18" charset="0"/>
                        <a:ea typeface="Cambria Math" panose="02040503050406030204" pitchFamily="18" charset="0"/>
                      </a:rPr>
                      <m:t>=0</m:t>
                    </m:r>
                  </m:oMath>
                </a14:m>
                <a:r>
                  <a:rPr lang="ka-GE" sz="1200" dirty="0" smtClean="0">
                    <a:solidFill>
                      <a:schemeClr val="lt1"/>
                    </a:solidFill>
                    <a:latin typeface="+mj-lt"/>
                  </a:rPr>
                  <a:t> </a:t>
                </a:r>
              </a:p>
              <a:p>
                <a:pPr marL="0" lvl="0" indent="0" algn="ctr">
                  <a:buSzPts val="1100"/>
                  <a:buNone/>
                </a:pPr>
                <a14:m>
                  <m:oMathPara xmlns:m="http://schemas.openxmlformats.org/officeDocument/2006/math">
                    <m:oMathParaPr>
                      <m:jc m:val="centerGroup"/>
                    </m:oMathParaPr>
                    <m:oMath xmlns:m="http://schemas.openxmlformats.org/officeDocument/2006/math">
                      <m:r>
                        <a:rPr lang="en-GB" sz="1200" i="1">
                          <a:solidFill>
                            <a:schemeClr val="lt1"/>
                          </a:solidFill>
                          <a:latin typeface="Cambria Math" panose="02040503050406030204" pitchFamily="18" charset="0"/>
                          <a:ea typeface="Cambria Math" panose="02040503050406030204" pitchFamily="18" charset="0"/>
                        </a:rPr>
                        <m:t>𝜌</m:t>
                      </m:r>
                      <m:f>
                        <m:fPr>
                          <m:ctrlPr>
                            <a:rPr lang="en-GB" sz="1200" i="1" smtClean="0">
                              <a:solidFill>
                                <a:schemeClr val="lt1"/>
                              </a:solidFill>
                              <a:latin typeface="Cambria Math" panose="02040503050406030204" pitchFamily="18" charset="0"/>
                              <a:ea typeface="Cambria Math" panose="02040503050406030204" pitchFamily="18" charset="0"/>
                            </a:rPr>
                          </m:ctrlPr>
                        </m:fPr>
                        <m:num>
                          <m:r>
                            <a:rPr lang="en-GB" sz="1200" i="1" smtClean="0">
                              <a:solidFill>
                                <a:schemeClr val="lt1"/>
                              </a:solidFill>
                              <a:latin typeface="Cambria Math" panose="02040503050406030204" pitchFamily="18" charset="0"/>
                              <a:ea typeface="Cambria Math" panose="02040503050406030204" pitchFamily="18" charset="0"/>
                            </a:rPr>
                            <m:t>𝜕</m:t>
                          </m:r>
                          <m:acc>
                            <m:accPr>
                              <m:chr m:val="⃗"/>
                              <m:ctrlPr>
                                <a:rPr lang="en-GB" sz="1200" i="1">
                                  <a:solidFill>
                                    <a:schemeClr val="lt1"/>
                                  </a:solidFill>
                                  <a:latin typeface="Cambria Math" panose="02040503050406030204" pitchFamily="18" charset="0"/>
                                  <a:ea typeface="Cambria Math" panose="02040503050406030204" pitchFamily="18" charset="0"/>
                                </a:rPr>
                              </m:ctrlPr>
                            </m:accPr>
                            <m:e>
                              <m:r>
                                <a:rPr lang="en-GB" sz="1200" i="1">
                                  <a:solidFill>
                                    <a:schemeClr val="lt1"/>
                                  </a:solidFill>
                                  <a:latin typeface="Cambria Math" panose="02040503050406030204" pitchFamily="18" charset="0"/>
                                  <a:ea typeface="Cambria Math" panose="02040503050406030204" pitchFamily="18" charset="0"/>
                                </a:rPr>
                                <m:t>𝑣</m:t>
                              </m:r>
                            </m:e>
                          </m:acc>
                        </m:num>
                        <m:den>
                          <m:r>
                            <a:rPr lang="en-GB" sz="1200" i="1" smtClean="0">
                              <a:solidFill>
                                <a:schemeClr val="lt1"/>
                              </a:solidFill>
                              <a:latin typeface="Cambria Math" panose="02040503050406030204" pitchFamily="18" charset="0"/>
                              <a:ea typeface="Cambria Math" panose="02040503050406030204" pitchFamily="18" charset="0"/>
                            </a:rPr>
                            <m:t>𝜕</m:t>
                          </m:r>
                          <m:r>
                            <a:rPr lang="en-GB" sz="1200" b="0" i="1" smtClean="0">
                              <a:solidFill>
                                <a:schemeClr val="lt1"/>
                              </a:solidFill>
                              <a:latin typeface="Cambria Math" panose="02040503050406030204" pitchFamily="18" charset="0"/>
                              <a:ea typeface="Cambria Math" panose="02040503050406030204" pitchFamily="18" charset="0"/>
                            </a:rPr>
                            <m:t>𝑡</m:t>
                          </m:r>
                        </m:den>
                      </m:f>
                      <m:r>
                        <a:rPr lang="en-GB" sz="1200" i="1">
                          <a:solidFill>
                            <a:schemeClr val="lt1"/>
                          </a:solidFill>
                          <a:latin typeface="Cambria Math" panose="02040503050406030204" pitchFamily="18" charset="0"/>
                          <a:ea typeface="Cambria Math" panose="02040503050406030204" pitchFamily="18" charset="0"/>
                        </a:rPr>
                        <m:t>=−</m:t>
                      </m:r>
                      <m:r>
                        <a:rPr lang="en-GB" sz="1200" i="1">
                          <a:solidFill>
                            <a:schemeClr val="lt1"/>
                          </a:solidFill>
                          <a:latin typeface="Cambria Math" panose="02040503050406030204" pitchFamily="18" charset="0"/>
                          <a:ea typeface="Cambria Math" panose="02040503050406030204" pitchFamily="18" charset="0"/>
                        </a:rPr>
                        <m:t>𝛻</m:t>
                      </m:r>
                      <m:r>
                        <a:rPr lang="en-GB" sz="1200" i="1">
                          <a:solidFill>
                            <a:schemeClr val="lt1"/>
                          </a:solidFill>
                          <a:latin typeface="Cambria Math" panose="02040503050406030204" pitchFamily="18" charset="0"/>
                          <a:ea typeface="Cambria Math" panose="02040503050406030204" pitchFamily="18" charset="0"/>
                        </a:rPr>
                        <m:t>𝑝</m:t>
                      </m:r>
                      <m:r>
                        <a:rPr lang="en-GB" sz="1200" i="1">
                          <a:solidFill>
                            <a:schemeClr val="lt1"/>
                          </a:solidFill>
                          <a:latin typeface="Cambria Math" panose="02040503050406030204" pitchFamily="18" charset="0"/>
                          <a:ea typeface="Cambria Math" panose="02040503050406030204" pitchFamily="18" charset="0"/>
                        </a:rPr>
                        <m:t>+</m:t>
                      </m:r>
                      <m:r>
                        <a:rPr lang="en-GB" sz="1200" i="1">
                          <a:solidFill>
                            <a:schemeClr val="lt1"/>
                          </a:solidFill>
                          <a:latin typeface="Cambria Math" panose="02040503050406030204" pitchFamily="18" charset="0"/>
                          <a:ea typeface="Cambria Math" panose="02040503050406030204" pitchFamily="18" charset="0"/>
                        </a:rPr>
                        <m:t>𝜇</m:t>
                      </m:r>
                      <m:sSup>
                        <m:sSupPr>
                          <m:ctrlPr>
                            <a:rPr lang="en-GB" sz="1200" i="1">
                              <a:solidFill>
                                <a:schemeClr val="lt1"/>
                              </a:solidFill>
                              <a:latin typeface="Cambria Math" panose="02040503050406030204" pitchFamily="18" charset="0"/>
                              <a:ea typeface="Cambria Math" panose="02040503050406030204" pitchFamily="18" charset="0"/>
                            </a:rPr>
                          </m:ctrlPr>
                        </m:sSupPr>
                        <m:e>
                          <m:r>
                            <a:rPr lang="en-GB" sz="1200" i="1">
                              <a:solidFill>
                                <a:schemeClr val="lt1"/>
                              </a:solidFill>
                              <a:latin typeface="Cambria Math" panose="02040503050406030204" pitchFamily="18" charset="0"/>
                              <a:ea typeface="Cambria Math" panose="02040503050406030204" pitchFamily="18" charset="0"/>
                            </a:rPr>
                            <m:t>𝛻</m:t>
                          </m:r>
                        </m:e>
                        <m:sup>
                          <m:r>
                            <a:rPr lang="en-GB" sz="1200" i="1">
                              <a:solidFill>
                                <a:schemeClr val="lt1"/>
                              </a:solidFill>
                              <a:latin typeface="Cambria Math" panose="02040503050406030204" pitchFamily="18" charset="0"/>
                              <a:ea typeface="Cambria Math" panose="02040503050406030204" pitchFamily="18" charset="0"/>
                            </a:rPr>
                            <m:t>2</m:t>
                          </m:r>
                        </m:sup>
                      </m:sSup>
                      <m:acc>
                        <m:accPr>
                          <m:chr m:val="⃗"/>
                          <m:ctrlPr>
                            <a:rPr lang="en-GB" sz="1200" i="1">
                              <a:solidFill>
                                <a:schemeClr val="lt1"/>
                              </a:solidFill>
                              <a:latin typeface="Cambria Math" panose="02040503050406030204" pitchFamily="18" charset="0"/>
                              <a:ea typeface="Cambria Math" panose="02040503050406030204" pitchFamily="18" charset="0"/>
                            </a:rPr>
                          </m:ctrlPr>
                        </m:accPr>
                        <m:e>
                          <m:r>
                            <a:rPr lang="en-GB" sz="1200" i="1">
                              <a:solidFill>
                                <a:schemeClr val="lt1"/>
                              </a:solidFill>
                              <a:latin typeface="Cambria Math" panose="02040503050406030204" pitchFamily="18" charset="0"/>
                              <a:ea typeface="Cambria Math" panose="02040503050406030204" pitchFamily="18" charset="0"/>
                            </a:rPr>
                            <m:t>𝑣</m:t>
                          </m:r>
                        </m:e>
                      </m:acc>
                      <m:r>
                        <a:rPr lang="en-GB" sz="1200">
                          <a:solidFill>
                            <a:schemeClr val="lt1"/>
                          </a:solidFill>
                          <a:latin typeface="Cambria Math" panose="02040503050406030204" pitchFamily="18" charset="0"/>
                          <a:ea typeface="Cambria Math" panose="02040503050406030204" pitchFamily="18" charset="0"/>
                        </a:rPr>
                        <m:t>+</m:t>
                      </m:r>
                      <m:r>
                        <m:rPr>
                          <m:sty m:val="p"/>
                        </m:rPr>
                        <a:rPr lang="en-GB" sz="1200">
                          <a:solidFill>
                            <a:schemeClr val="lt1"/>
                          </a:solidFill>
                          <a:latin typeface="Cambria Math" panose="02040503050406030204" pitchFamily="18" charset="0"/>
                          <a:ea typeface="Cambria Math" panose="02040503050406030204" pitchFamily="18" charset="0"/>
                        </a:rPr>
                        <m:t>F</m:t>
                      </m:r>
                    </m:oMath>
                  </m:oMathPara>
                </a14:m>
                <a:endParaRPr lang="ka-GE" sz="1200" dirty="0" smtClean="0">
                  <a:solidFill>
                    <a:schemeClr val="lt1"/>
                  </a:solidFill>
                  <a:latin typeface="+mj-lt"/>
                </a:endParaRPr>
              </a:p>
              <a:p>
                <a:pPr marL="0" indent="0">
                  <a:buSzPts val="1100"/>
                  <a:buNone/>
                </a:pPr>
                <a:r>
                  <a:rPr lang="ka-GE" sz="1200" dirty="0" smtClean="0">
                    <a:solidFill>
                      <a:schemeClr val="lt1"/>
                    </a:solidFill>
                    <a:latin typeface="+mj-lt"/>
                  </a:rPr>
                  <a:t>შეგვიძლია გავაკეთოთ დაშვება</a:t>
                </a:r>
                <a:r>
                  <a:rPr lang="en-GB" sz="1200" dirty="0" smtClean="0">
                    <a:solidFill>
                      <a:schemeClr val="lt1"/>
                    </a:solidFill>
                    <a:latin typeface="+mj-lt"/>
                  </a:rPr>
                  <a:t>,</a:t>
                </a:r>
                <a:r>
                  <a:rPr lang="ka-GE" sz="1200" dirty="0" smtClean="0">
                    <a:solidFill>
                      <a:schemeClr val="lt1"/>
                    </a:solidFill>
                    <a:latin typeface="+mj-lt"/>
                  </a:rPr>
                  <a:t> რომ პროცესი იზოთერმულია.</a:t>
                </a:r>
                <a:r>
                  <a:rPr lang="en-GB" sz="1200" dirty="0" smtClean="0">
                    <a:solidFill>
                      <a:schemeClr val="lt1"/>
                    </a:solidFill>
                    <a:latin typeface="+mj-lt"/>
                  </a:rPr>
                  <a:t> </a:t>
                </a:r>
                <a:r>
                  <a:rPr lang="ka-GE" sz="1200" dirty="0" smtClean="0">
                    <a:solidFill>
                      <a:schemeClr val="lt1"/>
                    </a:solidFill>
                    <a:latin typeface="+mj-lt"/>
                  </a:rPr>
                  <a:t>ასევე ნივთიერება უნდა იყოს ნიუტონური ანუ, მასზე მოქმედი წნევა მის სიბლანტეზე არ ახდენს გავლენას. ნავიე-სტოქსის განტოლებას იყენებენ ამინდის პროგნოზირების და წყლის დინების შესწავლისთვის.</a:t>
                </a:r>
                <a:endParaRPr dirty="0">
                  <a:solidFill>
                    <a:schemeClr val="lt1"/>
                  </a:solidFill>
                  <a:latin typeface="+mj-lt"/>
                </a:endParaRPr>
              </a:p>
            </p:txBody>
          </p:sp>
        </mc:Choice>
        <mc:Fallback xmlns="">
          <p:sp>
            <p:nvSpPr>
              <p:cNvPr id="211" name="Google Shape;211;p37"/>
              <p:cNvSpPr txBox="1">
                <a:spLocks noGrp="1" noRot="1" noChangeAspect="1" noMove="1" noResize="1" noEditPoints="1" noAdjustHandles="1" noChangeArrowheads="1" noChangeShapeType="1" noTextEdit="1"/>
              </p:cNvSpPr>
              <p:nvPr>
                <p:ph type="body" idx="1"/>
              </p:nvPr>
            </p:nvSpPr>
            <p:spPr>
              <a:xfrm>
                <a:off x="707445" y="371959"/>
                <a:ext cx="7717500" cy="3416400"/>
              </a:xfrm>
              <a:prstGeom prst="rect">
                <a:avLst/>
              </a:prstGeom>
              <a:blipFill rotWithShape="0">
                <a:blip r:embed="rId4"/>
                <a:stretch>
                  <a:fillRect/>
                </a:stretch>
              </a:blipFill>
            </p:spPr>
            <p:txBody>
              <a:bodyPr/>
              <a:lstStyle/>
              <a:p>
                <a:r>
                  <a:rPr lang="en-US">
                    <a:noFill/>
                  </a:rPr>
                  <a:t> </a:t>
                </a:r>
              </a:p>
            </p:txBody>
          </p:sp>
        </mc:Fallback>
      </mc:AlternateContent>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8298" y="2943556"/>
            <a:ext cx="2912307" cy="1689606"/>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0800000" flipV="1">
            <a:off x="1237709" y="3170719"/>
            <a:ext cx="3477750" cy="14624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4" name="TextBox 3"/>
          <p:cNvSpPr txBox="1"/>
          <p:nvPr/>
        </p:nvSpPr>
        <p:spPr>
          <a:xfrm>
            <a:off x="4114800" y="2116476"/>
            <a:ext cx="65" cy="215444"/>
          </a:xfrm>
          <a:prstGeom prst="rect">
            <a:avLst/>
          </a:prstGeom>
          <a:noFill/>
        </p:spPr>
        <p:txBody>
          <a:bodyPr wrap="none" lIns="0" tIns="0" rIns="0" bIns="0" rtlCol="0">
            <a:spAutoFit/>
          </a:bodyPr>
          <a:lstStyle/>
          <a:p>
            <a:endParaRPr lang="en-US" dirty="0"/>
          </a:p>
        </p:txBody>
      </p:sp>
      <mc:AlternateContent xmlns:mc="http://schemas.openxmlformats.org/markup-compatibility/2006" xmlns:a14="http://schemas.microsoft.com/office/drawing/2010/main">
        <mc:Choice Requires="a14">
          <p:sp>
            <p:nvSpPr>
              <p:cNvPr id="5" name="TextBox 4"/>
              <p:cNvSpPr txBox="1"/>
              <p:nvPr/>
            </p:nvSpPr>
            <p:spPr>
              <a:xfrm>
                <a:off x="585627" y="279732"/>
                <a:ext cx="8106310" cy="2492990"/>
              </a:xfrm>
              <a:prstGeom prst="rect">
                <a:avLst/>
              </a:prstGeom>
              <a:solidFill>
                <a:schemeClr val="tx1"/>
              </a:solidFill>
              <a:ln w="19050">
                <a:solidFill>
                  <a:schemeClr val="bg1"/>
                </a:solidFill>
              </a:ln>
            </p:spPr>
            <p:txBody>
              <a:bodyPr wrap="square" rtlCol="0">
                <a:spAutoFit/>
              </a:bodyPr>
              <a:lstStyle/>
              <a:p>
                <a:r>
                  <a:rPr lang="ka-GE" sz="1200" dirty="0" smtClean="0">
                    <a:solidFill>
                      <a:schemeClr val="bg1"/>
                    </a:solidFill>
                  </a:rPr>
                  <a:t>ნავიე-სტოქსის განტოლება თავდაპირველად დაწერა კლოდ ნავიემ 1820 წელს, მაგრამ მანამდე იყო ეილერის მოძრაობის განტოლება სითხეებისთვის, რომელსაც ნავიემ უფრო სრულყოფილი სახე მისცა. მას თავიდან ჰქონდა საკმაოდ რთული ფორმა და დღევანდელისგან განსხვავებული სახე, რადგან იმდროინდელი მათემატიკოსები მუშაობდნენ დღეისთვის უფრო „მოძველებული“ მეთოდებითა და აპარატით. განტოლებაზე ისტორიის განმავლობაში უმუშავია ბევრ მეცნიერს, მათ შორის პუასონს, მაქსველს, კირჰოფსა და კოშს. ის ფორმა, რომელსაც ახლა ვიყენებთ ეკუთვნის ლიდვიგ პრანდლტს. ელიერიდან მოყოლებული მხოლოდ სტოქსმა შეძლო მიეცა განტოლებისთვის მკაცრი მათემატიკური სახე. ყველაზე ბოლო მიღწევა განტოლებასთან დაკავშირებით გაკეთდა 2016 წელს. ზოგადი ამონახსნის პოვნის გარდა პრობლემა არის ამონახსნის არსებობა, კლეის ინსტიტუტის მთავარი კითხვაც ეხება „ამონახსნის არსებობასა და სიგლუვეს“</a:t>
                </a:r>
                <a:r>
                  <a:rPr lang="en-GB" sz="1200" dirty="0" smtClean="0">
                    <a:solidFill>
                      <a:schemeClr val="bg1"/>
                    </a:solidFill>
                  </a:rPr>
                  <a:t>. </a:t>
                </a:r>
                <a:r>
                  <a:rPr lang="ka-GE" sz="1200" dirty="0" smtClean="0">
                    <a:solidFill>
                      <a:schemeClr val="bg1"/>
                    </a:solidFill>
                  </a:rPr>
                  <a:t>გასაშუალოებული ნავიე-სტოქსის განტოლების </a:t>
                </a:r>
                <a14:m>
                  <m:oMath xmlns:m="http://schemas.openxmlformats.org/officeDocument/2006/math">
                    <m:sSup>
                      <m:sSupPr>
                        <m:ctrlPr>
                          <a:rPr lang="ka-GE" sz="1200" i="1" smtClean="0">
                            <a:solidFill>
                              <a:schemeClr val="bg1"/>
                            </a:solidFill>
                            <a:latin typeface="Cambria Math" panose="02040503050406030204" pitchFamily="18" charset="0"/>
                          </a:rPr>
                        </m:ctrlPr>
                      </m:sSupPr>
                      <m:e>
                        <m:r>
                          <a:rPr lang="en-GB" sz="1200" b="0" i="1" smtClean="0">
                            <a:solidFill>
                              <a:schemeClr val="bg1"/>
                            </a:solidFill>
                            <a:latin typeface="Cambria Math" panose="02040503050406030204" pitchFamily="18" charset="0"/>
                          </a:rPr>
                          <m:t>𝑅</m:t>
                        </m:r>
                      </m:e>
                      <m:sup>
                        <m:r>
                          <a:rPr lang="en-GB" sz="1200" b="0" i="1" smtClean="0">
                            <a:solidFill>
                              <a:schemeClr val="bg1"/>
                            </a:solidFill>
                            <a:latin typeface="Cambria Math" panose="02040503050406030204" pitchFamily="18" charset="0"/>
                          </a:rPr>
                          <m:t>3</m:t>
                        </m:r>
                      </m:sup>
                    </m:sSup>
                  </m:oMath>
                </a14:m>
                <a:r>
                  <a:rPr lang="ka-GE" sz="1200" dirty="0" smtClean="0">
                    <a:solidFill>
                      <a:schemeClr val="bg1"/>
                    </a:solidFill>
                  </a:rPr>
                  <a:t>-ში ამონახსნის არსებობაზე მნიშვნელოვანი შრომა გააკეთა ტერენს ტაომ 2016 წელს.</a:t>
                </a:r>
                <a:r>
                  <a:rPr lang="en-GB" sz="1200" dirty="0" smtClean="0">
                    <a:solidFill>
                      <a:schemeClr val="bg1"/>
                    </a:solidFill>
                  </a:rPr>
                  <a:t> </a:t>
                </a:r>
                <a:r>
                  <a:rPr lang="ka-GE" sz="1200" dirty="0" smtClean="0">
                    <a:solidFill>
                      <a:schemeClr val="bg1"/>
                    </a:solidFill>
                  </a:rPr>
                  <a:t>კიდევ ერთი პრობლემა განტოლების გარშემო არის ტურბულენტობა, რომელიც სითხის ან აირის ქაოსურ მოძრაობას გამოხატავს და ყველა რეალური დინება სინამდვილეში ტურბულენტურია და არა მარტივი და ლამინარული.</a:t>
                </a:r>
                <a:endParaRPr lang="en-US" sz="12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585627" y="279732"/>
                <a:ext cx="8106310" cy="2492990"/>
              </a:xfrm>
              <a:prstGeom prst="rect">
                <a:avLst/>
              </a:prstGeom>
              <a:blipFill rotWithShape="0">
                <a:blip r:embed="rId3"/>
                <a:stretch>
                  <a:fillRect t="-485" b="-485"/>
                </a:stretch>
              </a:blipFill>
              <a:ln w="19050">
                <a:solidFill>
                  <a:schemeClr val="bg1"/>
                </a:solidFill>
              </a:ln>
            </p:spPr>
            <p:txBody>
              <a:bodyPr/>
              <a:lstStyle/>
              <a:p>
                <a:r>
                  <a:rPr lang="en-US">
                    <a:noFill/>
                  </a:rPr>
                  <a:t> </a:t>
                </a:r>
              </a:p>
            </p:txBody>
          </p:sp>
        </mc:Fallback>
      </mc:AlternateContent>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480" y="2867972"/>
            <a:ext cx="2744483" cy="1829655"/>
          </a:xfrm>
          <a:prstGeom prst="rect">
            <a:avLst/>
          </a:prstGeom>
        </p:spPr>
      </p:pic>
      <p:sp>
        <p:nvSpPr>
          <p:cNvPr id="7" name="TextBox 6"/>
          <p:cNvSpPr txBox="1"/>
          <p:nvPr/>
        </p:nvSpPr>
        <p:spPr>
          <a:xfrm>
            <a:off x="1273996" y="4697628"/>
            <a:ext cx="1952090" cy="400110"/>
          </a:xfrm>
          <a:prstGeom prst="rect">
            <a:avLst/>
          </a:prstGeom>
          <a:noFill/>
        </p:spPr>
        <p:txBody>
          <a:bodyPr wrap="square" rtlCol="0">
            <a:spAutoFit/>
          </a:bodyPr>
          <a:lstStyle/>
          <a:p>
            <a:r>
              <a:rPr lang="ka-GE" sz="1000" dirty="0" smtClean="0">
                <a:solidFill>
                  <a:schemeClr val="bg1"/>
                </a:solidFill>
              </a:rPr>
              <a:t>ტერენს ტაო, ავსტრალიელ-ამერიკელი მათემატიკოსი</a:t>
            </a:r>
            <a:endParaRPr lang="en-US" sz="1000" dirty="0">
              <a:solidFill>
                <a:schemeClr val="bg1"/>
              </a:solidFill>
            </a:endParaRPr>
          </a:p>
        </p:txBody>
      </p:sp>
      <p:pic>
        <p:nvPicPr>
          <p:cNvPr id="8" name="Picture 7"/>
          <p:cNvPicPr>
            <a:picLocks noChangeAspect="1"/>
          </p:cNvPicPr>
          <p:nvPr/>
        </p:nvPicPr>
        <p:blipFill rotWithShape="1">
          <a:blip r:embed="rId5">
            <a:extLst>
              <a:ext uri="{28A0092B-C50C-407E-A947-70E740481C1C}">
                <a14:useLocalDpi xmlns:a14="http://schemas.microsoft.com/office/drawing/2010/main" val="0"/>
              </a:ext>
            </a:extLst>
          </a:blip>
          <a:srcRect l="29114" t="404" b="-1"/>
          <a:stretch/>
        </p:blipFill>
        <p:spPr>
          <a:xfrm>
            <a:off x="3945276" y="2870108"/>
            <a:ext cx="2817212" cy="2106831"/>
          </a:xfrm>
          <a:prstGeom prst="rect">
            <a:avLst/>
          </a:prstGeom>
        </p:spPr>
      </p:pic>
      <p:sp>
        <p:nvSpPr>
          <p:cNvPr id="9" name="TextBox 8"/>
          <p:cNvSpPr txBox="1"/>
          <p:nvPr/>
        </p:nvSpPr>
        <p:spPr>
          <a:xfrm>
            <a:off x="6762488" y="3474979"/>
            <a:ext cx="1828800" cy="553998"/>
          </a:xfrm>
          <a:prstGeom prst="rect">
            <a:avLst/>
          </a:prstGeom>
          <a:noFill/>
        </p:spPr>
        <p:txBody>
          <a:bodyPr wrap="square" rtlCol="0">
            <a:spAutoFit/>
          </a:bodyPr>
          <a:lstStyle/>
          <a:p>
            <a:r>
              <a:rPr lang="ka-GE" sz="1000" dirty="0" smtClean="0">
                <a:solidFill>
                  <a:schemeClr val="bg1"/>
                </a:solidFill>
              </a:rPr>
              <a:t>ტურბულენტური ( ზემოთ) და ლამინარული ( ქვემოთ) დინებები</a:t>
            </a:r>
            <a:endParaRPr lang="en-US" sz="1000" dirty="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5"/>
        <p:cNvGrpSpPr/>
        <p:nvPr/>
      </p:nvGrpSpPr>
      <p:grpSpPr>
        <a:xfrm>
          <a:off x="0" y="0"/>
          <a:ext cx="0" cy="0"/>
          <a:chOff x="0" y="0"/>
          <a:chExt cx="0" cy="0"/>
        </a:xfrm>
      </p:grpSpPr>
      <p:sp>
        <p:nvSpPr>
          <p:cNvPr id="216" name="Google Shape;216;p38"/>
          <p:cNvSpPr/>
          <p:nvPr/>
        </p:nvSpPr>
        <p:spPr>
          <a:xfrm>
            <a:off x="638174" y="374747"/>
            <a:ext cx="7820025" cy="2168542"/>
          </a:xfrm>
          <a:prstGeom prst="rect">
            <a:avLst/>
          </a:prstGeom>
          <a:solidFill>
            <a:schemeClr val="dk1"/>
          </a:solid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mc:AlternateContent xmlns:mc="http://schemas.openxmlformats.org/markup-compatibility/2006" xmlns:a14="http://schemas.microsoft.com/office/drawing/2010/main">
        <mc:Choice Requires="a14">
          <p:sp>
            <p:nvSpPr>
              <p:cNvPr id="17" name="TextBox 16"/>
              <p:cNvSpPr txBox="1"/>
              <p:nvPr/>
            </p:nvSpPr>
            <p:spPr>
              <a:xfrm>
                <a:off x="638175" y="374747"/>
                <a:ext cx="7820025" cy="2168542"/>
              </a:xfrm>
              <a:prstGeom prst="rect">
                <a:avLst/>
              </a:prstGeom>
              <a:noFill/>
            </p:spPr>
            <p:txBody>
              <a:bodyPr wrap="square" rtlCol="0">
                <a:spAutoFit/>
              </a:bodyPr>
              <a:lstStyle/>
              <a:p>
                <a:r>
                  <a:rPr lang="ka-GE" sz="1200" dirty="0" smtClean="0">
                    <a:solidFill>
                      <a:schemeClr val="bg1"/>
                    </a:solidFill>
                  </a:rPr>
                  <a:t>სინამდვილეში ნავიე-სტოქსის განტოლება არის ნიუტონის მეორე კანონი, უბრალოდ განსხვავებული ჩანაწერით.</a:t>
                </a:r>
              </a:p>
              <a:p>
                <a:r>
                  <a:rPr lang="ka-GE" sz="1200" dirty="0" smtClean="0">
                    <a:solidFill>
                      <a:schemeClr val="bg1"/>
                    </a:solidFill>
                  </a:rPr>
                  <a:t>ნიუტონის მეორე კანონი - </a:t>
                </a:r>
                <a14:m>
                  <m:oMath xmlns:m="http://schemas.openxmlformats.org/officeDocument/2006/math">
                    <m:nary>
                      <m:naryPr>
                        <m:chr m:val="∑"/>
                        <m:subHide m:val="on"/>
                        <m:supHide m:val="on"/>
                        <m:ctrlPr>
                          <a:rPr lang="en-GB" sz="1200" b="0" i="1" smtClean="0">
                            <a:solidFill>
                              <a:schemeClr val="bg1"/>
                            </a:solidFill>
                            <a:latin typeface="Cambria Math" panose="02040503050406030204" pitchFamily="18" charset="0"/>
                          </a:rPr>
                        </m:ctrlPr>
                      </m:naryPr>
                      <m:sub/>
                      <m:sup/>
                      <m:e>
                        <m:acc>
                          <m:accPr>
                            <m:chr m:val="⃗"/>
                            <m:ctrlPr>
                              <a:rPr lang="en-GB" sz="1200" b="0" i="1" smtClean="0">
                                <a:solidFill>
                                  <a:schemeClr val="bg1"/>
                                </a:solidFill>
                                <a:latin typeface="Cambria Math" panose="02040503050406030204" pitchFamily="18" charset="0"/>
                              </a:rPr>
                            </m:ctrlPr>
                          </m:accPr>
                          <m:e>
                            <m:r>
                              <a:rPr lang="en-GB" sz="1200" b="0" i="1" smtClean="0">
                                <a:solidFill>
                                  <a:schemeClr val="bg1"/>
                                </a:solidFill>
                                <a:latin typeface="Cambria Math" panose="02040503050406030204" pitchFamily="18" charset="0"/>
                              </a:rPr>
                              <m:t>𝐹</m:t>
                            </m:r>
                          </m:e>
                        </m:acc>
                      </m:e>
                    </m:nary>
                    <m:r>
                      <a:rPr lang="en-GB" sz="1200" b="0" i="1" smtClean="0">
                        <a:solidFill>
                          <a:schemeClr val="bg1"/>
                        </a:solidFill>
                        <a:latin typeface="Cambria Math" panose="02040503050406030204" pitchFamily="18" charset="0"/>
                      </a:rPr>
                      <m:t>=</m:t>
                    </m:r>
                    <m:r>
                      <a:rPr lang="en-GB" sz="1200" b="0" i="1" smtClean="0">
                        <a:solidFill>
                          <a:schemeClr val="bg1"/>
                        </a:solidFill>
                        <a:latin typeface="Cambria Math" panose="02040503050406030204" pitchFamily="18" charset="0"/>
                      </a:rPr>
                      <m:t>𝑚</m:t>
                    </m:r>
                    <m:acc>
                      <m:accPr>
                        <m:chr m:val="⃗"/>
                        <m:ctrlPr>
                          <a:rPr lang="en-GB" sz="1200" b="0" i="1" smtClean="0">
                            <a:solidFill>
                              <a:schemeClr val="bg1"/>
                            </a:solidFill>
                            <a:latin typeface="Cambria Math" panose="02040503050406030204" pitchFamily="18" charset="0"/>
                          </a:rPr>
                        </m:ctrlPr>
                      </m:accPr>
                      <m:e>
                        <m:r>
                          <a:rPr lang="en-GB" sz="1200" b="0" i="1" smtClean="0">
                            <a:solidFill>
                              <a:schemeClr val="bg1"/>
                            </a:solidFill>
                            <a:latin typeface="Cambria Math" panose="02040503050406030204" pitchFamily="18" charset="0"/>
                          </a:rPr>
                          <m:t>𝑎</m:t>
                        </m:r>
                      </m:e>
                    </m:acc>
                  </m:oMath>
                </a14:m>
                <a:r>
                  <a:rPr lang="en-US" sz="1200" dirty="0" smtClean="0">
                    <a:solidFill>
                      <a:schemeClr val="bg1"/>
                    </a:solidFill>
                  </a:rPr>
                  <a:t> </a:t>
                </a:r>
              </a:p>
              <a:p>
                <a:r>
                  <a:rPr lang="ka-GE" sz="1200" dirty="0" smtClean="0">
                    <a:solidFill>
                      <a:schemeClr val="bg1"/>
                    </a:solidFill>
                  </a:rPr>
                  <a:t>ნევიე-სტოქსის განტოლებაზე გადასასვლელად რადგან ჩვენ სითხის მოძრაობისას გვაინტერესებს ანუ სითხის შემადგენელი ნაწილაკების მოძრაობა, ამისთვის მთლიანი მასის მაგივრად შეგვიძლია ავიღოთ </a:t>
                </a:r>
                <a14:m>
                  <m:oMath xmlns:m="http://schemas.openxmlformats.org/officeDocument/2006/math">
                    <m:r>
                      <a:rPr lang="en-GB" sz="1200" b="0" i="1" smtClean="0">
                        <a:solidFill>
                          <a:schemeClr val="bg1"/>
                        </a:solidFill>
                        <a:latin typeface="Cambria Math" panose="02040503050406030204" pitchFamily="18" charset="0"/>
                      </a:rPr>
                      <m:t>𝑑𝑉</m:t>
                    </m:r>
                  </m:oMath>
                </a14:m>
                <a:r>
                  <a:rPr lang="en-US" sz="1200" dirty="0" smtClean="0">
                    <a:solidFill>
                      <a:schemeClr val="bg1"/>
                    </a:solidFill>
                  </a:rPr>
                  <a:t> </a:t>
                </a:r>
                <a:r>
                  <a:rPr lang="ka-GE" sz="1200" dirty="0" smtClean="0">
                    <a:solidFill>
                      <a:schemeClr val="bg1"/>
                    </a:solidFill>
                  </a:rPr>
                  <a:t>მოცულობაზე მოსულ მასას ანუ სიმკვრივეს და </a:t>
                </a:r>
                <a14:m>
                  <m:oMath xmlns:m="http://schemas.openxmlformats.org/officeDocument/2006/math">
                    <m:acc>
                      <m:accPr>
                        <m:chr m:val="⃗"/>
                        <m:ctrlPr>
                          <a:rPr lang="en-GB" sz="1200" i="1">
                            <a:solidFill>
                              <a:schemeClr val="bg1"/>
                            </a:solidFill>
                            <a:latin typeface="Cambria Math" panose="02040503050406030204" pitchFamily="18" charset="0"/>
                          </a:rPr>
                        </m:ctrlPr>
                      </m:accPr>
                      <m:e>
                        <m:r>
                          <a:rPr lang="en-GB" sz="1200" i="1">
                            <a:solidFill>
                              <a:schemeClr val="bg1"/>
                            </a:solidFill>
                            <a:latin typeface="Cambria Math" panose="02040503050406030204" pitchFamily="18" charset="0"/>
                          </a:rPr>
                          <m:t>𝑎</m:t>
                        </m:r>
                      </m:e>
                    </m:acc>
                  </m:oMath>
                </a14:m>
                <a:r>
                  <a:rPr lang="ka-GE" sz="1200" dirty="0" smtClean="0">
                    <a:solidFill>
                      <a:schemeClr val="bg1"/>
                    </a:solidFill>
                  </a:rPr>
                  <a:t> წევრი შეიცვლება სიჩქარის წარმოებულით. მეორე მხარეს კი ყველა წევრი არის ძალა. პირველი ორი წევრი არის სითხის შიგნით ძალები და მესამე წევრი არის ნებისმიერი გარე ძალა. ის შიეძლება იყოს მაგალითად სიმძიმის ძალაც და მაშინ</a:t>
                </a:r>
                <a:r>
                  <a:rPr lang="en-GB" sz="1200" dirty="0" smtClean="0">
                    <a:solidFill>
                      <a:schemeClr val="bg1"/>
                    </a:solidFill>
                  </a:rPr>
                  <a:t> </a:t>
                </a:r>
                <a14:m>
                  <m:oMath xmlns:m="http://schemas.openxmlformats.org/officeDocument/2006/math">
                    <m:acc>
                      <m:accPr>
                        <m:chr m:val="⃗"/>
                        <m:ctrlPr>
                          <a:rPr lang="en-GB" sz="1200" i="1" smtClean="0">
                            <a:solidFill>
                              <a:schemeClr val="bg1"/>
                            </a:solidFill>
                            <a:latin typeface="Cambria Math" panose="02040503050406030204" pitchFamily="18" charset="0"/>
                          </a:rPr>
                        </m:ctrlPr>
                      </m:accPr>
                      <m:e>
                        <m:r>
                          <a:rPr lang="en-GB" sz="1200" b="0" i="1" smtClean="0">
                            <a:solidFill>
                              <a:schemeClr val="bg1"/>
                            </a:solidFill>
                            <a:latin typeface="Cambria Math" panose="02040503050406030204" pitchFamily="18" charset="0"/>
                          </a:rPr>
                          <m:t>𝐹</m:t>
                        </m:r>
                      </m:e>
                    </m:acc>
                    <m:r>
                      <a:rPr lang="en-GB" sz="1200" b="0" i="1" smtClean="0">
                        <a:solidFill>
                          <a:schemeClr val="bg1"/>
                        </a:solidFill>
                        <a:latin typeface="Cambria Math" panose="02040503050406030204" pitchFamily="18" charset="0"/>
                      </a:rPr>
                      <m:t>=</m:t>
                    </m:r>
                    <m:r>
                      <a:rPr lang="en-GB" sz="1200" b="0" i="1" smtClean="0">
                        <a:solidFill>
                          <a:schemeClr val="bg1"/>
                        </a:solidFill>
                        <a:latin typeface="Cambria Math" panose="02040503050406030204" pitchFamily="18" charset="0"/>
                        <a:ea typeface="Cambria Math" panose="02040503050406030204" pitchFamily="18" charset="0"/>
                      </a:rPr>
                      <m:t>𝜌</m:t>
                    </m:r>
                    <m:r>
                      <a:rPr lang="en-GB" sz="1200" b="0" i="1" smtClean="0">
                        <a:solidFill>
                          <a:schemeClr val="bg1"/>
                        </a:solidFill>
                        <a:latin typeface="Cambria Math" panose="02040503050406030204" pitchFamily="18" charset="0"/>
                        <a:ea typeface="Cambria Math" panose="02040503050406030204" pitchFamily="18" charset="0"/>
                      </a:rPr>
                      <m:t>𝑔</m:t>
                    </m:r>
                  </m:oMath>
                </a14:m>
                <a:r>
                  <a:rPr lang="en-GB" sz="1200" dirty="0" smtClean="0">
                    <a:solidFill>
                      <a:schemeClr val="bg1"/>
                    </a:solidFill>
                  </a:rPr>
                  <a:t>     </a:t>
                </a:r>
                <a:r>
                  <a:rPr lang="ka-GE" sz="1200" dirty="0" smtClean="0">
                    <a:solidFill>
                      <a:schemeClr val="bg1"/>
                    </a:solidFill>
                  </a:rPr>
                  <a:t> </a:t>
                </a:r>
                <a:endParaRPr lang="en-GB" sz="1200" i="1" dirty="0" smtClean="0">
                  <a:solidFill>
                    <a:schemeClr val="lt1"/>
                  </a:solidFill>
                  <a:latin typeface="Cambria Math" panose="02040503050406030204" pitchFamily="18" charset="0"/>
                  <a:ea typeface="Cambria Math" panose="02040503050406030204" pitchFamily="18" charset="0"/>
                </a:endParaRPr>
              </a:p>
              <a:p>
                <a14:m>
                  <m:oMath xmlns:m="http://schemas.openxmlformats.org/officeDocument/2006/math">
                    <m:r>
                      <a:rPr lang="en-GB" sz="1200" i="1">
                        <a:solidFill>
                          <a:schemeClr val="lt1"/>
                        </a:solidFill>
                        <a:latin typeface="Cambria Math" panose="02040503050406030204" pitchFamily="18" charset="0"/>
                        <a:ea typeface="Cambria Math" panose="02040503050406030204" pitchFamily="18" charset="0"/>
                      </a:rPr>
                      <m:t>−</m:t>
                    </m:r>
                    <m:r>
                      <a:rPr lang="en-GB" sz="1200" i="1">
                        <a:solidFill>
                          <a:schemeClr val="lt1"/>
                        </a:solidFill>
                        <a:latin typeface="Cambria Math" panose="02040503050406030204" pitchFamily="18" charset="0"/>
                        <a:ea typeface="Cambria Math" panose="02040503050406030204" pitchFamily="18" charset="0"/>
                      </a:rPr>
                      <m:t>𝛻</m:t>
                    </m:r>
                    <m:r>
                      <a:rPr lang="en-GB" sz="1200" i="1">
                        <a:solidFill>
                          <a:schemeClr val="lt1"/>
                        </a:solidFill>
                        <a:latin typeface="Cambria Math" panose="02040503050406030204" pitchFamily="18" charset="0"/>
                        <a:ea typeface="Cambria Math" panose="02040503050406030204" pitchFamily="18" charset="0"/>
                      </a:rPr>
                      <m:t>𝑝</m:t>
                    </m:r>
                  </m:oMath>
                </a14:m>
                <a:r>
                  <a:rPr lang="ka-GE" sz="1200" dirty="0" smtClean="0">
                    <a:solidFill>
                      <a:schemeClr val="bg1"/>
                    </a:solidFill>
                  </a:rPr>
                  <a:t> გვიჩვენებს რომ სითხის მოძრაობისას ნაწილაკები გადაადგილდებიან დიდი წნევიდან მცირესკენ და </a:t>
                </a:r>
                <a14:m>
                  <m:oMath xmlns:m="http://schemas.openxmlformats.org/officeDocument/2006/math">
                    <m:r>
                      <a:rPr lang="en-GB" sz="1200" i="1">
                        <a:solidFill>
                          <a:schemeClr val="lt1"/>
                        </a:solidFill>
                        <a:latin typeface="Cambria Math" panose="02040503050406030204" pitchFamily="18" charset="0"/>
                        <a:ea typeface="Cambria Math" panose="02040503050406030204" pitchFamily="18" charset="0"/>
                      </a:rPr>
                      <m:t>𝜇</m:t>
                    </m:r>
                    <m:sSup>
                      <m:sSupPr>
                        <m:ctrlPr>
                          <a:rPr lang="en-GB" sz="1200" i="1">
                            <a:solidFill>
                              <a:schemeClr val="lt1"/>
                            </a:solidFill>
                            <a:latin typeface="Cambria Math" panose="02040503050406030204" pitchFamily="18" charset="0"/>
                            <a:ea typeface="Cambria Math" panose="02040503050406030204" pitchFamily="18" charset="0"/>
                          </a:rPr>
                        </m:ctrlPr>
                      </m:sSupPr>
                      <m:e>
                        <m:r>
                          <a:rPr lang="en-GB" sz="1200" i="1">
                            <a:solidFill>
                              <a:schemeClr val="lt1"/>
                            </a:solidFill>
                            <a:latin typeface="Cambria Math" panose="02040503050406030204" pitchFamily="18" charset="0"/>
                            <a:ea typeface="Cambria Math" panose="02040503050406030204" pitchFamily="18" charset="0"/>
                          </a:rPr>
                          <m:t>𝛻</m:t>
                        </m:r>
                      </m:e>
                      <m:sup>
                        <m:r>
                          <a:rPr lang="en-GB" sz="1200" i="1">
                            <a:solidFill>
                              <a:schemeClr val="lt1"/>
                            </a:solidFill>
                            <a:latin typeface="Cambria Math" panose="02040503050406030204" pitchFamily="18" charset="0"/>
                            <a:ea typeface="Cambria Math" panose="02040503050406030204" pitchFamily="18" charset="0"/>
                          </a:rPr>
                          <m:t>2</m:t>
                        </m:r>
                      </m:sup>
                    </m:sSup>
                    <m:acc>
                      <m:accPr>
                        <m:chr m:val="⃗"/>
                        <m:ctrlPr>
                          <a:rPr lang="en-GB" sz="1200" i="1">
                            <a:solidFill>
                              <a:schemeClr val="lt1"/>
                            </a:solidFill>
                            <a:latin typeface="Cambria Math" panose="02040503050406030204" pitchFamily="18" charset="0"/>
                            <a:ea typeface="Cambria Math" panose="02040503050406030204" pitchFamily="18" charset="0"/>
                          </a:rPr>
                        </m:ctrlPr>
                      </m:accPr>
                      <m:e>
                        <m:r>
                          <a:rPr lang="en-GB" sz="1200" i="1">
                            <a:solidFill>
                              <a:schemeClr val="lt1"/>
                            </a:solidFill>
                            <a:latin typeface="Cambria Math" panose="02040503050406030204" pitchFamily="18" charset="0"/>
                            <a:ea typeface="Cambria Math" panose="02040503050406030204" pitchFamily="18" charset="0"/>
                          </a:rPr>
                          <m:t>𝑣</m:t>
                        </m:r>
                      </m:e>
                    </m:acc>
                  </m:oMath>
                </a14:m>
                <a:r>
                  <a:rPr lang="ka-GE" sz="1200" dirty="0" smtClean="0">
                    <a:solidFill>
                      <a:schemeClr val="bg1"/>
                    </a:solidFill>
                  </a:rPr>
                  <a:t> არის სიბლანტის წევრი რომელიც გამოხატავს ხახუნს. მოძრაობისას ნაწილაკები რაც უფრო მეტად შეუშლიან ხელს ერთმანეთს და დიდი იქნება ხახუნი მაშინ დიდი იქნება სიბლანტეც. </a:t>
                </a:r>
                <a:endParaRPr lang="en-US" sz="1200" dirty="0">
                  <a:solidFill>
                    <a:schemeClr val="bg1"/>
                  </a:solidFill>
                </a:endParaRPr>
              </a:p>
            </p:txBody>
          </p:sp>
        </mc:Choice>
        <mc:Fallback xmlns="">
          <p:sp>
            <p:nvSpPr>
              <p:cNvPr id="17" name="TextBox 16"/>
              <p:cNvSpPr txBox="1">
                <a:spLocks noRot="1" noChangeAspect="1" noMove="1" noResize="1" noEditPoints="1" noAdjustHandles="1" noChangeArrowheads="1" noChangeShapeType="1" noTextEdit="1"/>
              </p:cNvSpPr>
              <p:nvPr/>
            </p:nvSpPr>
            <p:spPr>
              <a:xfrm>
                <a:off x="638175" y="374747"/>
                <a:ext cx="7820025" cy="2168542"/>
              </a:xfrm>
              <a:prstGeom prst="rect">
                <a:avLst/>
              </a:prstGeom>
              <a:blipFill rotWithShape="0">
                <a:blip r:embed="rId4"/>
                <a:stretch>
                  <a:fillRect l="-78" t="-562" b="-1404"/>
                </a:stretch>
              </a:blipFill>
            </p:spPr>
            <p:txBody>
              <a:bodyPr/>
              <a:lstStyle/>
              <a:p>
                <a:r>
                  <a:rPr lang="en-US">
                    <a:noFill/>
                  </a:rPr>
                  <a:t> </a:t>
                </a:r>
              </a:p>
            </p:txBody>
          </p:sp>
        </mc:Fallback>
      </mc:AlternateContent>
      <p:sp>
        <p:nvSpPr>
          <p:cNvPr id="5" name="Google Shape;216;p38"/>
          <p:cNvSpPr/>
          <p:nvPr/>
        </p:nvSpPr>
        <p:spPr>
          <a:xfrm>
            <a:off x="638175" y="2846968"/>
            <a:ext cx="5178175" cy="1620648"/>
          </a:xfrm>
          <a:prstGeom prst="rect">
            <a:avLst/>
          </a:prstGeom>
          <a:solidFill>
            <a:schemeClr val="dk1"/>
          </a:solid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 name="TextBox 2"/>
          <p:cNvSpPr txBox="1"/>
          <p:nvPr/>
        </p:nvSpPr>
        <p:spPr>
          <a:xfrm>
            <a:off x="638174" y="2846967"/>
            <a:ext cx="5178175" cy="2000548"/>
          </a:xfrm>
          <a:prstGeom prst="rect">
            <a:avLst/>
          </a:prstGeom>
          <a:noFill/>
        </p:spPr>
        <p:txBody>
          <a:bodyPr wrap="square" rtlCol="0">
            <a:spAutoFit/>
          </a:bodyPr>
          <a:lstStyle/>
          <a:p>
            <a:r>
              <a:rPr lang="ka-GE" sz="1200" dirty="0">
                <a:solidFill>
                  <a:schemeClr val="bg1"/>
                </a:solidFill>
              </a:rPr>
              <a:t>განტოლება ერთი შეხედვით მარტივი უნდა იყოს რადგან ფიზიკის უმარტივესი და ფუნდამენტური პრინციპეპიდან გამომდინარეობს, მაგრამ დღემდე არაა დადგენილი მისი ზოგადი ამონახსნი. ამონახსნის ძიება მხოლოდ მათემატიკოსების და ფიზიკოსების ცნობისმოყვარეობას არ უკავშირდება, რადგან როგორც უკვე ვთქვით, ის აღწერს ნებისმიერი სითხის ან აირის დინებას რაც კი არსებობს ბუნებაში, მათ შორის მაგალითად სისხლის დინებასაც, შესაბამისად ის შეიძლება გამოვიყენოთ მედიცინაშიც.</a:t>
            </a:r>
          </a:p>
          <a:p>
            <a:r>
              <a:rPr lang="en-US" dirty="0"/>
              <a:t/>
            </a:r>
            <a:br>
              <a:rPr lang="en-US" dirty="0"/>
            </a:br>
            <a:endParaRPr lang="en-US" dirty="0"/>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84709" y="2787504"/>
            <a:ext cx="2373491" cy="1680112"/>
          </a:xfrm>
          <a:prstGeom prst="rect">
            <a:avLst/>
          </a:prstGeom>
        </p:spPr>
      </p:pic>
      <p:sp>
        <p:nvSpPr>
          <p:cNvPr id="8" name="TextBox 7"/>
          <p:cNvSpPr txBox="1"/>
          <p:nvPr/>
        </p:nvSpPr>
        <p:spPr>
          <a:xfrm>
            <a:off x="6084708" y="4467616"/>
            <a:ext cx="2936002" cy="553998"/>
          </a:xfrm>
          <a:prstGeom prst="rect">
            <a:avLst/>
          </a:prstGeom>
          <a:noFill/>
        </p:spPr>
        <p:txBody>
          <a:bodyPr wrap="square" rtlCol="0">
            <a:spAutoFit/>
          </a:bodyPr>
          <a:lstStyle/>
          <a:p>
            <a:r>
              <a:rPr lang="ka-GE" sz="1000" dirty="0" smtClean="0">
                <a:solidFill>
                  <a:schemeClr val="bg1"/>
                </a:solidFill>
              </a:rPr>
              <a:t>განტოლებას იყენებენ თვითმფრინავის ფრთაზე წარმოქმნილი ნაკადების მოდელირებისთვის</a:t>
            </a:r>
            <a:endParaRPr lang="en-US" sz="1000"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0"/>
        <p:cNvGrpSpPr/>
        <p:nvPr/>
      </p:nvGrpSpPr>
      <p:grpSpPr>
        <a:xfrm>
          <a:off x="0" y="0"/>
          <a:ext cx="0" cy="0"/>
          <a:chOff x="0" y="0"/>
          <a:chExt cx="0" cy="0"/>
        </a:xfrm>
      </p:grpSpPr>
      <p:sp>
        <p:nvSpPr>
          <p:cNvPr id="262" name="Google Shape;262;p42"/>
          <p:cNvSpPr/>
          <p:nvPr/>
        </p:nvSpPr>
        <p:spPr>
          <a:xfrm>
            <a:off x="924674" y="328775"/>
            <a:ext cx="7325158" cy="1775109"/>
          </a:xfrm>
          <a:prstGeom prst="rect">
            <a:avLst/>
          </a:prstGeom>
          <a:solidFill>
            <a:schemeClr val="dk1"/>
          </a:solid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42"/>
          <p:cNvSpPr txBox="1"/>
          <p:nvPr/>
        </p:nvSpPr>
        <p:spPr>
          <a:xfrm>
            <a:off x="5134825" y="3372438"/>
            <a:ext cx="1049400" cy="308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a:solidFill>
                  <a:schemeClr val="dk1"/>
                </a:solidFill>
                <a:latin typeface="Rubik"/>
                <a:ea typeface="Rubik"/>
                <a:cs typeface="Rubik"/>
                <a:sym typeface="Rubik"/>
              </a:rPr>
              <a:t>60</a:t>
            </a:r>
            <a:endParaRPr b="1">
              <a:solidFill>
                <a:schemeClr val="dk1"/>
              </a:solidFill>
              <a:latin typeface="Rubik"/>
              <a:ea typeface="Rubik"/>
              <a:cs typeface="Rubik"/>
              <a:sym typeface="Rubik"/>
            </a:endParaRPr>
          </a:p>
        </p:txBody>
      </p:sp>
      <p:sp>
        <p:nvSpPr>
          <p:cNvPr id="269" name="Google Shape;269;p42"/>
          <p:cNvSpPr txBox="1"/>
          <p:nvPr/>
        </p:nvSpPr>
        <p:spPr>
          <a:xfrm>
            <a:off x="7381375" y="3372438"/>
            <a:ext cx="1049400" cy="308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a:solidFill>
                  <a:schemeClr val="dk1"/>
                </a:solidFill>
                <a:latin typeface="Rubik"/>
                <a:ea typeface="Rubik"/>
                <a:cs typeface="Rubik"/>
                <a:sym typeface="Rubik"/>
              </a:rPr>
              <a:t>20</a:t>
            </a:r>
            <a:endParaRPr b="1">
              <a:solidFill>
                <a:schemeClr val="dk1"/>
              </a:solidFill>
              <a:latin typeface="Rubik"/>
              <a:ea typeface="Rubik"/>
              <a:cs typeface="Rubik"/>
              <a:sym typeface="Rubik"/>
            </a:endParaRPr>
          </a:p>
        </p:txBody>
      </p:sp>
      <p:sp>
        <p:nvSpPr>
          <p:cNvPr id="2" name="TextBox 1"/>
          <p:cNvSpPr txBox="1"/>
          <p:nvPr/>
        </p:nvSpPr>
        <p:spPr>
          <a:xfrm>
            <a:off x="924674" y="328775"/>
            <a:ext cx="7253239" cy="1754326"/>
          </a:xfrm>
          <a:prstGeom prst="rect">
            <a:avLst/>
          </a:prstGeom>
          <a:noFill/>
        </p:spPr>
        <p:txBody>
          <a:bodyPr wrap="square" rtlCol="0">
            <a:spAutoFit/>
          </a:bodyPr>
          <a:lstStyle/>
          <a:p>
            <a:r>
              <a:rPr lang="ka-GE" sz="1200" dirty="0" smtClean="0">
                <a:solidFill>
                  <a:schemeClr val="bg1"/>
                </a:solidFill>
              </a:rPr>
              <a:t>ნავიე-სტოქსის განტოლება არის კერძოწარმოებულიანი დიფერენციალური განტოლება, შესაბამისად ის ამოხსნილად ჩაითვლება თუ ვიპოვით ზოგად ამონახსნს, რომელიც შესაბამისი იქნება ნებისმიერი საწყისი და სასაზღვრო პირობებისთვის, ასევე ამონახსნი უნდა იყოს გლუვი. ამას ვერ ვახერხებთ, მაგრამ მაინც შეიძლება განტოლების გამოყენება პროცესების მოდელირებაში. ჩვენ შეგვიძლია გავამარტივოთ განტოლება ისე, რომ იმის მაგივრად, რომ ჩვენ ის შევუსაბამოთ თითოეულ ნაწილაკს, შეგვიძლია დავუშვათ, რომ რაღაც არეზე ნაწილაკების რაღაც რაოდენობა მოძრაობს ერთნაირი სიჩქარით და შეიკვრება წრეწირი, რომლის შიგნითაც ნაწილაკებს ექნებათ ერთნაირი სიჩქარე, რაც მოდელირებას შესაძლებელს გახდის რადგან ვილაპარაკებთ, არა თითოეულზე, არამედ მთლიან ნაკადზე რომელსაც ერთი სიჩქარე აქვს. ამ მეთოდს ქვია რეინოლდსის გასაშუალოება. </a:t>
            </a:r>
            <a:endParaRPr lang="en-US" sz="1200" dirty="0"/>
          </a:p>
        </p:txBody>
      </p:sp>
      <p:pic>
        <p:nvPicPr>
          <p:cNvPr id="3" name="Picture 2"/>
          <p:cNvPicPr>
            <a:picLocks noChangeAspect="1"/>
          </p:cNvPicPr>
          <p:nvPr/>
        </p:nvPicPr>
        <p:blipFill>
          <a:blip r:embed="rId4"/>
          <a:stretch>
            <a:fillRect/>
          </a:stretch>
        </p:blipFill>
        <p:spPr>
          <a:xfrm>
            <a:off x="497385" y="2435730"/>
            <a:ext cx="2508355" cy="2490815"/>
          </a:xfrm>
          <a:prstGeom prst="rect">
            <a:avLst/>
          </a:prstGeom>
        </p:spPr>
      </p:pic>
      <p:pic>
        <p:nvPicPr>
          <p:cNvPr id="4" name="Picture 3"/>
          <p:cNvPicPr>
            <a:picLocks noChangeAspect="1"/>
          </p:cNvPicPr>
          <p:nvPr/>
        </p:nvPicPr>
        <p:blipFill>
          <a:blip r:embed="rId5"/>
          <a:stretch>
            <a:fillRect/>
          </a:stretch>
        </p:blipFill>
        <p:spPr>
          <a:xfrm>
            <a:off x="3298987" y="2440541"/>
            <a:ext cx="2551394" cy="2509152"/>
          </a:xfrm>
          <a:prstGeom prst="rect">
            <a:avLst/>
          </a:prstGeom>
        </p:spPr>
      </p:pic>
      <p:pic>
        <p:nvPicPr>
          <p:cNvPr id="5" name="Picture 4"/>
          <p:cNvPicPr>
            <a:picLocks noChangeAspect="1"/>
          </p:cNvPicPr>
          <p:nvPr/>
        </p:nvPicPr>
        <p:blipFill>
          <a:blip r:embed="rId6"/>
          <a:stretch>
            <a:fillRect/>
          </a:stretch>
        </p:blipFill>
        <p:spPr>
          <a:xfrm>
            <a:off x="6143628" y="2440541"/>
            <a:ext cx="2624822" cy="250915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39"/>
        <p:cNvGrpSpPr/>
        <p:nvPr/>
      </p:nvGrpSpPr>
      <p:grpSpPr>
        <a:xfrm>
          <a:off x="0" y="0"/>
          <a:ext cx="0" cy="0"/>
          <a:chOff x="0" y="0"/>
          <a:chExt cx="0" cy="0"/>
        </a:xfrm>
      </p:grpSpPr>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7186" y="389457"/>
            <a:ext cx="3581761" cy="1995154"/>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83470" y="2762764"/>
            <a:ext cx="3581762" cy="1995153"/>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83470" y="389457"/>
            <a:ext cx="3581762" cy="1995154"/>
          </a:xfrm>
          <a:prstGeom prst="rect">
            <a:avLst/>
          </a:prstGeom>
        </p:spPr>
      </p:pic>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7185" y="2762764"/>
            <a:ext cx="3581761" cy="198928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26"/>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608"/>
            <a:ext cx="9144000" cy="5155108"/>
          </a:xfrm>
          <a:prstGeom prst="rect">
            <a:avLst/>
          </a:prstGeom>
        </p:spPr>
      </p:pic>
      <p:sp>
        <p:nvSpPr>
          <p:cNvPr id="3" name="TextBox 2"/>
          <p:cNvSpPr txBox="1"/>
          <p:nvPr/>
        </p:nvSpPr>
        <p:spPr>
          <a:xfrm>
            <a:off x="4114800" y="2116476"/>
            <a:ext cx="65" cy="215444"/>
          </a:xfrm>
          <a:prstGeom prst="rect">
            <a:avLst/>
          </a:prstGeom>
          <a:noFill/>
        </p:spPr>
        <p:txBody>
          <a:bodyPr wrap="none" lIns="0" tIns="0" rIns="0" bIns="0" rtlCol="0">
            <a:spAutoFit/>
          </a:bodyPr>
          <a:lstStyle/>
          <a:p>
            <a:endParaRPr lang="en-US" dirty="0"/>
          </a:p>
        </p:txBody>
      </p:sp>
      <p:sp>
        <p:nvSpPr>
          <p:cNvPr id="4" name="TextBox 3"/>
          <p:cNvSpPr txBox="1"/>
          <p:nvPr/>
        </p:nvSpPr>
        <p:spPr>
          <a:xfrm>
            <a:off x="2085654" y="2365891"/>
            <a:ext cx="4972692" cy="400110"/>
          </a:xfrm>
          <a:prstGeom prst="rect">
            <a:avLst/>
          </a:prstGeom>
          <a:noFill/>
        </p:spPr>
        <p:txBody>
          <a:bodyPr wrap="square" rtlCol="0">
            <a:spAutoFit/>
          </a:bodyPr>
          <a:lstStyle/>
          <a:p>
            <a:pPr algn="ctr"/>
            <a:r>
              <a:rPr lang="ka-GE" sz="2000" b="1" dirty="0" smtClean="0">
                <a:solidFill>
                  <a:schemeClr val="bg1"/>
                </a:solidFill>
              </a:rPr>
              <a:t>მადლობა ყურადღებისთვის </a:t>
            </a:r>
            <a:endParaRPr lang="en-US" sz="2000" b="1"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02951" y="530767"/>
            <a:ext cx="7717500" cy="4612733"/>
          </a:xfrm>
        </p:spPr>
        <p:txBody>
          <a:bodyPr/>
          <a:lstStyle/>
          <a:p>
            <a:endParaRPr lang="en-GB" dirty="0" smtClean="0"/>
          </a:p>
          <a:p>
            <a:pPr marL="139700" indent="0">
              <a:buNone/>
            </a:pPr>
            <a:r>
              <a:rPr lang="ka-GE" dirty="0" smtClean="0">
                <a:solidFill>
                  <a:schemeClr val="bg1"/>
                </a:solidFill>
              </a:rPr>
              <a:t>გამოყენებული ლიტერატურა:</a:t>
            </a:r>
            <a:endParaRPr lang="en-GB" dirty="0" smtClean="0">
              <a:solidFill>
                <a:schemeClr val="bg1"/>
              </a:solidFill>
            </a:endParaRPr>
          </a:p>
          <a:p>
            <a:endParaRPr lang="ka-GE" dirty="0" smtClean="0">
              <a:solidFill>
                <a:schemeClr val="bg1"/>
              </a:solidFill>
            </a:endParaRPr>
          </a:p>
          <a:p>
            <a:pPr marL="139700" indent="0">
              <a:buNone/>
            </a:pPr>
            <a:r>
              <a:rPr lang="nb-NO" dirty="0">
                <a:solidFill>
                  <a:schemeClr val="bg1"/>
                </a:solidFill>
                <a:latin typeface="Sylfaen" panose="010A0502050306030303" pitchFamily="18" charset="0"/>
              </a:rPr>
              <a:t>Joseph H. </a:t>
            </a:r>
            <a:r>
              <a:rPr lang="nb-NO" dirty="0" smtClean="0">
                <a:solidFill>
                  <a:schemeClr val="bg1"/>
                </a:solidFill>
                <a:latin typeface="Sylfaen" panose="010A0502050306030303" pitchFamily="18" charset="0"/>
              </a:rPr>
              <a:t>Spurk, Nuri Akse – </a:t>
            </a:r>
            <a:r>
              <a:rPr lang="en-US" dirty="0" smtClean="0">
                <a:solidFill>
                  <a:schemeClr val="bg1"/>
                </a:solidFill>
                <a:latin typeface="Sylfaen" panose="010A0502050306030303" pitchFamily="18" charset="0"/>
              </a:rPr>
              <a:t>Fluid Mechanics – 2008</a:t>
            </a:r>
          </a:p>
          <a:p>
            <a:pPr marL="139700" indent="0">
              <a:buNone/>
            </a:pPr>
            <a:r>
              <a:rPr lang="en-US" dirty="0" err="1">
                <a:latin typeface="Sylfaen" panose="010A0502050306030303" pitchFamily="18" charset="0"/>
              </a:rPr>
              <a:t>Yunus</a:t>
            </a:r>
            <a:r>
              <a:rPr lang="en-US" dirty="0">
                <a:latin typeface="Sylfaen" panose="010A0502050306030303" pitchFamily="18" charset="0"/>
              </a:rPr>
              <a:t> A. </a:t>
            </a:r>
            <a:r>
              <a:rPr lang="en-US" dirty="0" err="1">
                <a:latin typeface="Sylfaen" panose="010A0502050306030303" pitchFamily="18" charset="0"/>
              </a:rPr>
              <a:t>Çengel</a:t>
            </a:r>
            <a:r>
              <a:rPr lang="en-US" dirty="0">
                <a:latin typeface="Sylfaen" panose="010A0502050306030303" pitchFamily="18" charset="0"/>
              </a:rPr>
              <a:t>, John M. </a:t>
            </a:r>
            <a:r>
              <a:rPr lang="en-US" dirty="0" err="1">
                <a:latin typeface="Sylfaen" panose="010A0502050306030303" pitchFamily="18" charset="0"/>
              </a:rPr>
              <a:t>Cimbala</a:t>
            </a:r>
            <a:r>
              <a:rPr lang="en-US" dirty="0">
                <a:latin typeface="Sylfaen" panose="010A0502050306030303" pitchFamily="18" charset="0"/>
              </a:rPr>
              <a:t> </a:t>
            </a:r>
            <a:r>
              <a:rPr lang="ka-GE" dirty="0" smtClean="0">
                <a:solidFill>
                  <a:schemeClr val="bg1"/>
                </a:solidFill>
                <a:latin typeface="Sylfaen" panose="010A0502050306030303" pitchFamily="18" charset="0"/>
              </a:rPr>
              <a:t>- </a:t>
            </a:r>
            <a:r>
              <a:rPr lang="en-US" dirty="0">
                <a:solidFill>
                  <a:schemeClr val="bg1"/>
                </a:solidFill>
                <a:latin typeface="Sylfaen" panose="010A0502050306030303" pitchFamily="18" charset="0"/>
              </a:rPr>
              <a:t>FLUID </a:t>
            </a:r>
            <a:r>
              <a:rPr lang="en-US" dirty="0" smtClean="0">
                <a:solidFill>
                  <a:schemeClr val="bg1"/>
                </a:solidFill>
                <a:latin typeface="Sylfaen" panose="010A0502050306030303" pitchFamily="18" charset="0"/>
              </a:rPr>
              <a:t>MECHANICS</a:t>
            </a:r>
            <a:r>
              <a:rPr lang="ka-GE" dirty="0" smtClean="0">
                <a:solidFill>
                  <a:schemeClr val="bg1"/>
                </a:solidFill>
                <a:latin typeface="Sylfaen" panose="010A0502050306030303" pitchFamily="18" charset="0"/>
              </a:rPr>
              <a:t> – 2006 </a:t>
            </a:r>
            <a:endParaRPr lang="en-GB" dirty="0" smtClean="0">
              <a:solidFill>
                <a:schemeClr val="bg1"/>
              </a:solidFill>
              <a:latin typeface="Sylfaen" panose="010A0502050306030303" pitchFamily="18" charset="0"/>
            </a:endParaRPr>
          </a:p>
          <a:p>
            <a:pPr marL="139700" indent="0">
              <a:buNone/>
            </a:pPr>
            <a:r>
              <a:rPr lang="en-US" dirty="0" smtClean="0">
                <a:solidFill>
                  <a:schemeClr val="bg1"/>
                </a:solidFill>
                <a:latin typeface="Sylfaen" panose="010A0502050306030303" pitchFamily="18" charset="0"/>
              </a:rPr>
              <a:t>Roger </a:t>
            </a:r>
            <a:r>
              <a:rPr lang="en-US" dirty="0">
                <a:solidFill>
                  <a:schemeClr val="bg1"/>
                </a:solidFill>
                <a:latin typeface="Sylfaen" panose="010A0502050306030303" pitchFamily="18" charset="0"/>
              </a:rPr>
              <a:t>K. Smith - INTRODUCTORY LECTURES ON FLUID </a:t>
            </a:r>
            <a:r>
              <a:rPr lang="en-US" dirty="0" smtClean="0">
                <a:solidFill>
                  <a:schemeClr val="bg1"/>
                </a:solidFill>
                <a:latin typeface="Sylfaen" panose="010A0502050306030303" pitchFamily="18" charset="0"/>
              </a:rPr>
              <a:t>DYNAMIC – 2008</a:t>
            </a:r>
          </a:p>
          <a:p>
            <a:pPr marL="139700" indent="0">
              <a:buNone/>
            </a:pPr>
            <a:r>
              <a:rPr lang="en-US" dirty="0" smtClean="0">
                <a:solidFill>
                  <a:schemeClr val="bg1"/>
                </a:solidFill>
                <a:latin typeface="Sylfaen" panose="010A0502050306030303" pitchFamily="18" charset="0"/>
              </a:rPr>
              <a:t>J</a:t>
            </a:r>
            <a:r>
              <a:rPr lang="en-US" dirty="0">
                <a:solidFill>
                  <a:schemeClr val="bg1"/>
                </a:solidFill>
                <a:latin typeface="Sylfaen" panose="010A0502050306030303" pitchFamily="18" charset="0"/>
              </a:rPr>
              <a:t>. M. McDonough - LECTURES IN ELEMENTARY FLUID DYNAMICS: Physics, Mathematics and </a:t>
            </a:r>
            <a:r>
              <a:rPr lang="en-US" dirty="0" smtClean="0">
                <a:solidFill>
                  <a:schemeClr val="bg1"/>
                </a:solidFill>
                <a:latin typeface="Sylfaen" panose="010A0502050306030303" pitchFamily="18" charset="0"/>
              </a:rPr>
              <a:t>Applications – 2009</a:t>
            </a:r>
          </a:p>
          <a:p>
            <a:pPr marL="139700" indent="0">
              <a:buNone/>
            </a:pPr>
            <a:r>
              <a:rPr lang="en-US" dirty="0" smtClean="0">
                <a:solidFill>
                  <a:schemeClr val="bg1"/>
                </a:solidFill>
                <a:latin typeface="Sylfaen" panose="010A0502050306030303" pitchFamily="18" charset="0"/>
              </a:rPr>
              <a:t>Lev Landau, </a:t>
            </a:r>
            <a:r>
              <a:rPr lang="en-US" dirty="0" err="1" smtClean="0">
                <a:solidFill>
                  <a:schemeClr val="bg1"/>
                </a:solidFill>
                <a:latin typeface="Sylfaen" panose="010A0502050306030303" pitchFamily="18" charset="0"/>
              </a:rPr>
              <a:t>Evgeny</a:t>
            </a:r>
            <a:r>
              <a:rPr lang="en-US" dirty="0" smtClean="0">
                <a:solidFill>
                  <a:schemeClr val="bg1"/>
                </a:solidFill>
                <a:latin typeface="Sylfaen" panose="010A0502050306030303" pitchFamily="18" charset="0"/>
              </a:rPr>
              <a:t> </a:t>
            </a:r>
            <a:r>
              <a:rPr lang="en-US" dirty="0" err="1" smtClean="0">
                <a:solidFill>
                  <a:schemeClr val="bg1"/>
                </a:solidFill>
                <a:latin typeface="Sylfaen" panose="010A0502050306030303" pitchFamily="18" charset="0"/>
              </a:rPr>
              <a:t>Lifshitz</a:t>
            </a:r>
            <a:r>
              <a:rPr lang="en-US" dirty="0" smtClean="0">
                <a:solidFill>
                  <a:schemeClr val="bg1"/>
                </a:solidFill>
                <a:latin typeface="Sylfaen" panose="010A0502050306030303" pitchFamily="18" charset="0"/>
              </a:rPr>
              <a:t> – FLUID MECHANICS – 1987</a:t>
            </a:r>
          </a:p>
          <a:p>
            <a:pPr marL="139700" indent="0">
              <a:buNone/>
            </a:pPr>
            <a:endParaRPr lang="en-GB" dirty="0">
              <a:solidFill>
                <a:schemeClr val="bg1"/>
              </a:solidFill>
              <a:latin typeface="Sylfaen" panose="010A0502050306030303" pitchFamily="18" charset="0"/>
            </a:endParaRPr>
          </a:p>
          <a:p>
            <a:pPr marL="139700" indent="0">
              <a:buNone/>
            </a:pPr>
            <a:r>
              <a:rPr lang="ka-GE" dirty="0" smtClean="0">
                <a:solidFill>
                  <a:schemeClr val="bg1"/>
                </a:solidFill>
                <a:latin typeface="Sylfaen" panose="010A0502050306030303" pitchFamily="18" charset="0"/>
              </a:rPr>
              <a:t>ვიდეოები:</a:t>
            </a:r>
          </a:p>
          <a:p>
            <a:pPr marL="139700" indent="0">
              <a:buNone/>
            </a:pPr>
            <a:endParaRPr lang="en-US" dirty="0" smtClean="0">
              <a:solidFill>
                <a:schemeClr val="bg1"/>
              </a:solidFill>
              <a:latin typeface="Sylfaen" panose="010A0502050306030303" pitchFamily="18" charset="0"/>
            </a:endParaRPr>
          </a:p>
          <a:p>
            <a:pPr marL="139700" indent="0">
              <a:buNone/>
            </a:pPr>
            <a:r>
              <a:rPr lang="en-US" dirty="0">
                <a:solidFill>
                  <a:schemeClr val="bg1"/>
                </a:solidFill>
                <a:latin typeface="Sylfaen" panose="010A0502050306030303" pitchFamily="18" charset="0"/>
                <a:hlinkClick r:id="rId2"/>
              </a:rPr>
              <a:t>https://</a:t>
            </a:r>
            <a:r>
              <a:rPr lang="en-US" dirty="0" smtClean="0">
                <a:solidFill>
                  <a:schemeClr val="bg1"/>
                </a:solidFill>
                <a:latin typeface="Sylfaen" panose="010A0502050306030303" pitchFamily="18" charset="0"/>
                <a:hlinkClick r:id="rId2"/>
              </a:rPr>
              <a:t>www.youtube.com/watch?v=ERBVFcutl3M&amp;t=667s</a:t>
            </a:r>
            <a:endParaRPr lang="ka-GE" dirty="0" smtClean="0">
              <a:solidFill>
                <a:schemeClr val="bg1"/>
              </a:solidFill>
              <a:latin typeface="Sylfaen" panose="010A0502050306030303" pitchFamily="18" charset="0"/>
            </a:endParaRPr>
          </a:p>
          <a:p>
            <a:pPr marL="139700" indent="0">
              <a:buNone/>
            </a:pPr>
            <a:r>
              <a:rPr lang="en-US" dirty="0">
                <a:solidFill>
                  <a:schemeClr val="bg1"/>
                </a:solidFill>
                <a:latin typeface="Sylfaen" panose="010A0502050306030303" pitchFamily="18" charset="0"/>
                <a:hlinkClick r:id="rId3"/>
              </a:rPr>
              <a:t>https://</a:t>
            </a:r>
            <a:r>
              <a:rPr lang="en-US" dirty="0" smtClean="0">
                <a:solidFill>
                  <a:schemeClr val="bg1"/>
                </a:solidFill>
                <a:latin typeface="Sylfaen" panose="010A0502050306030303" pitchFamily="18" charset="0"/>
                <a:hlinkClick r:id="rId3"/>
              </a:rPr>
              <a:t>www.youtube.com/watch?v=XoefjJdFq6k&amp;t=292s</a:t>
            </a:r>
            <a:endParaRPr lang="en-US" dirty="0" smtClean="0">
              <a:solidFill>
                <a:schemeClr val="bg1"/>
              </a:solidFill>
              <a:latin typeface="Sylfaen" panose="010A0502050306030303" pitchFamily="18" charset="0"/>
            </a:endParaRPr>
          </a:p>
          <a:p>
            <a:pPr marL="139700" indent="0">
              <a:buNone/>
            </a:pPr>
            <a:r>
              <a:rPr lang="en-US" dirty="0">
                <a:solidFill>
                  <a:schemeClr val="bg1"/>
                </a:solidFill>
                <a:latin typeface="Sylfaen" panose="010A0502050306030303" pitchFamily="18" charset="0"/>
                <a:hlinkClick r:id="rId4"/>
              </a:rPr>
              <a:t>https://</a:t>
            </a:r>
            <a:r>
              <a:rPr lang="en-US" dirty="0" smtClean="0">
                <a:solidFill>
                  <a:schemeClr val="bg1"/>
                </a:solidFill>
                <a:latin typeface="Sylfaen" panose="010A0502050306030303" pitchFamily="18" charset="0"/>
                <a:hlinkClick r:id="rId4"/>
              </a:rPr>
              <a:t>www.youtube.com/watch?v=Ra7aQlenTb8</a:t>
            </a:r>
            <a:endParaRPr lang="en-US" dirty="0" smtClean="0">
              <a:solidFill>
                <a:schemeClr val="bg1"/>
              </a:solidFill>
              <a:latin typeface="Sylfaen" panose="010A0502050306030303" pitchFamily="18" charset="0"/>
            </a:endParaRPr>
          </a:p>
          <a:p>
            <a:pPr marL="139700" indent="0">
              <a:buNone/>
            </a:pPr>
            <a:r>
              <a:rPr lang="en-US" dirty="0">
                <a:solidFill>
                  <a:schemeClr val="bg1"/>
                </a:solidFill>
                <a:latin typeface="Sylfaen" panose="010A0502050306030303" pitchFamily="18" charset="0"/>
                <a:hlinkClick r:id="rId5"/>
              </a:rPr>
              <a:t>https://</a:t>
            </a:r>
            <a:r>
              <a:rPr lang="en-US" dirty="0" smtClean="0">
                <a:solidFill>
                  <a:schemeClr val="bg1"/>
                </a:solidFill>
                <a:latin typeface="Sylfaen" panose="010A0502050306030303" pitchFamily="18" charset="0"/>
                <a:hlinkClick r:id="rId5"/>
              </a:rPr>
              <a:t>www.youtube.com/watch?v=mDt-HJEXK6g</a:t>
            </a:r>
            <a:endParaRPr lang="en-US" dirty="0" smtClean="0">
              <a:solidFill>
                <a:schemeClr val="bg1"/>
              </a:solidFill>
              <a:latin typeface="Sylfaen" panose="010A0502050306030303" pitchFamily="18" charset="0"/>
            </a:endParaRPr>
          </a:p>
          <a:p>
            <a:pPr marL="139700" indent="0">
              <a:buNone/>
            </a:pPr>
            <a:endParaRPr lang="en-US" dirty="0" smtClean="0">
              <a:solidFill>
                <a:schemeClr val="bg1"/>
              </a:solidFill>
              <a:latin typeface="Sylfaen" panose="010A0502050306030303" pitchFamily="18" charset="0"/>
            </a:endParaRPr>
          </a:p>
          <a:p>
            <a:pPr marL="139700" indent="0">
              <a:buNone/>
            </a:pPr>
            <a:endParaRPr lang="en-US" dirty="0" smtClean="0">
              <a:solidFill>
                <a:schemeClr val="bg1"/>
              </a:solidFill>
              <a:latin typeface="Sylfaen" panose="010A0502050306030303" pitchFamily="18" charset="0"/>
            </a:endParaRPr>
          </a:p>
          <a:p>
            <a:pPr marL="139700" indent="0">
              <a:buNone/>
            </a:pPr>
            <a:endParaRPr lang="ka-GE" dirty="0" smtClean="0">
              <a:solidFill>
                <a:schemeClr val="bg1"/>
              </a:solidFill>
            </a:endParaRPr>
          </a:p>
          <a:p>
            <a:endParaRPr lang="en-US" dirty="0"/>
          </a:p>
        </p:txBody>
      </p:sp>
    </p:spTree>
    <p:extLst>
      <p:ext uri="{BB962C8B-B14F-4D97-AF65-F5344CB8AC3E}">
        <p14:creationId xmlns:p14="http://schemas.microsoft.com/office/powerpoint/2010/main" val="1609996985"/>
      </p:ext>
    </p:extLst>
  </p:cSld>
  <p:clrMapOvr>
    <a:masterClrMapping/>
  </p:clrMapOvr>
</p:sld>
</file>

<file path=ppt/theme/theme1.xml><?xml version="1.0" encoding="utf-8"?>
<a:theme xmlns:a="http://schemas.openxmlformats.org/drawingml/2006/main" name="Metamorphosis Business Plan by Slidesgo">
  <a:themeElements>
    <a:clrScheme name="Simple Light">
      <a:dk1>
        <a:srgbClr val="000000"/>
      </a:dk1>
      <a:lt1>
        <a:srgbClr val="FFFFFF"/>
      </a:lt1>
      <a:dk2>
        <a:srgbClr val="212121"/>
      </a:dk2>
      <a:lt2>
        <a:srgbClr val="FFFFFF"/>
      </a:lt2>
      <a:accent1>
        <a:srgbClr val="212121"/>
      </a:accent1>
      <a:accent2>
        <a:srgbClr val="FFFFFF"/>
      </a:accent2>
      <a:accent3>
        <a:srgbClr val="000000"/>
      </a:accent3>
      <a:accent4>
        <a:srgbClr val="FFFFFF"/>
      </a:accent4>
      <a:accent5>
        <a:srgbClr val="000000"/>
      </a:accent5>
      <a:accent6>
        <a:srgbClr val="FFFF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487</TotalTime>
  <Words>457</Words>
  <Application>Microsoft Office PowerPoint</Application>
  <PresentationFormat>On-screen Show (16:9)</PresentationFormat>
  <Paragraphs>45</Paragraphs>
  <Slides>8</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Montserrat Medium</vt:lpstr>
      <vt:lpstr>Cambria Math</vt:lpstr>
      <vt:lpstr>Arial</vt:lpstr>
      <vt:lpstr>Montserrat</vt:lpstr>
      <vt:lpstr>Sylfaen</vt:lpstr>
      <vt:lpstr>Rubik</vt:lpstr>
      <vt:lpstr>Metamorphosis Business Plan by Slidesgo</vt:lpstr>
      <vt:lpstr>ნავიე-სტოქსის განტოლება</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ნავიე-სტოქსის განტოლება</dc:title>
  <cp:lastModifiedBy>Microsoft account</cp:lastModifiedBy>
  <cp:revision>51</cp:revision>
  <dcterms:modified xsi:type="dcterms:W3CDTF">2022-03-20T18:26:49Z</dcterms:modified>
</cp:coreProperties>
</file>