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1" autoAdjust="0"/>
    <p:restoredTop sz="94651" autoAdjust="0"/>
  </p:normalViewPr>
  <p:slideViewPr>
    <p:cSldViewPr snapToGrid="0">
      <p:cViewPr varScale="1">
        <p:scale>
          <a:sx n="41" d="100"/>
          <a:sy n="41" d="100"/>
        </p:scale>
        <p:origin x="30" y="1512"/>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2B66CDB-7970-4B7D-881E-CE75C6EF402A}" type="datetimeFigureOut">
              <a:rPr lang="en-US" smtClean="0"/>
              <a:t>08-Jun-17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3352879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B66CDB-7970-4B7D-881E-CE75C6EF402A}" type="datetimeFigureOut">
              <a:rPr lang="en-US" smtClean="0"/>
              <a:t>08-Jun-17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1594618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2B66CDB-7970-4B7D-881E-CE75C6EF402A}" type="datetimeFigureOut">
              <a:rPr lang="en-US" smtClean="0"/>
              <a:t>08-Jun-17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521143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2B66CDB-7970-4B7D-881E-CE75C6EF402A}" type="datetimeFigureOut">
              <a:rPr lang="en-US" smtClean="0"/>
              <a:t>08-Jun-17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675122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2B66CDB-7970-4B7D-881E-CE75C6EF402A}" type="datetimeFigureOut">
              <a:rPr lang="en-US" smtClean="0"/>
              <a:t>08-Jun-17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4201525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2B66CDB-7970-4B7D-881E-CE75C6EF402A}" type="datetimeFigureOut">
              <a:rPr lang="en-US" smtClean="0"/>
              <a:t>08-Jun-17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2778057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B66CDB-7970-4B7D-881E-CE75C6EF402A}" type="datetimeFigureOut">
              <a:rPr lang="en-US" smtClean="0"/>
              <a:t>08-Jun-17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136975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B66CDB-7970-4B7D-881E-CE75C6EF402A}" type="datetimeFigureOut">
              <a:rPr lang="en-US" smtClean="0"/>
              <a:t>08-Jun-17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1901294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B66CDB-7970-4B7D-881E-CE75C6EF402A}" type="datetimeFigureOut">
              <a:rPr lang="en-US" smtClean="0"/>
              <a:t>08-Jun-17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3781398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B66CDB-7970-4B7D-881E-CE75C6EF402A}" type="datetimeFigureOut">
              <a:rPr lang="en-US" smtClean="0"/>
              <a:t>08-Jun-17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1938793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B66CDB-7970-4B7D-881E-CE75C6EF402A}" type="datetimeFigureOut">
              <a:rPr lang="en-US" smtClean="0"/>
              <a:t>08-Jun-17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BC09AB-D6F4-41DC-BFE0-BD6F51A18731}" type="slidenum">
              <a:rPr lang="en-US" smtClean="0"/>
              <a:t>‹#›</a:t>
            </a:fld>
            <a:endParaRPr lang="en-US"/>
          </a:p>
        </p:txBody>
      </p:sp>
    </p:spTree>
    <p:extLst>
      <p:ext uri="{BB962C8B-B14F-4D97-AF65-F5344CB8AC3E}">
        <p14:creationId xmlns:p14="http://schemas.microsoft.com/office/powerpoint/2010/main" val="1100242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B66CDB-7970-4B7D-881E-CE75C6EF402A}" type="datetimeFigureOut">
              <a:rPr lang="en-US" smtClean="0"/>
              <a:t>08-Jun-17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BC09AB-D6F4-41DC-BFE0-BD6F51A18731}" type="slidenum">
              <a:rPr lang="en-US" smtClean="0"/>
              <a:t>‹#›</a:t>
            </a:fld>
            <a:endParaRPr lang="en-US"/>
          </a:p>
        </p:txBody>
      </p:sp>
    </p:spTree>
    <p:extLst>
      <p:ext uri="{BB962C8B-B14F-4D97-AF65-F5344CB8AC3E}">
        <p14:creationId xmlns:p14="http://schemas.microsoft.com/office/powerpoint/2010/main" val="32846147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94692" y="0"/>
            <a:ext cx="9144000" cy="1177491"/>
          </a:xfrm>
        </p:spPr>
        <p:txBody>
          <a:bodyPr/>
          <a:lstStyle/>
          <a:p>
            <a:r>
              <a:rPr lang="ka-GE" dirty="0" smtClean="0"/>
              <a:t>მზის ქარი</a:t>
            </a:r>
            <a:endParaRPr lang="en-US" dirty="0"/>
          </a:p>
        </p:txBody>
      </p:sp>
      <p:sp>
        <p:nvSpPr>
          <p:cNvPr id="3" name="Subtitle 2"/>
          <p:cNvSpPr>
            <a:spLocks noGrp="1"/>
          </p:cNvSpPr>
          <p:nvPr>
            <p:ph type="subTitle" idx="1"/>
          </p:nvPr>
        </p:nvSpPr>
        <p:spPr>
          <a:xfrm>
            <a:off x="8368144" y="6188364"/>
            <a:ext cx="3823855" cy="544945"/>
          </a:xfrm>
        </p:spPr>
        <p:txBody>
          <a:bodyPr/>
          <a:lstStyle/>
          <a:p>
            <a:r>
              <a:rPr lang="ka-GE" dirty="0" smtClean="0"/>
              <a:t>გუგა ხუნძაკიშვილი</a:t>
            </a:r>
            <a:endParaRPr lang="en-US" dirty="0"/>
          </a:p>
        </p:txBody>
      </p:sp>
    </p:spTree>
    <p:extLst>
      <p:ext uri="{BB962C8B-B14F-4D97-AF65-F5344CB8AC3E}">
        <p14:creationId xmlns:p14="http://schemas.microsoft.com/office/powerpoint/2010/main" val="3414829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909" y="634134"/>
            <a:ext cx="6513946" cy="5914447"/>
          </a:xfrm>
        </p:spPr>
        <p:txBody>
          <a:bodyPr>
            <a:normAutofit lnSpcReduction="10000"/>
          </a:bodyPr>
          <a:lstStyle/>
          <a:p>
            <a:r>
              <a:rPr lang="ka-GE" dirty="0">
                <a:solidFill>
                  <a:schemeClr val="accent1">
                    <a:lumMod val="40000"/>
                    <a:lumOff val="60000"/>
                  </a:schemeClr>
                </a:solidFill>
              </a:rPr>
              <a:t>მზის ქარი არის მზის ზედა ატმოსფეროდან წამოსული დამუხტული გაზის ანუ პლაზმის ნაკადი. პლაზმა ძირითადად შედგება ელექტრონების, პროტონებისა და ალფა ნაწილაკებისგან, რომელთა სითბური ენერგია 1.5-10კევ შუალედში მერყეობს. მზის ქარის ნაწილაკებს შეუძლიათ მზის გრავიტაციის დაძლვა დიდი სითბური ენერგიის </a:t>
            </a:r>
            <a:r>
              <a:rPr lang="ka-GE" dirty="0" smtClean="0">
                <a:solidFill>
                  <a:schemeClr val="accent1">
                    <a:lumMod val="40000"/>
                    <a:lumOff val="60000"/>
                  </a:schemeClr>
                </a:solidFill>
              </a:rPr>
              <a:t>ხარჯზე</a:t>
            </a:r>
            <a:r>
              <a:rPr lang="ka-GE" dirty="0">
                <a:solidFill>
                  <a:schemeClr val="accent1">
                    <a:lumMod val="40000"/>
                    <a:lumOff val="60000"/>
                  </a:schemeClr>
                </a:solidFill>
              </a:rPr>
              <a:t>მაღალია). მზის ქარის სიმკვრივე ტემპერატურა და სიჩქარე იცვლება მზის გრძედის და განედის მიხედვით. დროით ცვლილებაზე აღარაფერს </a:t>
            </a:r>
            <a:r>
              <a:rPr lang="ka-GE" dirty="0" smtClean="0">
                <a:solidFill>
                  <a:schemeClr val="accent1">
                    <a:lumMod val="40000"/>
                    <a:lumOff val="60000"/>
                  </a:schemeClr>
                </a:solidFill>
              </a:rPr>
              <a:t>ვამბობთ</a:t>
            </a:r>
            <a:r>
              <a:rPr lang="en-US" dirty="0" smtClean="0">
                <a:solidFill>
                  <a:schemeClr val="accent1">
                    <a:lumMod val="40000"/>
                    <a:lumOff val="60000"/>
                  </a:schemeClr>
                </a:solidFill>
              </a:rPr>
              <a:t>.</a:t>
            </a:r>
            <a:endParaRPr lang="en-US" dirty="0">
              <a:solidFill>
                <a:schemeClr val="accent1">
                  <a:lumMod val="40000"/>
                  <a:lumOff val="60000"/>
                </a:schemeClr>
              </a:solidFill>
            </a:endParaRPr>
          </a:p>
        </p:txBody>
      </p:sp>
    </p:spTree>
    <p:extLst>
      <p:ext uri="{BB962C8B-B14F-4D97-AF65-F5344CB8AC3E}">
        <p14:creationId xmlns:p14="http://schemas.microsoft.com/office/powerpoint/2010/main" val="23921588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solidFill>
                  <a:schemeClr val="tx2">
                    <a:lumMod val="20000"/>
                    <a:lumOff val="80000"/>
                  </a:schemeClr>
                </a:solidFill>
              </a:rPr>
              <a:t>ისტორია</a:t>
            </a:r>
            <a:endParaRPr lang="en-US" dirty="0">
              <a:solidFill>
                <a:schemeClr val="tx2">
                  <a:lumMod val="20000"/>
                  <a:lumOff val="80000"/>
                </a:schemeClr>
              </a:solidFill>
            </a:endParaRPr>
          </a:p>
        </p:txBody>
      </p:sp>
      <p:sp>
        <p:nvSpPr>
          <p:cNvPr id="3" name="Content Placeholder 2"/>
          <p:cNvSpPr>
            <a:spLocks noGrp="1"/>
          </p:cNvSpPr>
          <p:nvPr>
            <p:ph idx="1"/>
          </p:nvPr>
        </p:nvSpPr>
        <p:spPr/>
        <p:txBody>
          <a:bodyPr/>
          <a:lstStyle/>
          <a:p>
            <a:r>
              <a:rPr lang="ka-GE" dirty="0">
                <a:solidFill>
                  <a:schemeClr val="tx2">
                    <a:lumMod val="20000"/>
                    <a:lumOff val="80000"/>
                  </a:schemeClr>
                </a:solidFill>
              </a:rPr>
              <a:t>მზის ქარის არსებობა პირველად ივარაუდეს 1859 წელს როდესაც შეამჩნიეს მზს დისკზე განათებულობის ლოკალური მატება. დღესდღეისობით ცნობილია რომ ეს ნათება გამოწვეულია მატერიის და მაგნიტური ნაკადის ამოფრქვევით მზის ატმოსფეროდან რომელსაც კორონალური მასების ამოფრქვევა ეწოდება. მალევე დაიკვირვა გეომაგნიტური შტორმი(კორონალური მასების ურთიერთქმედება დედამიწის ატმოსფეროსთან</a:t>
            </a:r>
            <a:r>
              <a:rPr lang="ka-GE" dirty="0" smtClean="0">
                <a:solidFill>
                  <a:schemeClr val="tx2">
                    <a:lumMod val="20000"/>
                    <a:lumOff val="80000"/>
                  </a:schemeClr>
                </a:solidFill>
              </a:rPr>
              <a:t>)</a:t>
            </a:r>
            <a:r>
              <a:rPr lang="en-US" dirty="0" smtClean="0">
                <a:solidFill>
                  <a:schemeClr val="tx2">
                    <a:lumMod val="20000"/>
                    <a:lumOff val="80000"/>
                  </a:schemeClr>
                </a:solidFill>
              </a:rPr>
              <a:t> </a:t>
            </a:r>
            <a:r>
              <a:rPr lang="ka-GE" dirty="0" smtClean="0">
                <a:solidFill>
                  <a:schemeClr val="tx2">
                    <a:lumMod val="20000"/>
                    <a:lumOff val="80000"/>
                  </a:schemeClr>
                </a:solidFill>
              </a:rPr>
              <a:t>შემდგომ ეტაპზე დადასტურდა რომ მზის ქარი შედგება როგორც დადებითი ისე უარყოფითად დამუხტული ნაწილაკებისგან.</a:t>
            </a:r>
            <a:endParaRPr lang="en-US" dirty="0">
              <a:solidFill>
                <a:schemeClr val="tx2">
                  <a:lumMod val="20000"/>
                  <a:lumOff val="80000"/>
                </a:schemeClr>
              </a:solidFill>
            </a:endParaRPr>
          </a:p>
          <a:p>
            <a:endParaRPr lang="en-US" dirty="0">
              <a:solidFill>
                <a:schemeClr val="accent1">
                  <a:lumMod val="40000"/>
                  <a:lumOff val="60000"/>
                </a:schemeClr>
              </a:solidFill>
            </a:endParaRPr>
          </a:p>
        </p:txBody>
      </p:sp>
    </p:spTree>
    <p:extLst>
      <p:ext uri="{BB962C8B-B14F-4D97-AF65-F5344CB8AC3E}">
        <p14:creationId xmlns:p14="http://schemas.microsoft.com/office/powerpoint/2010/main" val="16460906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4000" b="-1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solidFill>
                  <a:schemeClr val="bg1"/>
                </a:solidFill>
              </a:rPr>
              <a:t>მზის ქარის აჩქარება</a:t>
            </a:r>
            <a:endParaRPr lang="en-US" dirty="0">
              <a:solidFill>
                <a:schemeClr val="bg1"/>
              </a:solidFill>
            </a:endParaRPr>
          </a:p>
        </p:txBody>
      </p:sp>
      <p:sp>
        <p:nvSpPr>
          <p:cNvPr id="3" name="Content Placeholder 2"/>
          <p:cNvSpPr>
            <a:spLocks noGrp="1"/>
          </p:cNvSpPr>
          <p:nvPr>
            <p:ph idx="1"/>
          </p:nvPr>
        </p:nvSpPr>
        <p:spPr>
          <a:xfrm>
            <a:off x="5727965" y="1825625"/>
            <a:ext cx="6383215" cy="4351338"/>
          </a:xfrm>
        </p:spPr>
        <p:txBody>
          <a:bodyPr>
            <a:normAutofit fontScale="92500" lnSpcReduction="20000"/>
          </a:bodyPr>
          <a:lstStyle/>
          <a:p>
            <a:r>
              <a:rPr lang="ka-GE" dirty="0" smtClean="0">
                <a:solidFill>
                  <a:schemeClr val="bg1"/>
                </a:solidFill>
              </a:rPr>
              <a:t>მხოლოდ სითბური ენერგია ვერ უზრუნველყოფს ნაწილაკების აჩქარებას. არსებობს გარე ფაქტორები რომლებიც მზის კორონიდან ნაწილაკების ამოვარდნას უკავშირდება რომლებიც დამატებით ხელშემწყობ პირობებს ქმნიან სხვა ნაწილაკების ამოსაყრელად(მაგალითად ამოვარდნილი ელექტრონები ქმნიან ამაჩქარებელ ველს დადებითი იონებისთვის). მზე ყოველ 150 მილიონ წელიწადში დედამიწის მასის ტოლ მასას კარგავს, რაც ყოველ წამში </a:t>
            </a:r>
            <a:r>
              <a:rPr lang="fi-FI" dirty="0" smtClean="0">
                <a:solidFill>
                  <a:schemeClr val="bg1"/>
                </a:solidFill>
              </a:rPr>
              <a:t>~ 10^36 </a:t>
            </a:r>
            <a:r>
              <a:rPr lang="ka-GE" dirty="0" smtClean="0">
                <a:solidFill>
                  <a:schemeClr val="bg1"/>
                </a:solidFill>
              </a:rPr>
              <a:t>ნაწილაკის გამოტყორცნას ნიშნავს.</a:t>
            </a:r>
            <a:endParaRPr lang="en-US" dirty="0">
              <a:solidFill>
                <a:schemeClr val="bg1"/>
              </a:solidFill>
            </a:endParaRPr>
          </a:p>
        </p:txBody>
      </p:sp>
    </p:spTree>
    <p:extLst>
      <p:ext uri="{BB962C8B-B14F-4D97-AF65-F5344CB8AC3E}">
        <p14:creationId xmlns:p14="http://schemas.microsoft.com/office/powerpoint/2010/main" val="18964801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solidFill>
                  <a:schemeClr val="bg1"/>
                </a:solidFill>
              </a:rPr>
              <a:t>ეფექტი მზეზე</a:t>
            </a:r>
            <a:endParaRPr lang="en-US" dirty="0">
              <a:solidFill>
                <a:schemeClr val="bg1"/>
              </a:solidFill>
            </a:endParaRPr>
          </a:p>
        </p:txBody>
      </p:sp>
      <p:sp>
        <p:nvSpPr>
          <p:cNvPr id="3" name="Content Placeholder 2"/>
          <p:cNvSpPr>
            <a:spLocks noGrp="1"/>
          </p:cNvSpPr>
          <p:nvPr>
            <p:ph idx="1"/>
          </p:nvPr>
        </p:nvSpPr>
        <p:spPr>
          <a:xfrm>
            <a:off x="838200" y="1825625"/>
            <a:ext cx="6061364" cy="4351338"/>
          </a:xfrm>
        </p:spPr>
        <p:txBody>
          <a:bodyPr/>
          <a:lstStyle/>
          <a:p>
            <a:r>
              <a:rPr lang="ka-GE" dirty="0" smtClean="0">
                <a:solidFill>
                  <a:schemeClr val="bg1"/>
                </a:solidFill>
              </a:rPr>
              <a:t>როგორც ცნობილია მზე ბრუნავს ოღონდ არა როგორც მყარი სხეული. ეკვატორის მიდამოებში იგი უფრო სწაფად ბრუნავს ვიდრე პოლუსებზე. ხოლო მზის ქარის ნაწილაკების ურთიერთქმედება ზედაპირის შრეებთან საგრძნობლად ამცირებს ბრუნვას. მზის ქარი ასევე პასუხისმგებელია მზესთან ახლოს ჩაფრენილი კომეტის კუდის ორიენტაციაზე.</a:t>
            </a:r>
            <a:endParaRPr lang="en-US" dirty="0">
              <a:solidFill>
                <a:schemeClr val="bg1"/>
              </a:solidFill>
            </a:endParaRPr>
          </a:p>
        </p:txBody>
      </p:sp>
    </p:spTree>
    <p:extLst>
      <p:ext uri="{BB962C8B-B14F-4D97-AF65-F5344CB8AC3E}">
        <p14:creationId xmlns:p14="http://schemas.microsoft.com/office/powerpoint/2010/main" val="2821689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3000" b="-8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მაგნეტოსფერო</a:t>
            </a:r>
            <a:endParaRPr lang="en-US" dirty="0"/>
          </a:p>
        </p:txBody>
      </p:sp>
      <p:sp>
        <p:nvSpPr>
          <p:cNvPr id="3" name="Content Placeholder 2"/>
          <p:cNvSpPr>
            <a:spLocks noGrp="1"/>
          </p:cNvSpPr>
          <p:nvPr>
            <p:ph idx="1"/>
          </p:nvPr>
        </p:nvSpPr>
        <p:spPr>
          <a:xfrm>
            <a:off x="5228492" y="2200764"/>
            <a:ext cx="7297615" cy="4351338"/>
          </a:xfrm>
        </p:spPr>
        <p:txBody>
          <a:bodyPr/>
          <a:lstStyle/>
          <a:p>
            <a:r>
              <a:rPr lang="ka-GE" dirty="0" smtClean="0">
                <a:solidFill>
                  <a:schemeClr val="accent5">
                    <a:lumMod val="20000"/>
                    <a:lumOff val="80000"/>
                  </a:schemeClr>
                </a:solidFill>
              </a:rPr>
              <a:t>მაგნეტოსფერო დედამიწის ერთგვარი ფარია რომელიც საშუალებას არ აძლევს დამუხტულ ნაწილაკებს რომ შეაღწიონ მის შიგნით. მის გარეშე დარჩენილ პლანეტას კი შემდეგი ბედი ელის(იხ.ვიდეო). თუმცა ზოგიერთი ნაწილაკი მაინც ახერხებს მაგნეტოსფეროს გადალახვას და ატმოსფეროს ზედა ნაწილთან ურთიერთქმედებს რაც გვაძლევს ჩრდილოეთის ნათებას</a:t>
            </a:r>
            <a:r>
              <a:rPr lang="ka-GE" dirty="0" smtClean="0"/>
              <a:t>.</a:t>
            </a:r>
            <a:r>
              <a:rPr lang="en-US" dirty="0" smtClean="0"/>
              <a:t>.</a:t>
            </a:r>
            <a:endParaRPr lang="en-US" dirty="0"/>
          </a:p>
        </p:txBody>
      </p:sp>
    </p:spTree>
    <p:extLst>
      <p:ext uri="{BB962C8B-B14F-4D97-AF65-F5344CB8AC3E}">
        <p14:creationId xmlns:p14="http://schemas.microsoft.com/office/powerpoint/2010/main" val="1649486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solidFill>
                  <a:schemeClr val="bg1"/>
                </a:solidFill>
              </a:rPr>
              <a:t>გარეგანი საზღვრები</a:t>
            </a:r>
            <a:endParaRPr lang="en-US" dirty="0">
              <a:solidFill>
                <a:schemeClr val="bg1"/>
              </a:solidFill>
            </a:endParaRPr>
          </a:p>
        </p:txBody>
      </p:sp>
      <p:sp>
        <p:nvSpPr>
          <p:cNvPr id="3" name="Content Placeholder 2"/>
          <p:cNvSpPr>
            <a:spLocks noGrp="1"/>
          </p:cNvSpPr>
          <p:nvPr>
            <p:ph idx="1"/>
          </p:nvPr>
        </p:nvSpPr>
        <p:spPr/>
        <p:txBody>
          <a:bodyPr/>
          <a:lstStyle/>
          <a:p>
            <a:r>
              <a:rPr lang="ka-GE" dirty="0" smtClean="0">
                <a:solidFill>
                  <a:schemeClr val="bg1"/>
                </a:solidFill>
              </a:rPr>
              <a:t>მზის ქარის გავლენა საკმაოდ დიდია მზის სისტემაზე. როგორც ცნობილია მანძილი რომელზეც მზის ქარის ეფექტი შესამჩნევი აღარაა, პლუტონის ორბიტასაც ცდება. არეს სადაც მზის ქარი სუსტდება ჰელიოპაუზა ეწოდება და ზოგჯერ მოიხსნენიებენ როგორც მზის სისტემის გარე საზღვარს. ეს საზღვარი ცნობილი არაა, მაგრამ აუცილებლად იქნება დამოკიდებული ვარსკველავთშორის სიმკვრივეზე და სიჩქარეზე</a:t>
            </a:r>
            <a:endParaRPr lang="en-US" dirty="0">
              <a:solidFill>
                <a:schemeClr val="bg1"/>
              </a:solidFill>
            </a:endParaRPr>
          </a:p>
        </p:txBody>
      </p:sp>
    </p:spTree>
    <p:extLst>
      <p:ext uri="{BB962C8B-B14F-4D97-AF65-F5344CB8AC3E}">
        <p14:creationId xmlns:p14="http://schemas.microsoft.com/office/powerpoint/2010/main" val="3727826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4000" b="-1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9954" y="271340"/>
            <a:ext cx="10515600" cy="1325563"/>
          </a:xfrm>
        </p:spPr>
        <p:txBody>
          <a:bodyPr/>
          <a:lstStyle/>
          <a:p>
            <a:pPr algn="ctr"/>
            <a:r>
              <a:rPr lang="ka-GE" dirty="0" smtClean="0">
                <a:solidFill>
                  <a:schemeClr val="bg1"/>
                </a:solidFill>
              </a:rPr>
              <a:t>გმადლობთ ყურადღებისთვის</a:t>
            </a:r>
            <a:endParaRPr lang="en-US" dirty="0">
              <a:solidFill>
                <a:schemeClr val="bg1"/>
              </a:solidFill>
            </a:endParaRPr>
          </a:p>
        </p:txBody>
      </p:sp>
    </p:spTree>
    <p:extLst>
      <p:ext uri="{BB962C8B-B14F-4D97-AF65-F5344CB8AC3E}">
        <p14:creationId xmlns:p14="http://schemas.microsoft.com/office/powerpoint/2010/main" val="1046486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4489</TotalTime>
  <Words>319</Words>
  <Application>Microsoft Office PowerPoint</Application>
  <PresentationFormat>Widescreen</PresentationFormat>
  <Paragraphs>14</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Sylfaen</vt:lpstr>
      <vt:lpstr>Office Theme</vt:lpstr>
      <vt:lpstr>მზის ქარი</vt:lpstr>
      <vt:lpstr>PowerPoint Presentation</vt:lpstr>
      <vt:lpstr>ისტორია</vt:lpstr>
      <vt:lpstr>მზის ქარის აჩქარება</vt:lpstr>
      <vt:lpstr>ეფექტი მზეზე</vt:lpstr>
      <vt:lpstr>მაგნეტოსფერო</vt:lpstr>
      <vt:lpstr>გარეგანი საზღვრები</vt:lpstr>
      <vt:lpstr>გმადლობთ ყურადღებისთვის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20</cp:revision>
  <dcterms:created xsi:type="dcterms:W3CDTF">2017-06-01T16:00:46Z</dcterms:created>
  <dcterms:modified xsi:type="dcterms:W3CDTF">2017-06-08T21:58:23Z</dcterms:modified>
</cp:coreProperties>
</file>