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0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2C16"/>
    <a:srgbClr val="0C788E"/>
    <a:srgbClr val="006666"/>
    <a:srgbClr val="54381C"/>
    <a:srgbClr val="A50021"/>
    <a:srgbClr val="FFFFA3"/>
    <a:srgbClr val="E6E6C4"/>
    <a:srgbClr val="FF5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323" autoAdjust="0"/>
    <p:restoredTop sz="94652" autoAdjust="0"/>
  </p:normalViewPr>
  <p:slideViewPr>
    <p:cSldViewPr>
      <p:cViewPr>
        <p:scale>
          <a:sx n="70" d="100"/>
          <a:sy n="70" d="100"/>
        </p:scale>
        <p:origin x="-13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3A8156-7CED-4E6D-ADBC-E4349BF9958B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A9C2C57B-08EB-4BF6-94A9-789844DC69D8}">
      <dgm:prSet phldrT="[Text]"/>
      <dgm:spPr/>
      <dgm:t>
        <a:bodyPr/>
        <a:lstStyle/>
        <a:p>
          <a:r>
            <a:rPr lang="ka-GE" dirty="0" smtClean="0">
              <a:solidFill>
                <a:schemeClr val="tx1"/>
              </a:solidFill>
            </a:rPr>
            <a:t>პროექტი</a:t>
          </a:r>
          <a:endParaRPr lang="en-US" dirty="0" smtClean="0">
            <a:solidFill>
              <a:schemeClr val="tx1"/>
            </a:solidFill>
          </a:endParaRPr>
        </a:p>
        <a:p>
          <a:r>
            <a:rPr lang="en-US" dirty="0" smtClean="0">
              <a:solidFill>
                <a:schemeClr val="tx1"/>
              </a:solidFill>
            </a:rPr>
            <a:t>MESSENGER</a:t>
          </a:r>
          <a:endParaRPr lang="en-US" dirty="0">
            <a:solidFill>
              <a:schemeClr val="tx1"/>
            </a:solidFill>
          </a:endParaRPr>
        </a:p>
      </dgm:t>
    </dgm:pt>
    <dgm:pt modelId="{A61C5864-AC32-4BC5-9347-FA2184F86D65}" type="parTrans" cxnId="{7765F777-1CEF-49E0-90B1-B8E7E4DB1656}">
      <dgm:prSet/>
      <dgm:spPr/>
      <dgm:t>
        <a:bodyPr/>
        <a:lstStyle/>
        <a:p>
          <a:endParaRPr lang="en-US"/>
        </a:p>
      </dgm:t>
    </dgm:pt>
    <dgm:pt modelId="{3D88F0B8-4761-48A0-8A72-C31B3182C84E}" type="sibTrans" cxnId="{7765F777-1CEF-49E0-90B1-B8E7E4DB1656}">
      <dgm:prSet/>
      <dgm:spPr/>
      <dgm:t>
        <a:bodyPr/>
        <a:lstStyle/>
        <a:p>
          <a:endParaRPr lang="en-US"/>
        </a:p>
      </dgm:t>
    </dgm:pt>
    <dgm:pt modelId="{602B01D8-E922-4347-ADC0-33654E7CFDB7}">
      <dgm:prSet phldrT="[Text]"/>
      <dgm:spPr/>
      <dgm:t>
        <a:bodyPr/>
        <a:lstStyle/>
        <a:p>
          <a:r>
            <a:rPr lang="ka-GE" dirty="0" smtClean="0">
              <a:solidFill>
                <a:schemeClr val="tx1"/>
              </a:solidFill>
            </a:rPr>
            <a:t>კვლევის შედეგები</a:t>
          </a:r>
          <a:endParaRPr lang="en-US" dirty="0">
            <a:solidFill>
              <a:schemeClr val="tx1"/>
            </a:solidFill>
          </a:endParaRPr>
        </a:p>
      </dgm:t>
    </dgm:pt>
    <dgm:pt modelId="{6CDAFE9B-F777-458D-8FF3-180E2F43E51E}" type="parTrans" cxnId="{C1367372-1B8D-4E0C-A9CD-D0B17C8EF195}">
      <dgm:prSet/>
      <dgm:spPr/>
      <dgm:t>
        <a:bodyPr/>
        <a:lstStyle/>
        <a:p>
          <a:endParaRPr lang="en-US"/>
        </a:p>
      </dgm:t>
    </dgm:pt>
    <dgm:pt modelId="{56BABE03-A2EE-4314-9A60-8687729D7480}" type="sibTrans" cxnId="{C1367372-1B8D-4E0C-A9CD-D0B17C8EF195}">
      <dgm:prSet/>
      <dgm:spPr/>
      <dgm:t>
        <a:bodyPr/>
        <a:lstStyle/>
        <a:p>
          <a:endParaRPr lang="en-US"/>
        </a:p>
      </dgm:t>
    </dgm:pt>
    <dgm:pt modelId="{9895E8F4-A209-4915-8DA4-60258A865A7D}">
      <dgm:prSet phldrT="[Text]"/>
      <dgm:spPr/>
      <dgm:t>
        <a:bodyPr/>
        <a:lstStyle/>
        <a:p>
          <a:r>
            <a:rPr lang="ka-GE" dirty="0" smtClean="0">
              <a:solidFill>
                <a:schemeClr val="tx1"/>
              </a:solidFill>
            </a:rPr>
            <a:t>დასკვნა</a:t>
          </a:r>
          <a:endParaRPr lang="en-US" dirty="0">
            <a:solidFill>
              <a:schemeClr val="tx1"/>
            </a:solidFill>
          </a:endParaRPr>
        </a:p>
      </dgm:t>
    </dgm:pt>
    <dgm:pt modelId="{0D8539ED-6ED5-407C-B618-94C67F6E7E68}" type="parTrans" cxnId="{DCA8A290-4799-4768-9249-2EF4A00BB42D}">
      <dgm:prSet/>
      <dgm:spPr/>
      <dgm:t>
        <a:bodyPr/>
        <a:lstStyle/>
        <a:p>
          <a:endParaRPr lang="en-US"/>
        </a:p>
      </dgm:t>
    </dgm:pt>
    <dgm:pt modelId="{37378391-0D1D-422D-B656-3D562284AEE9}" type="sibTrans" cxnId="{DCA8A290-4799-4768-9249-2EF4A00BB42D}">
      <dgm:prSet/>
      <dgm:spPr/>
      <dgm:t>
        <a:bodyPr/>
        <a:lstStyle/>
        <a:p>
          <a:endParaRPr lang="en-US"/>
        </a:p>
      </dgm:t>
    </dgm:pt>
    <dgm:pt modelId="{23AB9483-ABAA-4C12-A36F-6727253C8BEA}" type="pres">
      <dgm:prSet presAssocID="{8E3A8156-7CED-4E6D-ADBC-E4349BF9958B}" presName="CompostProcess" presStyleCnt="0">
        <dgm:presLayoutVars>
          <dgm:dir/>
          <dgm:resizeHandles val="exact"/>
        </dgm:presLayoutVars>
      </dgm:prSet>
      <dgm:spPr/>
    </dgm:pt>
    <dgm:pt modelId="{041D9CA3-F517-482E-A31F-086C3623E12C}" type="pres">
      <dgm:prSet presAssocID="{8E3A8156-7CED-4E6D-ADBC-E4349BF9958B}" presName="arrow" presStyleLbl="bgShp" presStyleIdx="0" presStyleCnt="1"/>
      <dgm:spPr/>
    </dgm:pt>
    <dgm:pt modelId="{608C0032-3D00-4727-99BA-F7AEF47DEA79}" type="pres">
      <dgm:prSet presAssocID="{8E3A8156-7CED-4E6D-ADBC-E4349BF9958B}" presName="linearProcess" presStyleCnt="0"/>
      <dgm:spPr/>
    </dgm:pt>
    <dgm:pt modelId="{630E41F8-3206-41EE-A3C0-0B4B16A1EBE7}" type="pres">
      <dgm:prSet presAssocID="{A9C2C57B-08EB-4BF6-94A9-789844DC69D8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744C71-405F-4873-B795-FE493DE5246A}" type="pres">
      <dgm:prSet presAssocID="{3D88F0B8-4761-48A0-8A72-C31B3182C84E}" presName="sibTrans" presStyleCnt="0"/>
      <dgm:spPr/>
    </dgm:pt>
    <dgm:pt modelId="{1B4622AE-EBCF-4574-8A3A-15DFB5014116}" type="pres">
      <dgm:prSet presAssocID="{602B01D8-E922-4347-ADC0-33654E7CFDB7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AF8CEC-9BA8-41B0-AB33-15198D4ACBB8}" type="pres">
      <dgm:prSet presAssocID="{56BABE03-A2EE-4314-9A60-8687729D7480}" presName="sibTrans" presStyleCnt="0"/>
      <dgm:spPr/>
    </dgm:pt>
    <dgm:pt modelId="{62BA3B9C-1188-49FD-8198-E9864B19D6C3}" type="pres">
      <dgm:prSet presAssocID="{9895E8F4-A209-4915-8DA4-60258A865A7D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ADC7FC-279A-4C15-B794-BECFCAA95819}" type="presOf" srcId="{8E3A8156-7CED-4E6D-ADBC-E4349BF9958B}" destId="{23AB9483-ABAA-4C12-A36F-6727253C8BEA}" srcOrd="0" destOrd="0" presId="urn:microsoft.com/office/officeart/2005/8/layout/hProcess9"/>
    <dgm:cxn modelId="{DCA8A290-4799-4768-9249-2EF4A00BB42D}" srcId="{8E3A8156-7CED-4E6D-ADBC-E4349BF9958B}" destId="{9895E8F4-A209-4915-8DA4-60258A865A7D}" srcOrd="2" destOrd="0" parTransId="{0D8539ED-6ED5-407C-B618-94C67F6E7E68}" sibTransId="{37378391-0D1D-422D-B656-3D562284AEE9}"/>
    <dgm:cxn modelId="{7765F777-1CEF-49E0-90B1-B8E7E4DB1656}" srcId="{8E3A8156-7CED-4E6D-ADBC-E4349BF9958B}" destId="{A9C2C57B-08EB-4BF6-94A9-789844DC69D8}" srcOrd="0" destOrd="0" parTransId="{A61C5864-AC32-4BC5-9347-FA2184F86D65}" sibTransId="{3D88F0B8-4761-48A0-8A72-C31B3182C84E}"/>
    <dgm:cxn modelId="{BA1459CB-E89B-4559-8A30-D33B8025B1B8}" type="presOf" srcId="{A9C2C57B-08EB-4BF6-94A9-789844DC69D8}" destId="{630E41F8-3206-41EE-A3C0-0B4B16A1EBE7}" srcOrd="0" destOrd="0" presId="urn:microsoft.com/office/officeart/2005/8/layout/hProcess9"/>
    <dgm:cxn modelId="{C1367372-1B8D-4E0C-A9CD-D0B17C8EF195}" srcId="{8E3A8156-7CED-4E6D-ADBC-E4349BF9958B}" destId="{602B01D8-E922-4347-ADC0-33654E7CFDB7}" srcOrd="1" destOrd="0" parTransId="{6CDAFE9B-F777-458D-8FF3-180E2F43E51E}" sibTransId="{56BABE03-A2EE-4314-9A60-8687729D7480}"/>
    <dgm:cxn modelId="{7ABD4877-0855-4444-B45A-ABC178882963}" type="presOf" srcId="{9895E8F4-A209-4915-8DA4-60258A865A7D}" destId="{62BA3B9C-1188-49FD-8198-E9864B19D6C3}" srcOrd="0" destOrd="0" presId="urn:microsoft.com/office/officeart/2005/8/layout/hProcess9"/>
    <dgm:cxn modelId="{C1075849-5210-42B5-81CD-CB04CE9D1AF6}" type="presOf" srcId="{602B01D8-E922-4347-ADC0-33654E7CFDB7}" destId="{1B4622AE-EBCF-4574-8A3A-15DFB5014116}" srcOrd="0" destOrd="0" presId="urn:microsoft.com/office/officeart/2005/8/layout/hProcess9"/>
    <dgm:cxn modelId="{1B1BC51C-BB74-4C5B-9331-A0BA19D3B556}" type="presParOf" srcId="{23AB9483-ABAA-4C12-A36F-6727253C8BEA}" destId="{041D9CA3-F517-482E-A31F-086C3623E12C}" srcOrd="0" destOrd="0" presId="urn:microsoft.com/office/officeart/2005/8/layout/hProcess9"/>
    <dgm:cxn modelId="{670A33AC-AF43-434E-A7C7-0188555D840D}" type="presParOf" srcId="{23AB9483-ABAA-4C12-A36F-6727253C8BEA}" destId="{608C0032-3D00-4727-99BA-F7AEF47DEA79}" srcOrd="1" destOrd="0" presId="urn:microsoft.com/office/officeart/2005/8/layout/hProcess9"/>
    <dgm:cxn modelId="{FCDDFEF3-C031-40BE-B401-9903529B805C}" type="presParOf" srcId="{608C0032-3D00-4727-99BA-F7AEF47DEA79}" destId="{630E41F8-3206-41EE-A3C0-0B4B16A1EBE7}" srcOrd="0" destOrd="0" presId="urn:microsoft.com/office/officeart/2005/8/layout/hProcess9"/>
    <dgm:cxn modelId="{5FA77ABD-6CF1-43C1-ABDD-0F5ABEF752FD}" type="presParOf" srcId="{608C0032-3D00-4727-99BA-F7AEF47DEA79}" destId="{4E744C71-405F-4873-B795-FE493DE5246A}" srcOrd="1" destOrd="0" presId="urn:microsoft.com/office/officeart/2005/8/layout/hProcess9"/>
    <dgm:cxn modelId="{AE03E3B8-65FE-4059-A1A4-6BF80CE593E7}" type="presParOf" srcId="{608C0032-3D00-4727-99BA-F7AEF47DEA79}" destId="{1B4622AE-EBCF-4574-8A3A-15DFB5014116}" srcOrd="2" destOrd="0" presId="urn:microsoft.com/office/officeart/2005/8/layout/hProcess9"/>
    <dgm:cxn modelId="{D5BE4BE6-8477-4C5C-8444-85325CEA9EAC}" type="presParOf" srcId="{608C0032-3D00-4727-99BA-F7AEF47DEA79}" destId="{5BAF8CEC-9BA8-41B0-AB33-15198D4ACBB8}" srcOrd="3" destOrd="0" presId="urn:microsoft.com/office/officeart/2005/8/layout/hProcess9"/>
    <dgm:cxn modelId="{9DB1B56C-B769-4113-B37B-D358E6242032}" type="presParOf" srcId="{608C0032-3D00-4727-99BA-F7AEF47DEA79}" destId="{62BA3B9C-1188-49FD-8198-E9864B19D6C3}" srcOrd="4" destOrd="0" presId="urn:microsoft.com/office/officeart/2005/8/layout/hProcess9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AB715-6897-4122-AD4E-3E4BB12AAF48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1753B2-90A5-43EE-BFC4-12B6562BA8B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752E13-DC2A-4E2B-9966-D275C3BE22B9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79DC0-91DF-4F85-BB72-ED7F7ACA3ED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771099-2D20-49E0-891A-A0EC81D8B1AF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D3D000-54C9-4312-8855-8C138B93650F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E89676-117F-4702-8AD0-52E05FAC117F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B0A866-4E44-49A4-96AB-3862379010A4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EAB1E6-5C7B-4B3F-8E7A-47C1948920AE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6D3770-3141-4D18-85FA-63C95D620A24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E62E1E-4F94-4F3C-B0E3-3CB561779DB9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2E87510-53CF-4110-B19A-DB7BD6EF2C3F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8" name="Rectangle 150"/>
          <p:cNvSpPr>
            <a:spLocks noGrp="1" noChangeArrowheads="1"/>
          </p:cNvSpPr>
          <p:nvPr>
            <p:ph type="ctrTitle"/>
          </p:nvPr>
        </p:nvSpPr>
        <p:spPr>
          <a:xfrm>
            <a:off x="2857488" y="5643578"/>
            <a:ext cx="6964380" cy="647700"/>
          </a:xfrm>
        </p:spPr>
        <p:txBody>
          <a:bodyPr/>
          <a:lstStyle/>
          <a:p>
            <a:r>
              <a:rPr lang="ka-GE" sz="4000" b="1" dirty="0" smtClean="0">
                <a:solidFill>
                  <a:schemeClr val="bg1"/>
                </a:solidFill>
              </a:rPr>
              <a:t>მერკური</a:t>
            </a:r>
            <a:br>
              <a:rPr lang="ka-GE" sz="4000" b="1" dirty="0" smtClean="0">
                <a:solidFill>
                  <a:schemeClr val="bg1"/>
                </a:solidFill>
              </a:rPr>
            </a:br>
            <a:r>
              <a:rPr lang="ka-GE" sz="4000" b="1" dirty="0" smtClean="0">
                <a:solidFill>
                  <a:schemeClr val="bg1"/>
                </a:solidFill>
              </a:rPr>
              <a:t> იდუმალი წყვდიადით</a:t>
            </a:r>
            <a:endParaRPr lang="es-ES" sz="4000" b="1" dirty="0">
              <a:solidFill>
                <a:schemeClr val="bg1"/>
              </a:solidFill>
            </a:endParaRPr>
          </a:p>
        </p:txBody>
      </p:sp>
      <p:sp>
        <p:nvSpPr>
          <p:cNvPr id="2217" name="Rectangle 169"/>
          <p:cNvSpPr>
            <a:spLocks noChangeArrowheads="1"/>
          </p:cNvSpPr>
          <p:nvPr/>
        </p:nvSpPr>
        <p:spPr bwMode="auto">
          <a:xfrm>
            <a:off x="5786446" y="-71438"/>
            <a:ext cx="3214678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/>
            <a:r>
              <a:rPr lang="ka-GE" b="1" dirty="0" smtClean="0">
                <a:solidFill>
                  <a:schemeClr val="bg1"/>
                </a:solidFill>
              </a:rPr>
              <a:t>ერეკლე  არშილავა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782638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პრეზენტაციის გეგმა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6" name="Diagram 5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782638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პროექტი </a:t>
            </a:r>
            <a:r>
              <a:rPr lang="en-US" dirty="0" smtClean="0">
                <a:solidFill>
                  <a:schemeClr val="bg1"/>
                </a:solidFill>
              </a:rPr>
              <a:t>MESSENGER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64" y="2282603"/>
            <a:ext cx="9144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7"/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 The </a:t>
            </a:r>
            <a:r>
              <a:rPr lang="en-US" dirty="0"/>
              <a:t>Mercury Surface, Space Environment, Geochemistry and </a:t>
            </a:r>
            <a:r>
              <a:rPr lang="en-US" dirty="0" smtClean="0"/>
              <a:t>Ranging</a:t>
            </a:r>
            <a:r>
              <a:rPr lang="ka-GE" dirty="0" smtClean="0"/>
              <a:t>    </a:t>
            </a:r>
            <a:r>
              <a:rPr lang="en-US" dirty="0" smtClean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32" y="3143248"/>
            <a:ext cx="9072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ka-GE" sz="2800" dirty="0" smtClean="0"/>
          </a:p>
          <a:p>
            <a:pPr>
              <a:buFont typeface="Arial" pitchFamily="34" charset="0"/>
              <a:buChar char="•"/>
            </a:pPr>
            <a:r>
              <a:rPr lang="ka-GE" sz="2800" dirty="0" smtClean="0"/>
              <a:t>  ზედაპირის ქიმიური შემადგენლობა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4191664"/>
            <a:ext cx="6786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sz="2800" dirty="0" smtClean="0"/>
              <a:t>  მაგნიტური ველის ბუნება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4786322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sz="2800" dirty="0" smtClean="0"/>
              <a:t>  გეოლოგიური ისტორია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5406110"/>
            <a:ext cx="9286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sz="2800" dirty="0" smtClean="0"/>
              <a:t>  ბირთვის ზომა და </a:t>
            </a:r>
            <a:r>
              <a:rPr lang="ka-GE" sz="2800" dirty="0" smtClean="0"/>
              <a:t>მდგომარეობა</a:t>
            </a:r>
            <a:endParaRPr lang="ka-GE" sz="2800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0" y="6000768"/>
            <a:ext cx="8929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sz="2800" dirty="0" smtClean="0"/>
              <a:t>  მაგნიტოსფეროს და ეგზოსფეროს ბუნება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2857488" y="1928802"/>
            <a:ext cx="321471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7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dirty="0" smtClean="0"/>
              <a:t>MESSENGER</a:t>
            </a:r>
            <a:r>
              <a:rPr lang="en-US" dirty="0" smtClean="0"/>
              <a:t>   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782638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პროექტი </a:t>
            </a:r>
            <a:r>
              <a:rPr lang="en-US" dirty="0" smtClean="0">
                <a:solidFill>
                  <a:schemeClr val="bg1"/>
                </a:solidFill>
              </a:rPr>
              <a:t>MESSENGER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before window\Desktop\Java\6\კოსმოლოგია და ელემენტარული ნაწილაკები\New folder\messeng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2500306"/>
            <a:ext cx="4786345" cy="3809134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4929190" y="2857496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dirty="0" smtClean="0"/>
              <a:t>  3 აგვისტო, 2004 წელი  - დედამიწა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929190" y="3416858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dirty="0" smtClean="0"/>
              <a:t>  2 აგვისტო, 2005 წელი </a:t>
            </a:r>
            <a:r>
              <a:rPr lang="en-US" dirty="0" smtClean="0"/>
              <a:t> ~  2400 KM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4929190" y="3988362"/>
            <a:ext cx="4214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dirty="0" smtClean="0"/>
              <a:t>  2006 წელი</a:t>
            </a:r>
            <a:r>
              <a:rPr lang="en-US" dirty="0" smtClean="0"/>
              <a:t>, </a:t>
            </a:r>
            <a:r>
              <a:rPr lang="ka-GE" dirty="0" smtClean="0"/>
              <a:t>ვენერა </a:t>
            </a:r>
            <a:r>
              <a:rPr lang="en-US" dirty="0" smtClean="0"/>
              <a:t> ~  </a:t>
            </a:r>
            <a:r>
              <a:rPr lang="ka-GE" dirty="0" smtClean="0"/>
              <a:t>3000 </a:t>
            </a:r>
            <a:r>
              <a:rPr lang="en-US" dirty="0" smtClean="0"/>
              <a:t>KM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929190" y="4559866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dirty="0" smtClean="0"/>
              <a:t>  200</a:t>
            </a:r>
            <a:r>
              <a:rPr lang="en-US" dirty="0" smtClean="0"/>
              <a:t>8</a:t>
            </a:r>
            <a:r>
              <a:rPr lang="ka-GE" dirty="0" smtClean="0"/>
              <a:t> წელი</a:t>
            </a:r>
            <a:r>
              <a:rPr lang="en-US" dirty="0" smtClean="0"/>
              <a:t>, </a:t>
            </a:r>
            <a:r>
              <a:rPr lang="ka-GE" dirty="0" smtClean="0"/>
              <a:t>მერკური </a:t>
            </a:r>
            <a:r>
              <a:rPr lang="en-US" dirty="0" smtClean="0"/>
              <a:t>~</a:t>
            </a:r>
            <a:r>
              <a:rPr lang="ka-GE" dirty="0" smtClean="0"/>
              <a:t> 300 </a:t>
            </a:r>
            <a:r>
              <a:rPr lang="en-US" dirty="0" smtClean="0"/>
              <a:t>KM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929190" y="5131370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dirty="0" smtClean="0"/>
              <a:t>  </a:t>
            </a:r>
            <a:r>
              <a:rPr lang="ka-GE" dirty="0" smtClean="0"/>
              <a:t>201</a:t>
            </a:r>
            <a:r>
              <a:rPr lang="en-US" dirty="0" smtClean="0"/>
              <a:t>1</a:t>
            </a:r>
            <a:r>
              <a:rPr lang="ka-GE" dirty="0" smtClean="0"/>
              <a:t> </a:t>
            </a:r>
            <a:r>
              <a:rPr lang="ka-GE" dirty="0" smtClean="0"/>
              <a:t>წელი</a:t>
            </a:r>
            <a:r>
              <a:rPr lang="en-US" dirty="0" smtClean="0"/>
              <a:t>, </a:t>
            </a:r>
            <a:r>
              <a:rPr lang="ka-GE" dirty="0" smtClean="0"/>
              <a:t>მერკურის ორბიტა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4929190" y="5715016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dirty="0" smtClean="0"/>
              <a:t>  2015 წელი</a:t>
            </a:r>
            <a:r>
              <a:rPr lang="en-US" dirty="0" smtClean="0"/>
              <a:t>, </a:t>
            </a:r>
            <a:r>
              <a:rPr lang="ka-GE" dirty="0" smtClean="0"/>
              <a:t>მერკურის </a:t>
            </a:r>
            <a:r>
              <a:rPr lang="ka-GE" dirty="0" smtClean="0"/>
              <a:t>ზედაპირი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782638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კვლევის შედეგები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32" y="3143248"/>
            <a:ext cx="92869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sz="2800" dirty="0" smtClean="0"/>
              <a:t>  მოდელირება და სიმულაცია გვთავაზობს დასკვნებს</a:t>
            </a:r>
          </a:p>
          <a:p>
            <a:endParaRPr lang="ka-GE" sz="2800" dirty="0" smtClean="0"/>
          </a:p>
          <a:p>
            <a:pPr>
              <a:buFont typeface="Arial" pitchFamily="34" charset="0"/>
              <a:buChar char="•"/>
            </a:pPr>
            <a:r>
              <a:rPr lang="ka-GE" sz="2800" dirty="0" smtClean="0"/>
              <a:t>  კარბონის დაგროვების იდეა კომეტების ხარჯზე</a:t>
            </a:r>
          </a:p>
          <a:p>
            <a:endParaRPr lang="ka-GE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Thermometer\Desktop\160307112950_1_540x3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2786058"/>
            <a:ext cx="3571900" cy="35719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214282" y="2214554"/>
            <a:ext cx="61436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sz="2400" dirty="0" smtClean="0"/>
              <a:t> იდეის ნაწილობრივი დადასტურება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782638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კვლევის შედეგები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782638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კვლევის შედეგები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46434" name="Picture 2" descr="C:\Users\Thermometer\Desktop\je20150430_sonde17c_image_512x288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928934"/>
            <a:ext cx="5868996" cy="3302174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214282" y="2214554"/>
            <a:ext cx="84296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sz="2400" dirty="0" smtClean="0"/>
              <a:t> იდეის დახვეწა და რეალობასთან შეჯერება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46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782638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დასკვნა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Thermometer\Desktop\File1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2428868"/>
            <a:ext cx="3717933" cy="3610222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3714744" y="6072206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US$450 </a:t>
            </a:r>
            <a:r>
              <a:rPr lang="en-US" dirty="0" smtClean="0"/>
              <a:t>million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2857496"/>
            <a:ext cx="87154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5400" dirty="0" smtClean="0"/>
              <a:t>მადლობა ყურადღებისთვის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7831</TotalTime>
  <Words>127</Words>
  <Application>Microsoft Office PowerPoint</Application>
  <PresentationFormat>On-screen Show (4:3)</PresentationFormat>
  <Paragraphs>35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Diseño predeterminado</vt:lpstr>
      <vt:lpstr>მერკური  იდუმალი წყვდიადით</vt:lpstr>
      <vt:lpstr>პრეზენტაციის გეგმა</vt:lpstr>
      <vt:lpstr>პროექტი MESSENGER</vt:lpstr>
      <vt:lpstr>პროექტი MESSENGER</vt:lpstr>
      <vt:lpstr>კვლევის შედეგები</vt:lpstr>
      <vt:lpstr>კვლევის შედეგები</vt:lpstr>
      <vt:lpstr>კვლევის შედეგები</vt:lpstr>
      <vt:lpstr>დასკვნა</vt:lpstr>
      <vt:lpstr>Slide 9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Thermometer</cp:lastModifiedBy>
  <cp:revision>816</cp:revision>
  <dcterms:created xsi:type="dcterms:W3CDTF">2010-05-23T14:28:12Z</dcterms:created>
  <dcterms:modified xsi:type="dcterms:W3CDTF">2016-03-11T05:29:39Z</dcterms:modified>
</cp:coreProperties>
</file>