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6" r:id="rId4"/>
    <p:sldId id="265" r:id="rId5"/>
    <p:sldId id="264" r:id="rId6"/>
    <p:sldId id="267" r:id="rId7"/>
    <p:sldId id="268" r:id="rId8"/>
    <p:sldId id="270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320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06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582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763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439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02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80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338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054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26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005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90D105-8E66-4055-B12D-00AE22A87211}" type="datetimeFigureOut">
              <a:rPr lang="en-US" smtClean="0"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33071-0854-4A69-8542-9B3029FE5B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0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010600"/>
            <a:ext cx="12192000" cy="2387600"/>
          </a:xfrm>
        </p:spPr>
        <p:txBody>
          <a:bodyPr>
            <a:normAutofit/>
          </a:bodyPr>
          <a:lstStyle/>
          <a:p>
            <a:r>
              <a:rPr lang="ka-GE" sz="4800" dirty="0" smtClean="0"/>
              <a:t>ვარსკვლავიანი ღამე და ტურბულენტობა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72302"/>
            <a:ext cx="9144000" cy="1655762"/>
          </a:xfrm>
        </p:spPr>
        <p:txBody>
          <a:bodyPr/>
          <a:lstStyle/>
          <a:p>
            <a:r>
              <a:rPr lang="ka-GE" dirty="0" smtClean="0"/>
              <a:t>ივანე ჯავახიშვილის თბილისის სახელმწიფო უნივერსიტეტი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66"/>
            <a:ext cx="2381250" cy="23526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488668"/>
            <a:ext cx="2937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ცოტნე გამსახურდაშვილი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65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4251" y="0"/>
            <a:ext cx="5051857" cy="1600200"/>
          </a:xfrm>
        </p:spPr>
        <p:txBody>
          <a:bodyPr/>
          <a:lstStyle/>
          <a:p>
            <a:r>
              <a:rPr lang="ka-GE" dirty="0" smtClean="0"/>
              <a:t>ტურბულენტობა ჰაერში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20450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59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/>
              <a:t>ვერნერ ჰაიზენბერგი (</a:t>
            </a:r>
            <a:r>
              <a:rPr lang="en-US" dirty="0"/>
              <a:t>Werner Heisenberg</a:t>
            </a:r>
            <a:r>
              <a:rPr lang="ka-GE" dirty="0"/>
              <a:t>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8" r="14398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ka-GE" dirty="0" smtClean="0"/>
              <a:t>„როცა შევხვდები ღმერთს დავუსვამ ორ შეკითხვას: რატომ ფარდობითობა და რატომ ტურბულენტობა. ალბათ პირველ შეკითხვაზე პასუხი ექნება“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67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Starry Night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" b="163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ka-GE" dirty="0" smtClean="0"/>
              <a:t>ვინსენტ ვან გოგი (</a:t>
            </a:r>
            <a:r>
              <a:rPr lang="en-US" dirty="0" smtClean="0"/>
              <a:t>Vincent van Gogh</a:t>
            </a:r>
            <a:r>
              <a:rPr lang="ka-GE" dirty="0" smtClean="0"/>
              <a:t>)</a:t>
            </a:r>
            <a:r>
              <a:rPr lang="en-US" dirty="0" smtClean="0"/>
              <a:t> 1889 </a:t>
            </a:r>
            <a:r>
              <a:rPr lang="ka-GE" dirty="0" smtClean="0"/>
              <a:t>საფრანგეთი</a:t>
            </a:r>
          </a:p>
          <a:p>
            <a:r>
              <a:rPr lang="ka-GE" dirty="0" smtClean="0"/>
              <a:t>თანამედროვე ხელოვნების მუზეუმი (</a:t>
            </a:r>
            <a:r>
              <a:rPr lang="en-US" dirty="0" smtClean="0"/>
              <a:t>Museum of Modern Art</a:t>
            </a:r>
            <a:r>
              <a:rPr lang="ka-GE" dirty="0" smtClean="0"/>
              <a:t>) </a:t>
            </a:r>
            <a:r>
              <a:rPr lang="en-US" dirty="0" smtClean="0"/>
              <a:t>New York 1941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131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ენერგიის დამოკიდებულება წყაროდან მანძილზე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8" r="14398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ka-GE" dirty="0" smtClean="0"/>
              <a:t>ანდრეი კოლმოგოროვი (</a:t>
            </a:r>
            <a:r>
              <a:rPr lang="en-US" dirty="0" smtClean="0"/>
              <a:t>Andrey Kolmogorov</a:t>
            </a:r>
            <a:r>
              <a:rPr lang="ka-GE" dirty="0" smtClean="0"/>
              <a:t>)</a:t>
            </a:r>
            <a:r>
              <a:rPr lang="en-US" dirty="0" smtClean="0"/>
              <a:t> (1941)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713537"/>
            <a:ext cx="4336473" cy="71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70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იუპიტერი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ka-GE" dirty="0" smtClean="0"/>
              <a:t>იუპიტერზე გვხვდება ტურბულენტობები</a:t>
            </a:r>
          </a:p>
          <a:p>
            <a:r>
              <a:rPr lang="ka-GE" dirty="0" smtClean="0"/>
              <a:t>სურათზე ასახულია დაახლოებიტ 50000 კმ-ის მასშტაბი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60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Hubble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8" r="14398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343400" cy="3811588"/>
          </a:xfrm>
        </p:spPr>
        <p:txBody>
          <a:bodyPr/>
          <a:lstStyle/>
          <a:p>
            <a:r>
              <a:rPr lang="ka-GE" dirty="0" smtClean="0"/>
              <a:t>2004 წელს ჰაბლის კოსმოსური ტელესკოპიდან შეამჩნიეს ვარსკვლავების გარშემო გაზის და მტვრის ტურბულენტობა და შეადარეს ვან გოგის ვარსკვლავიან ღამეს</a:t>
            </a:r>
          </a:p>
          <a:p>
            <a:r>
              <a:rPr lang="ka-GE" dirty="0" smtClean="0"/>
              <a:t>ამის შემდეგ მექსიკის, ესპანეთის, ბრიტანეთის მეცნიერები დაინტერესდნენ ვან გოგის ტურბულენტობით და ნახატი შეისწავლეს უკეთესად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14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5664921" cy="1600200"/>
          </a:xfrm>
        </p:spPr>
        <p:txBody>
          <a:bodyPr/>
          <a:lstStyle/>
          <a:p>
            <a:r>
              <a:rPr lang="ka-GE" dirty="0" smtClean="0"/>
              <a:t>შედარება სხვა ნახატებთან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59" b="14159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ka-GE" dirty="0" smtClean="0"/>
              <a:t>მეცნიერებმა გამოიკვლიეს ელექტრონულად და ტურბულენტობის ნიშნები ჩანს მხოლოდ ერთ ნახატზე, რომელიც ვან გოგმა დახატა ფსიქიკური აშლილობის დროს.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609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2535381"/>
            <a:ext cx="12063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3600" dirty="0" smtClean="0"/>
              <a:t>მადლობა </a:t>
            </a:r>
            <a:r>
              <a:rPr lang="ka-GE" sz="3600" dirty="0" smtClean="0"/>
              <a:t>ყურადღებისთვის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65030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145</Words>
  <Application>Microsoft Office PowerPoint</Application>
  <PresentationFormat>Widescreen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Sylfaen</vt:lpstr>
      <vt:lpstr>Office Theme</vt:lpstr>
      <vt:lpstr>ვარსკვლავიანი ღამე და ტურბულენტობა</vt:lpstr>
      <vt:lpstr>ტურბულენტობა ჰაერში</vt:lpstr>
      <vt:lpstr>ვერნერ ჰაიზენბერგი (Werner Heisenberg) </vt:lpstr>
      <vt:lpstr>Starry Night</vt:lpstr>
      <vt:lpstr>ენერგიის დამოკიდებულება წყაროდან მანძილზე</vt:lpstr>
      <vt:lpstr>იუპიტერი</vt:lpstr>
      <vt:lpstr>Hubble</vt:lpstr>
      <vt:lpstr>შედარება სხვა ნახატებთან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ვარსკვლავიანი ღამე და ტურბულენტობა</dc:title>
  <dc:creator>Tsotne Gamsakhurdashvili</dc:creator>
  <cp:lastModifiedBy>Tsotne Gamsakhurdashvili</cp:lastModifiedBy>
  <cp:revision>9</cp:revision>
  <dcterms:created xsi:type="dcterms:W3CDTF">2016-05-30T12:56:21Z</dcterms:created>
  <dcterms:modified xsi:type="dcterms:W3CDTF">2016-06-10T13:11:57Z</dcterms:modified>
</cp:coreProperties>
</file>