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133600"/>
            <a:ext cx="7772400" cy="1470025"/>
          </a:xfrm>
        </p:spPr>
        <p:txBody>
          <a:bodyPr>
            <a:normAutofit/>
          </a:bodyPr>
          <a:lstStyle/>
          <a:p>
            <a:r>
              <a:rPr lang="ka-GE" sz="6000" dirty="0" smtClean="0">
                <a:solidFill>
                  <a:schemeClr val="bg1"/>
                </a:solidFill>
              </a:rPr>
              <a:t>კომეტები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5105400"/>
            <a:ext cx="6400800" cy="1752600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მარიამ გოგილაშვილი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ka-GE" sz="1800" dirty="0" smtClean="0">
                <a:solidFill>
                  <a:schemeClr val="bg1"/>
                </a:solidFill>
              </a:rPr>
              <a:t>კომეტა არის მზის სისტემის ყინულოვანი სხეული,რომელიც მზესთან</a:t>
            </a:r>
            <a:br>
              <a:rPr lang="ka-GE" sz="1800" dirty="0" smtClean="0">
                <a:solidFill>
                  <a:schemeClr val="bg1"/>
                </a:solidFill>
              </a:rPr>
            </a:br>
            <a:r>
              <a:rPr lang="ka-GE" sz="1800" dirty="0" smtClean="0">
                <a:solidFill>
                  <a:schemeClr val="bg1"/>
                </a:solidFill>
              </a:rPr>
              <a:t>მიახლოებისას ცხელდება და იწყებს გაზის გამოფრქვევას , რის შედეგადაც ჩვენ ვხედავთ კომეტის გამოკვეთილ ფორმას: მკვეთრ თავს და კუდს.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user\Desktop\167243-004-CA2106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62200"/>
            <a:ext cx="9144000" cy="464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0"/>
            <a:ext cx="7772400" cy="147002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ბირთვი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19200"/>
            <a:ext cx="8915400" cy="1752600"/>
          </a:xfrm>
        </p:spPr>
        <p:txBody>
          <a:bodyPr>
            <a:normAutofit/>
          </a:bodyPr>
          <a:lstStyle/>
          <a:p>
            <a:pPr algn="l"/>
            <a:r>
              <a:rPr lang="ka-GE" sz="1800" dirty="0" smtClean="0">
                <a:solidFill>
                  <a:schemeClr val="bg1"/>
                </a:solidFill>
              </a:rPr>
              <a:t>მყარი კლდოვანი სხეული რომელიც შედგება მტვრისგან, გაყინული წყლის და სხვადასხვა გაყინული აირებისაგან (ნახშირბადის დიოქსიდი, მონოქსიდი , მეთანი , ამონიუმი და ა.შ)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4" name="Picture 3" descr="Capture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3429000"/>
            <a:ext cx="3733800" cy="2590800"/>
          </a:xfrm>
          <a:prstGeom prst="rect">
            <a:avLst/>
          </a:prstGeom>
        </p:spPr>
      </p:pic>
      <p:pic>
        <p:nvPicPr>
          <p:cNvPr id="6" name="Picture 5" descr="montage-visited-comets-20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38400"/>
            <a:ext cx="5410200" cy="441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47002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ატმოსფერო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295400"/>
            <a:ext cx="8305800" cy="1752600"/>
          </a:xfrm>
        </p:spPr>
        <p:txBody>
          <a:bodyPr>
            <a:normAutofit/>
          </a:bodyPr>
          <a:lstStyle/>
          <a:p>
            <a:pPr algn="l"/>
            <a:r>
              <a:rPr lang="ka-GE" sz="1800" dirty="0" smtClean="0">
                <a:solidFill>
                  <a:schemeClr val="bg1"/>
                </a:solidFill>
              </a:rPr>
              <a:t>მტვრის და გაზების ფენა, რომელიც შედგება წყლის და მტვრისგან.</a:t>
            </a:r>
            <a:endParaRPr lang="en-US" sz="1800" dirty="0"/>
          </a:p>
        </p:txBody>
      </p:sp>
      <p:pic>
        <p:nvPicPr>
          <p:cNvPr id="4" name="Picture 3" descr="holmes_fil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1708"/>
            <a:ext cx="9144000" cy="49562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0"/>
            <a:ext cx="7772400" cy="147002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კუდი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524000"/>
            <a:ext cx="9144000" cy="1752600"/>
          </a:xfrm>
        </p:spPr>
        <p:txBody>
          <a:bodyPr>
            <a:normAutofit/>
          </a:bodyPr>
          <a:lstStyle/>
          <a:p>
            <a:pPr algn="l"/>
            <a:r>
              <a:rPr lang="ka-GE" sz="1800" dirty="0" smtClean="0">
                <a:solidFill>
                  <a:schemeClr val="bg1"/>
                </a:solidFill>
              </a:rPr>
              <a:t>კომეტის ატმოსფეროზე მზის გამოსხივების წნევის და მზის ქარების  მოქმედების გამო კომეტას უჩნდება კუდი, რომელიც მიმართულია მზის საწინააღმდეგოდ.</a:t>
            </a:r>
            <a:endParaRPr lang="en-US" sz="1800" dirty="0"/>
          </a:p>
        </p:txBody>
      </p:sp>
      <p:pic>
        <p:nvPicPr>
          <p:cNvPr id="4" name="Picture 3" descr="Cometorbi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38400"/>
            <a:ext cx="9144000" cy="4419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905000"/>
          </a:xfrm>
        </p:spPr>
        <p:txBody>
          <a:bodyPr>
            <a:normAutofit fontScale="90000"/>
          </a:bodyPr>
          <a:lstStyle/>
          <a:p>
            <a:r>
              <a:rPr lang="ka-GE" sz="5600" dirty="0" smtClean="0">
                <a:solidFill>
                  <a:schemeClr val="bg1"/>
                </a:solidFill>
              </a:rPr>
              <a:t>კუდი </a:t>
            </a:r>
            <a:r>
              <a:rPr lang="ka-GE" dirty="0" smtClean="0">
                <a:solidFill>
                  <a:schemeClr val="bg1"/>
                </a:solidFill>
              </a:rPr>
              <a:t/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/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/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მტვრის კუდი         გაზის კუდი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Down Arrow 7"/>
          <p:cNvSpPr/>
          <p:nvPr/>
        </p:nvSpPr>
        <p:spPr>
          <a:xfrm rot="2262892">
            <a:off x="3030698" y="1368256"/>
            <a:ext cx="1100817" cy="1066800"/>
          </a:xfrm>
          <a:prstGeom prst="downArrow">
            <a:avLst>
              <a:gd name="adj1" fmla="val 50000"/>
              <a:gd name="adj2" fmla="val 472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 rot="18903708">
            <a:off x="5016572" y="1375954"/>
            <a:ext cx="1100817" cy="1066800"/>
          </a:xfrm>
          <a:prstGeom prst="downArrow">
            <a:avLst>
              <a:gd name="adj1" fmla="val 50000"/>
              <a:gd name="adj2" fmla="val 472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Comet_Parts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895600"/>
            <a:ext cx="6400800" cy="3962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0"/>
            <a:ext cx="7772400" cy="147002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კომეტები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828800"/>
            <a:ext cx="9144000" cy="609600"/>
          </a:xfrm>
        </p:spPr>
        <p:txBody>
          <a:bodyPr>
            <a:noAutofit/>
          </a:bodyPr>
          <a:lstStyle/>
          <a:p>
            <a:r>
              <a:rPr lang="ka-GE" sz="3000" dirty="0" smtClean="0">
                <a:solidFill>
                  <a:schemeClr val="bg1"/>
                </a:solidFill>
              </a:rPr>
              <a:t>მოკლე პერიოდი       გრძელი პერიოდი</a:t>
            </a:r>
            <a:br>
              <a:rPr lang="ka-GE" sz="3000" dirty="0" smtClean="0">
                <a:solidFill>
                  <a:schemeClr val="bg1"/>
                </a:solidFill>
              </a:rPr>
            </a:br>
            <a:r>
              <a:rPr lang="ka-GE" sz="3000" dirty="0" smtClean="0">
                <a:solidFill>
                  <a:schemeClr val="bg1"/>
                </a:solidFill>
              </a:rPr>
              <a:t/>
            </a:r>
            <a:br>
              <a:rPr lang="ka-GE" sz="3000" dirty="0" smtClean="0">
                <a:solidFill>
                  <a:schemeClr val="bg1"/>
                </a:solidFill>
              </a:rPr>
            </a:br>
            <a:r>
              <a:rPr lang="ka-GE" sz="3000" dirty="0" smtClean="0">
                <a:solidFill>
                  <a:schemeClr val="bg1"/>
                </a:solidFill>
              </a:rPr>
              <a:t/>
            </a:r>
            <a:br>
              <a:rPr lang="ka-GE" sz="3000" dirty="0" smtClean="0">
                <a:solidFill>
                  <a:schemeClr val="bg1"/>
                </a:solidFill>
              </a:rPr>
            </a:br>
            <a:endParaRPr lang="en-US" sz="3000" dirty="0">
              <a:solidFill>
                <a:schemeClr val="bg1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 rot="2180291">
            <a:off x="2934389" y="1407916"/>
            <a:ext cx="7620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 rot="19262695">
            <a:off x="5144190" y="1407916"/>
            <a:ext cx="7620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 rot="1992081">
            <a:off x="1198589" y="3103589"/>
            <a:ext cx="685800" cy="685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 rot="19828382">
            <a:off x="2943857" y="3172458"/>
            <a:ext cx="685800" cy="685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28600" y="37338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>
                <a:solidFill>
                  <a:schemeClr val="bg1"/>
                </a:solidFill>
              </a:rPr>
              <a:t>იუპიტერის ოჯახის</a:t>
            </a:r>
            <a:br>
              <a:rPr lang="ka-GE" dirty="0" smtClean="0">
                <a:solidFill>
                  <a:schemeClr val="bg1"/>
                </a:solidFill>
              </a:rPr>
            </a:br>
            <a:r>
              <a:rPr lang="ka-GE" dirty="0" smtClean="0">
                <a:solidFill>
                  <a:schemeClr val="bg1"/>
                </a:solidFill>
              </a:rPr>
              <a:t> კომეტები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95600" y="37338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>
                <a:solidFill>
                  <a:schemeClr val="bg1"/>
                </a:solidFill>
              </a:rPr>
              <a:t>ჰალეის ტიპის კომეტები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4495800"/>
            <a:ext cx="472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 smtClean="0">
                <a:solidFill>
                  <a:schemeClr val="bg1"/>
                </a:solidFill>
              </a:rPr>
              <a:t>     &lt;20 წელი                        20-2000წელი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29200" y="27432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>
                <a:solidFill>
                  <a:schemeClr val="bg1"/>
                </a:solidFill>
              </a:rPr>
              <a:t>200 - ათასობით წელი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jupiter-typecome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171825"/>
          </a:xfrm>
          <a:prstGeom prst="rect">
            <a:avLst/>
          </a:prstGeom>
        </p:spPr>
      </p:pic>
      <p:pic>
        <p:nvPicPr>
          <p:cNvPr id="5" name="Picture 4" descr="796418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24200"/>
            <a:ext cx="91440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ოორტის ღრუბელი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Content Placeholder 3" descr="Kuiper_belt_-_Oort_cloud-en.svg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71600"/>
            <a:ext cx="9144000" cy="54864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52400"/>
            <a:ext cx="7772400" cy="1470025"/>
          </a:xfrm>
        </p:spPr>
        <p:txBody>
          <a:bodyPr/>
          <a:lstStyle/>
          <a:p>
            <a:r>
              <a:rPr lang="ka-GE" dirty="0" smtClean="0">
                <a:solidFill>
                  <a:schemeClr val="bg1"/>
                </a:solidFill>
              </a:rPr>
              <a:t>ეგზოკომეტები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1752600"/>
          </a:xfrm>
        </p:spPr>
        <p:txBody>
          <a:bodyPr>
            <a:normAutofit/>
          </a:bodyPr>
          <a:lstStyle/>
          <a:p>
            <a:pPr algn="l"/>
            <a:r>
              <a:rPr lang="ka-GE" sz="1800" dirty="0" smtClean="0">
                <a:solidFill>
                  <a:schemeClr val="bg1"/>
                </a:solidFill>
              </a:rPr>
              <a:t>ეგზოკომეტები არიან კომეტები რომლებიც მდებარეობენ მზის სისტემის გარეთ. პირველი ეგზოკომეტა აღმოაჩინეს 1987 წელს ვარსკვლავ </a:t>
            </a:r>
            <a:r>
              <a:rPr lang="en-US" sz="1800" dirty="0" smtClean="0">
                <a:solidFill>
                  <a:schemeClr val="bg1"/>
                </a:solidFill>
              </a:rPr>
              <a:t>“Beta </a:t>
            </a:r>
            <a:r>
              <a:rPr lang="en-US" sz="1800" dirty="0" err="1" smtClean="0">
                <a:solidFill>
                  <a:schemeClr val="bg1"/>
                </a:solidFill>
              </a:rPr>
              <a:t>Pictoris</a:t>
            </a:r>
            <a:r>
              <a:rPr lang="en-US" sz="1800" dirty="0" smtClean="0">
                <a:solidFill>
                  <a:schemeClr val="bg1"/>
                </a:solidFill>
              </a:rPr>
              <a:t>”- </a:t>
            </a:r>
            <a:r>
              <a:rPr lang="ka-GE" sz="1800" dirty="0" smtClean="0">
                <a:solidFill>
                  <a:schemeClr val="bg1"/>
                </a:solidFill>
              </a:rPr>
              <a:t>ის მახლობლად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4" name="Picture 3" descr="beta_pictoris_comet_forming_exoplanets_480p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00"/>
            <a:ext cx="9144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west-bi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9921222">
            <a:off x="641547" y="3363150"/>
            <a:ext cx="5712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მადლობა ყურადღებისთვის !</a:t>
            </a:r>
            <a:endParaRPr lang="en-US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115</Words>
  <Application>Microsoft Office PowerPoint</Application>
  <PresentationFormat>On-screen Show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კომეტები</vt:lpstr>
      <vt:lpstr>კომეტა არის მზის სისტემის ყინულოვანი სხეული,რომელიც მზესთან მიახლოებისას ცხელდება და იწყებს გაზის გამოფრქვევას , რის შედეგადაც ჩვენ ვხედავთ კომეტის გამოკვეთილ ფორმას: მკვეთრ თავს და კუდს.</vt:lpstr>
      <vt:lpstr>ბირთვი</vt:lpstr>
      <vt:lpstr>ატმოსფერო</vt:lpstr>
      <vt:lpstr>კუდი</vt:lpstr>
      <vt:lpstr>კუდი    მტვრის კუდი         გაზის კუდი</vt:lpstr>
      <vt:lpstr>კომეტები</vt:lpstr>
      <vt:lpstr>Slide 8</vt:lpstr>
      <vt:lpstr>ოორტის ღრუბელი </vt:lpstr>
      <vt:lpstr>ეგზოკომეტები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კომეტები</dc:title>
  <dc:creator>user</dc:creator>
  <cp:lastModifiedBy>user</cp:lastModifiedBy>
  <cp:revision>17</cp:revision>
  <dcterms:created xsi:type="dcterms:W3CDTF">2006-08-16T00:00:00Z</dcterms:created>
  <dcterms:modified xsi:type="dcterms:W3CDTF">2016-05-06T03:04:59Z</dcterms:modified>
</cp:coreProperties>
</file>