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3" r:id="rId2"/>
    <p:sldId id="256" r:id="rId3"/>
    <p:sldId id="258" r:id="rId4"/>
    <p:sldId id="274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13" autoAdjust="0"/>
    <p:restoredTop sz="94660"/>
  </p:normalViewPr>
  <p:slideViewPr>
    <p:cSldViewPr>
      <p:cViewPr>
        <p:scale>
          <a:sx n="79" d="100"/>
          <a:sy n="79" d="100"/>
        </p:scale>
        <p:origin x="-2544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01788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27194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53175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46392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9935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52131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413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30862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6201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0085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62243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3807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6200" y="155018"/>
            <a:ext cx="1295400" cy="12798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0100" y="1600200"/>
            <a:ext cx="789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ივანე ჯავახიშვილის სახელობის თბილისის სახელმწიფო უნივერსიტეტი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524000" y="2576945"/>
            <a:ext cx="601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000" b="1" dirty="0" smtClean="0"/>
              <a:t>                     </a:t>
            </a:r>
            <a:r>
              <a:rPr lang="en-US" sz="2000" b="1" dirty="0" smtClean="0"/>
              <a:t>Su -</a:t>
            </a:r>
            <a:r>
              <a:rPr lang="en-US" sz="2000" dirty="0" smtClean="0"/>
              <a:t> </a:t>
            </a:r>
            <a:r>
              <a:rPr lang="en-US" sz="2000" b="1" dirty="0" smtClean="0"/>
              <a:t>Schrieffer -</a:t>
            </a:r>
            <a:r>
              <a:rPr lang="en-US" sz="2000" dirty="0" smtClean="0"/>
              <a:t> </a:t>
            </a:r>
            <a:r>
              <a:rPr lang="en-US" sz="2000" b="1" dirty="0" err="1" smtClean="0"/>
              <a:t>Heeger</a:t>
            </a:r>
            <a:r>
              <a:rPr lang="en-US" sz="2000" b="1" dirty="0" smtClean="0"/>
              <a:t> </a:t>
            </a:r>
            <a:r>
              <a:rPr lang="ka-GE" sz="2000" b="1" dirty="0" smtClean="0"/>
              <a:t>მოდელი</a:t>
            </a:r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28600" y="6248400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მიხეილ </a:t>
            </a:r>
            <a:r>
              <a:rPr lang="ka-GE" dirty="0" smtClean="0"/>
              <a:t>ციციშვილი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754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7300" y="152400"/>
            <a:ext cx="6934200" cy="1066801"/>
          </a:xfrm>
        </p:spPr>
        <p:txBody>
          <a:bodyPr>
            <a:normAutofit/>
          </a:bodyPr>
          <a:lstStyle/>
          <a:p>
            <a:r>
              <a:rPr lang="ka-GE" dirty="0" smtClean="0"/>
              <a:t>გამტარი პოლიმერები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00100" y="1664916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SSH</a:t>
            </a:r>
            <a:r>
              <a:rPr lang="ka-GE" dirty="0" smtClean="0"/>
              <a:t> </a:t>
            </a:r>
            <a:r>
              <a:rPr lang="ka-GE" dirty="0" smtClean="0"/>
              <a:t>მოდელი პოლიაცეტილენის პოლიმერული მოლეკულისათვის  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800" y="2895600"/>
            <a:ext cx="7315200" cy="24869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67200" y="5467802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[C</a:t>
            </a:r>
            <a:r>
              <a:rPr lang="en-US" sz="1100" dirty="0" smtClean="0"/>
              <a:t>2</a:t>
            </a:r>
            <a:r>
              <a:rPr lang="en-US" dirty="0" smtClean="0"/>
              <a:t>H</a:t>
            </a:r>
            <a:r>
              <a:rPr lang="en-US" sz="1200" dirty="0" smtClean="0"/>
              <a:t>2</a:t>
            </a:r>
            <a:r>
              <a:rPr lang="en-US" dirty="0" smtClean="0"/>
              <a:t>]</a:t>
            </a:r>
            <a:r>
              <a:rPr lang="en-US" sz="1400" dirty="0" smtClean="0"/>
              <a:t>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195995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მესერის მოდელი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22219" y="2895962"/>
            <a:ext cx="7010400" cy="1697544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600201"/>
            <a:ext cx="3276600" cy="7620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7977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257" t="16958" r="29346" b="17706"/>
          <a:stretch/>
        </p:blipFill>
        <p:spPr>
          <a:xfrm>
            <a:off x="152400" y="1371600"/>
            <a:ext cx="8856066" cy="5334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1200" y="228600"/>
            <a:ext cx="7010400" cy="169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4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873" y="152400"/>
            <a:ext cx="8839200" cy="1249362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ჰამილტონიანი </a:t>
            </a:r>
            <a:r>
              <a:rPr lang="ka-GE" dirty="0" smtClean="0"/>
              <a:t>მჭიდრო ბმისათვის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928" r="6696" b="15457"/>
          <a:stretch/>
        </p:blipFill>
        <p:spPr>
          <a:xfrm>
            <a:off x="689263" y="5329685"/>
            <a:ext cx="7924800" cy="1452116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257" t="16958" r="29346" b="17706"/>
          <a:stretch/>
        </p:blipFill>
        <p:spPr>
          <a:xfrm>
            <a:off x="1371600" y="1371600"/>
            <a:ext cx="6560127" cy="3951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9775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ჰამილტონიანის დიაგონალიზაიცია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75"/>
          <a:stretch/>
        </p:blipFill>
        <p:spPr>
          <a:xfrm>
            <a:off x="364376" y="1447800"/>
            <a:ext cx="8595360" cy="2813978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2800" y="4876800"/>
            <a:ext cx="1873772" cy="91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9775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1752600"/>
            <a:ext cx="8229600" cy="1998211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400" y="4495800"/>
            <a:ext cx="6740236" cy="1377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977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1295400"/>
            <a:ext cx="8725386" cy="2477430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5909" y="3867030"/>
            <a:ext cx="8639491" cy="108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53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400" y="1676400"/>
            <a:ext cx="6434779" cy="152327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4038600"/>
            <a:ext cx="8470788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პირველადი დაკვანტვის ჰამილტონიანი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3200" y="1981200"/>
            <a:ext cx="3550595" cy="1143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3803073"/>
            <a:ext cx="5840789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ენერგეტიკული სპექტრი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1" y="2133600"/>
            <a:ext cx="3124200" cy="55692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0" y="3709552"/>
            <a:ext cx="6264529" cy="685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ენერგეტიკული სპექტრი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0" y="2456542"/>
            <a:ext cx="866896" cy="238158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2418436"/>
            <a:ext cx="895475" cy="27626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62356" y="2431401"/>
            <a:ext cx="781159" cy="3429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667000"/>
            <a:ext cx="4673600" cy="3505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89581" y="2694700"/>
            <a:ext cx="4726710" cy="3477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097" y="1752600"/>
            <a:ext cx="4525006" cy="49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7400" y="1981200"/>
            <a:ext cx="4572638" cy="1047896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3810000"/>
            <a:ext cx="7554379" cy="117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38400" y="1828800"/>
            <a:ext cx="4294600" cy="914400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5800" y="2971799"/>
            <a:ext cx="7010400" cy="8801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9400" y="4495800"/>
            <a:ext cx="3712300" cy="119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8600" y="1620152"/>
            <a:ext cx="1119352" cy="4914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7779" y="2083866"/>
            <a:ext cx="5715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0200" y="2131640"/>
            <a:ext cx="5866141" cy="4399605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79108" y="1758348"/>
            <a:ext cx="1254891" cy="387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0200" y="2185555"/>
            <a:ext cx="5791200" cy="4343400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2400" y="1781529"/>
            <a:ext cx="1219200" cy="33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2663276"/>
            <a:ext cx="8534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4400" smtClean="0"/>
              <a:t>გმადლობთ </a:t>
            </a:r>
            <a:r>
              <a:rPr lang="ka-GE" sz="4400" dirty="0" smtClean="0"/>
              <a:t>ყურადღებისათვის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410587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</TotalTime>
  <Words>37</Words>
  <Application>Microsoft Office PowerPoint</Application>
  <PresentationFormat>On-screen Show (4:3)</PresentationFormat>
  <Paragraphs>13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გამტარი პოლიმერები</vt:lpstr>
      <vt:lpstr>მესერის მოდელი</vt:lpstr>
      <vt:lpstr>Slide 4</vt:lpstr>
      <vt:lpstr>ჰამილტონიანი მჭიდრო ბმისათვის</vt:lpstr>
      <vt:lpstr>ჰამილტონიანის დიაგონალიზაიცია</vt:lpstr>
      <vt:lpstr>Slide 7</vt:lpstr>
      <vt:lpstr>Slide 8</vt:lpstr>
      <vt:lpstr>Slide 9</vt:lpstr>
      <vt:lpstr>პირველადი დაკვანტვის ჰამილტონიანი</vt:lpstr>
      <vt:lpstr>ენერგეტიკული სპექტრი</vt:lpstr>
      <vt:lpstr>ენერგეტიკული სპექტრი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SSH მოდელი</dc:title>
  <dc:creator>Kvantri</dc:creator>
  <cp:lastModifiedBy>mikho</cp:lastModifiedBy>
  <cp:revision>27</cp:revision>
  <dcterms:created xsi:type="dcterms:W3CDTF">2006-08-16T00:00:00Z</dcterms:created>
  <dcterms:modified xsi:type="dcterms:W3CDTF">2016-06-08T14:11:30Z</dcterms:modified>
</cp:coreProperties>
</file>