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5" r:id="rId10"/>
    <p:sldId id="266" r:id="rId1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7" roundtripDataSignature="AMtx7mgrxJlD76/oz9i2v/nTSxsdOC053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customschemas.google.com/relationships/presentationmetadata" Target="metadata"/><Relationship Id="rId2" Type="http://schemas.openxmlformats.org/officeDocument/2006/relationships/slide" Target="slides/slide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ka-GE"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7" name="Google Shape;147;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ka-GE"/>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ka-GE"/>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7" name="Google Shape;327;p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ka-GE"/>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4" name="Google Shape;3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0" name="Google Shape;3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2" name="Google Shape;35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9" name="Google Shape;35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6" name="Google Shape;3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4" name="Google Shape;38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0" name="Google Shape;390;p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1" name="Google Shape;391;p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ka-GE"/>
              <a:t>10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სათაურის სლაიდი" type="title">
  <p:cSld name="TITLE">
    <p:bg>
      <p:bgPr>
        <a:blipFill>
          <a:blip r:embed="rId2">
            <a:alphaModFix/>
          </a:blip>
          <a:stretch>
            <a:fillRect/>
          </a:stretch>
        </a:blipFill>
        <a:effectLst/>
      </p:bgPr>
    </p:bg>
    <p:spTree>
      <p:nvGrpSpPr>
        <p:cNvPr id="1" name="Shape 15"/>
        <p:cNvGrpSpPr/>
        <p:nvPr/>
      </p:nvGrpSpPr>
      <p:grpSpPr>
        <a:xfrm>
          <a:off x="0" y="0"/>
          <a:ext cx="0" cy="0"/>
          <a:chOff x="0" y="0"/>
          <a:chExt cx="0" cy="0"/>
        </a:xfrm>
      </p:grpSpPr>
      <p:pic>
        <p:nvPicPr>
          <p:cNvPr id="16" name="Google Shape;16;p13" descr="Celestia-R1---OverlayTitleHD.png"/>
          <p:cNvPicPr preferRelativeResize="0"/>
          <p:nvPr/>
        </p:nvPicPr>
        <p:blipFill rotWithShape="1">
          <a:blip r:embed="rId3">
            <a:alphaModFix/>
          </a:blip>
          <a:srcRect/>
          <a:stretch/>
        </p:blipFill>
        <p:spPr>
          <a:xfrm>
            <a:off x="0" y="0"/>
            <a:ext cx="12188827" cy="6856215"/>
          </a:xfrm>
          <a:prstGeom prst="rect">
            <a:avLst/>
          </a:prstGeom>
          <a:noFill/>
          <a:ln>
            <a:noFill/>
          </a:ln>
        </p:spPr>
      </p:pic>
      <p:sp>
        <p:nvSpPr>
          <p:cNvPr id="17" name="Google Shape;17;p13"/>
          <p:cNvSpPr txBox="1">
            <a:spLocks noGrp="1"/>
          </p:cNvSpPr>
          <p:nvPr>
            <p:ph type="ctrTitle"/>
          </p:nvPr>
        </p:nvSpPr>
        <p:spPr>
          <a:xfrm>
            <a:off x="3962399" y="1964267"/>
            <a:ext cx="7197600" cy="2421600"/>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lt1"/>
              </a:buClr>
              <a:buSzPts val="4800"/>
              <a:buFont typeface="Calibri"/>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3"/>
          <p:cNvSpPr txBox="1">
            <a:spLocks noGrp="1"/>
          </p:cNvSpPr>
          <p:nvPr>
            <p:ph type="subTitle" idx="1"/>
          </p:nvPr>
        </p:nvSpPr>
        <p:spPr>
          <a:xfrm>
            <a:off x="3962399" y="4385732"/>
            <a:ext cx="7197600" cy="1405500"/>
          </a:xfrm>
          <a:prstGeom prst="rect">
            <a:avLst/>
          </a:prstGeom>
          <a:noFill/>
          <a:ln>
            <a:noFill/>
          </a:ln>
        </p:spPr>
        <p:txBody>
          <a:bodyPr spcFirstLastPara="1" wrap="square" lIns="91425" tIns="45700" rIns="91425" bIns="45700" anchor="t" anchorCtr="0">
            <a:normAutofit/>
          </a:bodyPr>
          <a:lstStyle>
            <a:lvl1pPr lvl="0" algn="r">
              <a:lnSpc>
                <a:spcPct val="100000"/>
              </a:lnSpc>
              <a:spcBef>
                <a:spcPts val="0"/>
              </a:spcBef>
              <a:spcAft>
                <a:spcPts val="0"/>
              </a:spcAft>
              <a:buSzPts val="1800"/>
              <a:buNone/>
              <a:defRPr sz="1800" cap="none">
                <a:solidFill>
                  <a:schemeClr val="lt1"/>
                </a:solidFill>
              </a:defRPr>
            </a:lvl1pPr>
            <a:lvl2pPr lvl="1" algn="ctr">
              <a:lnSpc>
                <a:spcPct val="100000"/>
              </a:lnSpc>
              <a:spcBef>
                <a:spcPts val="1000"/>
              </a:spcBef>
              <a:spcAft>
                <a:spcPts val="0"/>
              </a:spcAft>
              <a:buSzPts val="1600"/>
              <a:buNone/>
              <a:defRPr>
                <a:solidFill>
                  <a:schemeClr val="lt1"/>
                </a:solidFill>
              </a:defRPr>
            </a:lvl2pPr>
            <a:lvl3pPr lvl="2" algn="ctr">
              <a:lnSpc>
                <a:spcPct val="100000"/>
              </a:lnSpc>
              <a:spcBef>
                <a:spcPts val="1000"/>
              </a:spcBef>
              <a:spcAft>
                <a:spcPts val="0"/>
              </a:spcAft>
              <a:buSzPts val="1400"/>
              <a:buNone/>
              <a:defRPr>
                <a:solidFill>
                  <a:schemeClr val="lt1"/>
                </a:solidFill>
              </a:defRPr>
            </a:lvl3pPr>
            <a:lvl4pPr lvl="3" algn="ctr">
              <a:lnSpc>
                <a:spcPct val="100000"/>
              </a:lnSpc>
              <a:spcBef>
                <a:spcPts val="1000"/>
              </a:spcBef>
              <a:spcAft>
                <a:spcPts val="0"/>
              </a:spcAft>
              <a:buSzPts val="1200"/>
              <a:buNone/>
              <a:defRPr>
                <a:solidFill>
                  <a:schemeClr val="lt1"/>
                </a:solidFill>
              </a:defRPr>
            </a:lvl4pPr>
            <a:lvl5pPr lvl="4" algn="ctr">
              <a:lnSpc>
                <a:spcPct val="100000"/>
              </a:lnSpc>
              <a:spcBef>
                <a:spcPts val="1000"/>
              </a:spcBef>
              <a:spcAft>
                <a:spcPts val="0"/>
              </a:spcAft>
              <a:buSzPts val="1200"/>
              <a:buNone/>
              <a:defRPr>
                <a:solidFill>
                  <a:schemeClr val="lt1"/>
                </a:solidFill>
              </a:defRPr>
            </a:lvl5pPr>
            <a:lvl6pPr lvl="5" algn="ctr">
              <a:lnSpc>
                <a:spcPct val="100000"/>
              </a:lnSpc>
              <a:spcBef>
                <a:spcPts val="1000"/>
              </a:spcBef>
              <a:spcAft>
                <a:spcPts val="0"/>
              </a:spcAft>
              <a:buSzPts val="1200"/>
              <a:buNone/>
              <a:defRPr>
                <a:solidFill>
                  <a:schemeClr val="lt1"/>
                </a:solidFill>
              </a:defRPr>
            </a:lvl6pPr>
            <a:lvl7pPr lvl="6" algn="ctr">
              <a:lnSpc>
                <a:spcPct val="100000"/>
              </a:lnSpc>
              <a:spcBef>
                <a:spcPts val="1000"/>
              </a:spcBef>
              <a:spcAft>
                <a:spcPts val="0"/>
              </a:spcAft>
              <a:buSzPts val="1200"/>
              <a:buNone/>
              <a:defRPr>
                <a:solidFill>
                  <a:schemeClr val="lt1"/>
                </a:solidFill>
              </a:defRPr>
            </a:lvl7pPr>
            <a:lvl8pPr lvl="7" algn="ctr">
              <a:lnSpc>
                <a:spcPct val="100000"/>
              </a:lnSpc>
              <a:spcBef>
                <a:spcPts val="1000"/>
              </a:spcBef>
              <a:spcAft>
                <a:spcPts val="0"/>
              </a:spcAft>
              <a:buSzPts val="1200"/>
              <a:buNone/>
              <a:defRPr>
                <a:solidFill>
                  <a:schemeClr val="lt1"/>
                </a:solidFill>
              </a:defRPr>
            </a:lvl8pPr>
            <a:lvl9pPr lvl="8" algn="ctr">
              <a:lnSpc>
                <a:spcPct val="100000"/>
              </a:lnSpc>
              <a:spcBef>
                <a:spcPts val="1000"/>
              </a:spcBef>
              <a:spcAft>
                <a:spcPts val="1000"/>
              </a:spcAft>
              <a:buSzPts val="1200"/>
              <a:buNone/>
              <a:defRPr>
                <a:solidFill>
                  <a:schemeClr val="lt1"/>
                </a:solidFill>
              </a:defRPr>
            </a:lvl9pPr>
          </a:lstStyle>
          <a:p>
            <a:endParaRPr/>
          </a:p>
        </p:txBody>
      </p:sp>
      <p:sp>
        <p:nvSpPr>
          <p:cNvPr id="19" name="Google Shape;19;p13"/>
          <p:cNvSpPr txBox="1">
            <a:spLocks noGrp="1"/>
          </p:cNvSpPr>
          <p:nvPr>
            <p:ph type="dt" idx="10"/>
          </p:nvPr>
        </p:nvSpPr>
        <p:spPr>
          <a:xfrm>
            <a:off x="8932558"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3"/>
          <p:cNvSpPr txBox="1">
            <a:spLocks noGrp="1"/>
          </p:cNvSpPr>
          <p:nvPr>
            <p:ph type="ftr" idx="11"/>
          </p:nvPr>
        </p:nvSpPr>
        <p:spPr>
          <a:xfrm>
            <a:off x="3962399" y="5870575"/>
            <a:ext cx="48939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3"/>
          <p:cNvSpPr txBox="1">
            <a:spLocks noGrp="1"/>
          </p:cNvSpPr>
          <p:nvPr>
            <p:ph type="sldNum" idx="12"/>
          </p:nvPr>
        </p:nvSpPr>
        <p:spPr>
          <a:xfrm>
            <a:off x="10608958"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სათაური და შიგთავსი" type="obj">
  <p:cSld name="OBJECT">
    <p:spTree>
      <p:nvGrpSpPr>
        <p:cNvPr id="1" name="Shape 22"/>
        <p:cNvGrpSpPr/>
        <p:nvPr/>
      </p:nvGrpSpPr>
      <p:grpSpPr>
        <a:xfrm>
          <a:off x="0" y="0"/>
          <a:ext cx="0" cy="0"/>
          <a:chOff x="0" y="0"/>
          <a:chExt cx="0" cy="0"/>
        </a:xfrm>
      </p:grpSpPr>
      <p:pic>
        <p:nvPicPr>
          <p:cNvPr id="23" name="Google Shape;23;p14"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24" name="Google Shape;24;p14"/>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4"/>
          <p:cNvSpPr txBox="1">
            <a:spLocks noGrp="1"/>
          </p:cNvSpPr>
          <p:nvPr>
            <p:ph type="body" idx="1"/>
          </p:nvPr>
        </p:nvSpPr>
        <p:spPr>
          <a:xfrm>
            <a:off x="685801" y="2142067"/>
            <a:ext cx="10131300" cy="3649200"/>
          </a:xfrm>
          <a:prstGeom prst="rect">
            <a:avLst/>
          </a:prstGeom>
          <a:noFill/>
          <a:ln>
            <a:noFill/>
          </a:ln>
        </p:spPr>
        <p:txBody>
          <a:bodyPr spcFirstLastPara="1" wrap="square" lIns="91425" tIns="45700" rIns="91425" bIns="45700" anchor="ctr"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26" name="Google Shape;26;p14"/>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4"/>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4"/>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პანორამული სურათი წარწერით">
  <p:cSld name="პანორამული სურათი წარწერით">
    <p:spTree>
      <p:nvGrpSpPr>
        <p:cNvPr id="1" name="Shape 29"/>
        <p:cNvGrpSpPr/>
        <p:nvPr/>
      </p:nvGrpSpPr>
      <p:grpSpPr>
        <a:xfrm>
          <a:off x="0" y="0"/>
          <a:ext cx="0" cy="0"/>
          <a:chOff x="0" y="0"/>
          <a:chExt cx="0" cy="0"/>
        </a:xfrm>
      </p:grpSpPr>
      <p:pic>
        <p:nvPicPr>
          <p:cNvPr id="30" name="Google Shape;30;p15"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31" name="Google Shape;31;p15"/>
          <p:cNvSpPr txBox="1">
            <a:spLocks noGrp="1"/>
          </p:cNvSpPr>
          <p:nvPr>
            <p:ph type="title"/>
          </p:nvPr>
        </p:nvSpPr>
        <p:spPr>
          <a:xfrm>
            <a:off x="685800" y="4732865"/>
            <a:ext cx="10131300" cy="566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lt1"/>
              </a:buClr>
              <a:buSzPts val="2400"/>
              <a:buFont typeface="Calibri"/>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5"/>
          <p:cNvSpPr>
            <a:spLocks noGrp="1"/>
          </p:cNvSpPr>
          <p:nvPr>
            <p:ph type="pic" idx="2"/>
          </p:nvPr>
        </p:nvSpPr>
        <p:spPr>
          <a:xfrm>
            <a:off x="1371600" y="932112"/>
            <a:ext cx="8759700" cy="3165000"/>
          </a:xfrm>
          <a:prstGeom prst="roundRect">
            <a:avLst>
              <a:gd name="adj" fmla="val 4380"/>
            </a:avLst>
          </a:prstGeom>
          <a:noFill/>
          <a:ln w="50800" cap="sq" cmpd="dbl">
            <a:solidFill>
              <a:srgbClr val="FFFFFF"/>
            </a:solidFill>
            <a:prstDash val="solid"/>
            <a:miter lim="800000"/>
            <a:headEnd type="none" w="sm" len="sm"/>
            <a:tailEnd type="none" w="sm" len="sm"/>
          </a:ln>
          <a:effectLst>
            <a:outerShdw blurRad="254000" algn="tl" rotWithShape="0">
              <a:srgbClr val="000000">
                <a:alpha val="42745"/>
              </a:srgbClr>
            </a:outerShdw>
          </a:effectLst>
        </p:spPr>
        <p:txBody>
          <a:bodyPr spcFirstLastPara="1" wrap="square" lIns="91425" tIns="45700" rIns="91425" bIns="45700" anchor="t" anchorCtr="0">
            <a:normAutofit/>
          </a:bodyPr>
          <a:lstStyle>
            <a:lvl1pPr marR="0" lvl="0" algn="ctr" rtl="0">
              <a:lnSpc>
                <a:spcPct val="100000"/>
              </a:lnSpc>
              <a:spcBef>
                <a:spcPts val="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1pPr>
            <a:lvl2pPr marR="0" lvl="1"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2pPr>
            <a:lvl3pPr marR="0" lvl="2"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3pPr>
            <a:lvl4pPr marR="0" lvl="3"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4pPr>
            <a:lvl5pPr marR="0" lvl="4"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5pPr>
            <a:lvl6pPr marR="0" lvl="5"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6pPr>
            <a:lvl7pPr marR="0" lvl="6"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7pPr>
            <a:lvl8pPr marR="0" lvl="7"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8pPr>
            <a:lvl9pPr marR="0" lvl="8" algn="l" rtl="0">
              <a:lnSpc>
                <a:spcPct val="100000"/>
              </a:lnSpc>
              <a:spcBef>
                <a:spcPts val="1000"/>
              </a:spcBef>
              <a:spcAft>
                <a:spcPts val="1000"/>
              </a:spcAft>
              <a:buClr>
                <a:schemeClr val="lt1"/>
              </a:buClr>
              <a:buSzPts val="1600"/>
              <a:buFont typeface="Arial"/>
              <a:buNone/>
              <a:defRPr sz="1600" b="0" i="0" u="none" strike="noStrike" cap="none">
                <a:solidFill>
                  <a:schemeClr val="lt1"/>
                </a:solidFill>
                <a:latin typeface="Calibri"/>
                <a:ea typeface="Calibri"/>
                <a:cs typeface="Calibri"/>
                <a:sym typeface="Calibri"/>
              </a:defRPr>
            </a:lvl9pPr>
          </a:lstStyle>
          <a:p>
            <a:endParaRPr/>
          </a:p>
        </p:txBody>
      </p:sp>
      <p:sp>
        <p:nvSpPr>
          <p:cNvPr id="33" name="Google Shape;33;p15"/>
          <p:cNvSpPr txBox="1">
            <a:spLocks noGrp="1"/>
          </p:cNvSpPr>
          <p:nvPr>
            <p:ph type="body" idx="1"/>
          </p:nvPr>
        </p:nvSpPr>
        <p:spPr>
          <a:xfrm>
            <a:off x="685800" y="5299603"/>
            <a:ext cx="10131300" cy="4938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400"/>
              <a:buNone/>
              <a:defRPr sz="1400"/>
            </a:lvl1pPr>
            <a:lvl2pPr marL="914400" lvl="1" indent="-228600" algn="l">
              <a:lnSpc>
                <a:spcPct val="100000"/>
              </a:lnSpc>
              <a:spcBef>
                <a:spcPts val="1000"/>
              </a:spcBef>
              <a:spcAft>
                <a:spcPts val="0"/>
              </a:spcAft>
              <a:buSzPts val="1200"/>
              <a:buNone/>
              <a:defRPr sz="1200"/>
            </a:lvl2pPr>
            <a:lvl3pPr marL="1371600" lvl="2" indent="-228600" algn="l">
              <a:lnSpc>
                <a:spcPct val="100000"/>
              </a:lnSpc>
              <a:spcBef>
                <a:spcPts val="1000"/>
              </a:spcBef>
              <a:spcAft>
                <a:spcPts val="0"/>
              </a:spcAft>
              <a:buSzPts val="1000"/>
              <a:buNone/>
              <a:defRPr sz="1000"/>
            </a:lvl3pPr>
            <a:lvl4pPr marL="1828800" lvl="3" indent="-228600" algn="l">
              <a:lnSpc>
                <a:spcPct val="100000"/>
              </a:lnSpc>
              <a:spcBef>
                <a:spcPts val="1000"/>
              </a:spcBef>
              <a:spcAft>
                <a:spcPts val="0"/>
              </a:spcAft>
              <a:buSzPts val="900"/>
              <a:buNone/>
              <a:defRPr sz="900"/>
            </a:lvl4pPr>
            <a:lvl5pPr marL="2286000" lvl="4" indent="-228600" algn="l">
              <a:lnSpc>
                <a:spcPct val="100000"/>
              </a:lnSpc>
              <a:spcBef>
                <a:spcPts val="1000"/>
              </a:spcBef>
              <a:spcAft>
                <a:spcPts val="0"/>
              </a:spcAft>
              <a:buSzPts val="900"/>
              <a:buNone/>
              <a:defRPr sz="900"/>
            </a:lvl5pPr>
            <a:lvl6pPr marL="2743200" lvl="5" indent="-228600" algn="l">
              <a:lnSpc>
                <a:spcPct val="100000"/>
              </a:lnSpc>
              <a:spcBef>
                <a:spcPts val="1000"/>
              </a:spcBef>
              <a:spcAft>
                <a:spcPts val="0"/>
              </a:spcAft>
              <a:buSzPts val="900"/>
              <a:buNone/>
              <a:defRPr sz="900"/>
            </a:lvl6pPr>
            <a:lvl7pPr marL="3200400" lvl="6" indent="-228600" algn="l">
              <a:lnSpc>
                <a:spcPct val="100000"/>
              </a:lnSpc>
              <a:spcBef>
                <a:spcPts val="1000"/>
              </a:spcBef>
              <a:spcAft>
                <a:spcPts val="0"/>
              </a:spcAft>
              <a:buSzPts val="900"/>
              <a:buNone/>
              <a:defRPr sz="900"/>
            </a:lvl7pPr>
            <a:lvl8pPr marL="3657600" lvl="7" indent="-228600" algn="l">
              <a:lnSpc>
                <a:spcPct val="100000"/>
              </a:lnSpc>
              <a:spcBef>
                <a:spcPts val="1000"/>
              </a:spcBef>
              <a:spcAft>
                <a:spcPts val="0"/>
              </a:spcAft>
              <a:buSzPts val="900"/>
              <a:buNone/>
              <a:defRPr sz="900"/>
            </a:lvl8pPr>
            <a:lvl9pPr marL="4114800" lvl="8" indent="-228600" algn="l">
              <a:lnSpc>
                <a:spcPct val="100000"/>
              </a:lnSpc>
              <a:spcBef>
                <a:spcPts val="1000"/>
              </a:spcBef>
              <a:spcAft>
                <a:spcPts val="1000"/>
              </a:spcAft>
              <a:buSzPts val="900"/>
              <a:buNone/>
              <a:defRPr sz="900"/>
            </a:lvl9pPr>
          </a:lstStyle>
          <a:p>
            <a:endParaRPr/>
          </a:p>
        </p:txBody>
      </p:sp>
      <p:sp>
        <p:nvSpPr>
          <p:cNvPr id="34" name="Google Shape;34;p15"/>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5"/>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5"/>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სექციის ზედა კოლონტიტული" type="secHead">
  <p:cSld name="SECTION_HEADER">
    <p:spTree>
      <p:nvGrpSpPr>
        <p:cNvPr id="1" name="Shape 37"/>
        <p:cNvGrpSpPr/>
        <p:nvPr/>
      </p:nvGrpSpPr>
      <p:grpSpPr>
        <a:xfrm>
          <a:off x="0" y="0"/>
          <a:ext cx="0" cy="0"/>
          <a:chOff x="0" y="0"/>
          <a:chExt cx="0" cy="0"/>
        </a:xfrm>
      </p:grpSpPr>
      <p:pic>
        <p:nvPicPr>
          <p:cNvPr id="38" name="Google Shape;38;p16"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39" name="Google Shape;39;p16"/>
          <p:cNvSpPr txBox="1">
            <a:spLocks noGrp="1"/>
          </p:cNvSpPr>
          <p:nvPr>
            <p:ph type="title"/>
          </p:nvPr>
        </p:nvSpPr>
        <p:spPr>
          <a:xfrm>
            <a:off x="685800" y="3308581"/>
            <a:ext cx="10131300" cy="14688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lt1"/>
              </a:buClr>
              <a:buSzPts val="4000"/>
              <a:buFont typeface="Calibri"/>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6"/>
          <p:cNvSpPr txBox="1">
            <a:spLocks noGrp="1"/>
          </p:cNvSpPr>
          <p:nvPr>
            <p:ph type="body" idx="1"/>
          </p:nvPr>
        </p:nvSpPr>
        <p:spPr>
          <a:xfrm>
            <a:off x="685799" y="4777381"/>
            <a:ext cx="10131300"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2000"/>
              <a:buNone/>
              <a:defRPr sz="2000" cap="none">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41" name="Google Shape;41;p16"/>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6"/>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6"/>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ორი შიგთავსი" type="twoObj">
  <p:cSld name="TWO_OBJECTS">
    <p:spTree>
      <p:nvGrpSpPr>
        <p:cNvPr id="1" name="Shape 44"/>
        <p:cNvGrpSpPr/>
        <p:nvPr/>
      </p:nvGrpSpPr>
      <p:grpSpPr>
        <a:xfrm>
          <a:off x="0" y="0"/>
          <a:ext cx="0" cy="0"/>
          <a:chOff x="0" y="0"/>
          <a:chExt cx="0" cy="0"/>
        </a:xfrm>
      </p:grpSpPr>
      <p:pic>
        <p:nvPicPr>
          <p:cNvPr id="45" name="Google Shape;45;p17"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46" name="Google Shape;46;p17"/>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body" idx="1"/>
          </p:nvPr>
        </p:nvSpPr>
        <p:spPr>
          <a:xfrm>
            <a:off x="685802" y="2142067"/>
            <a:ext cx="4995300" cy="3649200"/>
          </a:xfrm>
          <a:prstGeom prst="rect">
            <a:avLst/>
          </a:prstGeom>
          <a:noFill/>
          <a:ln>
            <a:noFill/>
          </a:ln>
        </p:spPr>
        <p:txBody>
          <a:bodyPr spcFirstLastPara="1" wrap="square" lIns="91425" tIns="45700" rIns="91425" bIns="45700" anchor="ctr"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48" name="Google Shape;48;p17"/>
          <p:cNvSpPr txBox="1">
            <a:spLocks noGrp="1"/>
          </p:cNvSpPr>
          <p:nvPr>
            <p:ph type="body" idx="2"/>
          </p:nvPr>
        </p:nvSpPr>
        <p:spPr>
          <a:xfrm>
            <a:off x="5821895" y="2142067"/>
            <a:ext cx="4995300" cy="3649200"/>
          </a:xfrm>
          <a:prstGeom prst="rect">
            <a:avLst/>
          </a:prstGeom>
          <a:noFill/>
          <a:ln>
            <a:noFill/>
          </a:ln>
        </p:spPr>
        <p:txBody>
          <a:bodyPr spcFirstLastPara="1" wrap="square" lIns="91425" tIns="45700" rIns="91425" bIns="45700" anchor="ctr"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49" name="Google Shape;49;p17"/>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7"/>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7"/>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შედარება" type="twoTxTwoObj">
  <p:cSld name="TWO_OBJECTS_WITH_TEXT">
    <p:spTree>
      <p:nvGrpSpPr>
        <p:cNvPr id="1" name="Shape 52"/>
        <p:cNvGrpSpPr/>
        <p:nvPr/>
      </p:nvGrpSpPr>
      <p:grpSpPr>
        <a:xfrm>
          <a:off x="0" y="0"/>
          <a:ext cx="0" cy="0"/>
          <a:chOff x="0" y="0"/>
          <a:chExt cx="0" cy="0"/>
        </a:xfrm>
      </p:grpSpPr>
      <p:sp>
        <p:nvSpPr>
          <p:cNvPr id="53" name="Google Shape;53;p18"/>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36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body" idx="1"/>
          </p:nvPr>
        </p:nvSpPr>
        <p:spPr>
          <a:xfrm>
            <a:off x="973670" y="2218267"/>
            <a:ext cx="4709100" cy="5763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SzPts val="2800"/>
              <a:buNone/>
              <a:defRPr sz="2800" b="0"/>
            </a:lvl1pPr>
            <a:lvl2pPr marL="914400" lvl="1" indent="-228600" algn="l">
              <a:lnSpc>
                <a:spcPct val="100000"/>
              </a:lnSpc>
              <a:spcBef>
                <a:spcPts val="1000"/>
              </a:spcBef>
              <a:spcAft>
                <a:spcPts val="0"/>
              </a:spcAft>
              <a:buSzPts val="2000"/>
              <a:buNone/>
              <a:defRPr sz="20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1000"/>
              </a:spcAft>
              <a:buSzPts val="1600"/>
              <a:buNone/>
              <a:defRPr sz="1600" b="1"/>
            </a:lvl9pPr>
          </a:lstStyle>
          <a:p>
            <a:endParaRPr/>
          </a:p>
        </p:txBody>
      </p:sp>
      <p:sp>
        <p:nvSpPr>
          <p:cNvPr id="55" name="Google Shape;55;p18"/>
          <p:cNvSpPr txBox="1">
            <a:spLocks noGrp="1"/>
          </p:cNvSpPr>
          <p:nvPr>
            <p:ph type="body" idx="2"/>
          </p:nvPr>
        </p:nvSpPr>
        <p:spPr>
          <a:xfrm>
            <a:off x="685801" y="2870201"/>
            <a:ext cx="4996800" cy="29211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56" name="Google Shape;56;p18"/>
          <p:cNvSpPr txBox="1">
            <a:spLocks noGrp="1"/>
          </p:cNvSpPr>
          <p:nvPr>
            <p:ph type="body" idx="3"/>
          </p:nvPr>
        </p:nvSpPr>
        <p:spPr>
          <a:xfrm>
            <a:off x="6096003" y="2226734"/>
            <a:ext cx="4722900" cy="576300"/>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0"/>
              </a:spcBef>
              <a:spcAft>
                <a:spcPts val="0"/>
              </a:spcAft>
              <a:buSzPts val="2800"/>
              <a:buNone/>
              <a:defRPr sz="2800" b="0"/>
            </a:lvl1pPr>
            <a:lvl2pPr marL="914400" lvl="1" indent="-228600" algn="l">
              <a:lnSpc>
                <a:spcPct val="100000"/>
              </a:lnSpc>
              <a:spcBef>
                <a:spcPts val="1000"/>
              </a:spcBef>
              <a:spcAft>
                <a:spcPts val="0"/>
              </a:spcAft>
              <a:buSzPts val="2000"/>
              <a:buNone/>
              <a:defRPr sz="20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1000"/>
              </a:spcAft>
              <a:buSzPts val="1600"/>
              <a:buNone/>
              <a:defRPr sz="1600" b="1"/>
            </a:lvl9pPr>
          </a:lstStyle>
          <a:p>
            <a:endParaRPr/>
          </a:p>
        </p:txBody>
      </p:sp>
      <p:sp>
        <p:nvSpPr>
          <p:cNvPr id="57" name="Google Shape;57;p18"/>
          <p:cNvSpPr txBox="1">
            <a:spLocks noGrp="1"/>
          </p:cNvSpPr>
          <p:nvPr>
            <p:ph type="body" idx="4"/>
          </p:nvPr>
        </p:nvSpPr>
        <p:spPr>
          <a:xfrm>
            <a:off x="5823483" y="2870201"/>
            <a:ext cx="4995300" cy="29211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58" name="Google Shape;58;p18"/>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8"/>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8"/>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მხოლოდ სათაური" type="titleOnly">
  <p:cSld name="TITLE_ONLY">
    <p:spTree>
      <p:nvGrpSpPr>
        <p:cNvPr id="1" name="Shape 61"/>
        <p:cNvGrpSpPr/>
        <p:nvPr/>
      </p:nvGrpSpPr>
      <p:grpSpPr>
        <a:xfrm>
          <a:off x="0" y="0"/>
          <a:ext cx="0" cy="0"/>
          <a:chOff x="0" y="0"/>
          <a:chExt cx="0" cy="0"/>
        </a:xfrm>
      </p:grpSpPr>
      <p:pic>
        <p:nvPicPr>
          <p:cNvPr id="62" name="Google Shape;62;p19"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63" name="Google Shape;63;p19"/>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9"/>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9"/>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9"/>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ცარიელი" type="blank">
  <p:cSld name="BLANK">
    <p:spTree>
      <p:nvGrpSpPr>
        <p:cNvPr id="1" name="Shape 67"/>
        <p:cNvGrpSpPr/>
        <p:nvPr/>
      </p:nvGrpSpPr>
      <p:grpSpPr>
        <a:xfrm>
          <a:off x="0" y="0"/>
          <a:ext cx="0" cy="0"/>
          <a:chOff x="0" y="0"/>
          <a:chExt cx="0" cy="0"/>
        </a:xfrm>
      </p:grpSpPr>
      <p:pic>
        <p:nvPicPr>
          <p:cNvPr id="68" name="Google Shape;68;p20"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69" name="Google Shape;69;p20"/>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0"/>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0"/>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შიგთავსი წარწერასთან" type="objTx">
  <p:cSld name="OBJECT_WITH_CAPTION_TEXT">
    <p:spTree>
      <p:nvGrpSpPr>
        <p:cNvPr id="1" name="Shape 72"/>
        <p:cNvGrpSpPr/>
        <p:nvPr/>
      </p:nvGrpSpPr>
      <p:grpSpPr>
        <a:xfrm>
          <a:off x="0" y="0"/>
          <a:ext cx="0" cy="0"/>
          <a:chOff x="0" y="0"/>
          <a:chExt cx="0" cy="0"/>
        </a:xfrm>
      </p:grpSpPr>
      <p:pic>
        <p:nvPicPr>
          <p:cNvPr id="73" name="Google Shape;73;p21"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74" name="Google Shape;74;p21"/>
          <p:cNvSpPr txBox="1">
            <a:spLocks noGrp="1"/>
          </p:cNvSpPr>
          <p:nvPr>
            <p:ph type="title"/>
          </p:nvPr>
        </p:nvSpPr>
        <p:spPr>
          <a:xfrm>
            <a:off x="685800" y="2074333"/>
            <a:ext cx="3681000" cy="13716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lt1"/>
              </a:buClr>
              <a:buSzPts val="2400"/>
              <a:buFont typeface="Calibri"/>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21"/>
          <p:cNvSpPr txBox="1">
            <a:spLocks noGrp="1"/>
          </p:cNvSpPr>
          <p:nvPr>
            <p:ph type="body" idx="1"/>
          </p:nvPr>
        </p:nvSpPr>
        <p:spPr>
          <a:xfrm>
            <a:off x="4648201" y="609601"/>
            <a:ext cx="6168900" cy="5181600"/>
          </a:xfrm>
          <a:prstGeom prst="rect">
            <a:avLst/>
          </a:prstGeom>
          <a:noFill/>
          <a:ln>
            <a:noFill/>
          </a:ln>
        </p:spPr>
        <p:txBody>
          <a:bodyPr spcFirstLastPara="1" wrap="square" lIns="91425" tIns="45700" rIns="91425" bIns="45700" anchor="ctr"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76" name="Google Shape;76;p21"/>
          <p:cNvSpPr txBox="1">
            <a:spLocks noGrp="1"/>
          </p:cNvSpPr>
          <p:nvPr>
            <p:ph type="body" idx="2"/>
          </p:nvPr>
        </p:nvSpPr>
        <p:spPr>
          <a:xfrm>
            <a:off x="685800" y="3445933"/>
            <a:ext cx="3681000" cy="18288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600"/>
              <a:buNone/>
              <a:defRPr sz="1600"/>
            </a:lvl1pPr>
            <a:lvl2pPr marL="914400" lvl="1" indent="-228600" algn="l">
              <a:lnSpc>
                <a:spcPct val="100000"/>
              </a:lnSpc>
              <a:spcBef>
                <a:spcPts val="1000"/>
              </a:spcBef>
              <a:spcAft>
                <a:spcPts val="0"/>
              </a:spcAft>
              <a:buSzPts val="1200"/>
              <a:buNone/>
              <a:defRPr sz="1200"/>
            </a:lvl2pPr>
            <a:lvl3pPr marL="1371600" lvl="2" indent="-228600" algn="l">
              <a:lnSpc>
                <a:spcPct val="100000"/>
              </a:lnSpc>
              <a:spcBef>
                <a:spcPts val="1000"/>
              </a:spcBef>
              <a:spcAft>
                <a:spcPts val="0"/>
              </a:spcAft>
              <a:buSzPts val="1000"/>
              <a:buNone/>
              <a:defRPr sz="1000"/>
            </a:lvl3pPr>
            <a:lvl4pPr marL="1828800" lvl="3" indent="-228600" algn="l">
              <a:lnSpc>
                <a:spcPct val="100000"/>
              </a:lnSpc>
              <a:spcBef>
                <a:spcPts val="1000"/>
              </a:spcBef>
              <a:spcAft>
                <a:spcPts val="0"/>
              </a:spcAft>
              <a:buSzPts val="900"/>
              <a:buNone/>
              <a:defRPr sz="900"/>
            </a:lvl4pPr>
            <a:lvl5pPr marL="2286000" lvl="4" indent="-228600" algn="l">
              <a:lnSpc>
                <a:spcPct val="100000"/>
              </a:lnSpc>
              <a:spcBef>
                <a:spcPts val="1000"/>
              </a:spcBef>
              <a:spcAft>
                <a:spcPts val="0"/>
              </a:spcAft>
              <a:buSzPts val="900"/>
              <a:buNone/>
              <a:defRPr sz="900"/>
            </a:lvl5pPr>
            <a:lvl6pPr marL="2743200" lvl="5" indent="-228600" algn="l">
              <a:lnSpc>
                <a:spcPct val="100000"/>
              </a:lnSpc>
              <a:spcBef>
                <a:spcPts val="1000"/>
              </a:spcBef>
              <a:spcAft>
                <a:spcPts val="0"/>
              </a:spcAft>
              <a:buSzPts val="900"/>
              <a:buNone/>
              <a:defRPr sz="900"/>
            </a:lvl6pPr>
            <a:lvl7pPr marL="3200400" lvl="6" indent="-228600" algn="l">
              <a:lnSpc>
                <a:spcPct val="100000"/>
              </a:lnSpc>
              <a:spcBef>
                <a:spcPts val="1000"/>
              </a:spcBef>
              <a:spcAft>
                <a:spcPts val="0"/>
              </a:spcAft>
              <a:buSzPts val="900"/>
              <a:buNone/>
              <a:defRPr sz="900"/>
            </a:lvl7pPr>
            <a:lvl8pPr marL="3657600" lvl="7" indent="-228600" algn="l">
              <a:lnSpc>
                <a:spcPct val="100000"/>
              </a:lnSpc>
              <a:spcBef>
                <a:spcPts val="1000"/>
              </a:spcBef>
              <a:spcAft>
                <a:spcPts val="0"/>
              </a:spcAft>
              <a:buSzPts val="900"/>
              <a:buNone/>
              <a:defRPr sz="900"/>
            </a:lvl8pPr>
            <a:lvl9pPr marL="4114800" lvl="8" indent="-228600" algn="l">
              <a:lnSpc>
                <a:spcPct val="100000"/>
              </a:lnSpc>
              <a:spcBef>
                <a:spcPts val="1000"/>
              </a:spcBef>
              <a:spcAft>
                <a:spcPts val="1000"/>
              </a:spcAft>
              <a:buSzPts val="900"/>
              <a:buNone/>
              <a:defRPr sz="900"/>
            </a:lvl9pPr>
          </a:lstStyle>
          <a:p>
            <a:endParaRPr/>
          </a:p>
        </p:txBody>
      </p:sp>
      <p:sp>
        <p:nvSpPr>
          <p:cNvPr id="77" name="Google Shape;77;p21"/>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1"/>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1"/>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სურათი წარწერასთან" type="picTx">
  <p:cSld name="PICTURE_WITH_CAPTION_TEXT">
    <p:spTree>
      <p:nvGrpSpPr>
        <p:cNvPr id="1" name="Shape 80"/>
        <p:cNvGrpSpPr/>
        <p:nvPr/>
      </p:nvGrpSpPr>
      <p:grpSpPr>
        <a:xfrm>
          <a:off x="0" y="0"/>
          <a:ext cx="0" cy="0"/>
          <a:chOff x="0" y="0"/>
          <a:chExt cx="0" cy="0"/>
        </a:xfrm>
      </p:grpSpPr>
      <p:pic>
        <p:nvPicPr>
          <p:cNvPr id="81" name="Google Shape;81;p22"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82" name="Google Shape;82;p22"/>
          <p:cNvSpPr txBox="1">
            <a:spLocks noGrp="1"/>
          </p:cNvSpPr>
          <p:nvPr>
            <p:ph type="title"/>
          </p:nvPr>
        </p:nvSpPr>
        <p:spPr>
          <a:xfrm>
            <a:off x="685800" y="1600200"/>
            <a:ext cx="6164700" cy="13716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lt1"/>
              </a:buClr>
              <a:buSzPts val="2800"/>
              <a:buFont typeface="Calibri"/>
              <a:buNone/>
              <a:defRPr sz="28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2"/>
          <p:cNvSpPr>
            <a:spLocks noGrp="1"/>
          </p:cNvSpPr>
          <p:nvPr>
            <p:ph type="pic" idx="2"/>
          </p:nvPr>
        </p:nvSpPr>
        <p:spPr>
          <a:xfrm>
            <a:off x="7536253" y="914400"/>
            <a:ext cx="3281100" cy="4572000"/>
          </a:xfrm>
          <a:prstGeom prst="roundRect">
            <a:avLst>
              <a:gd name="adj" fmla="val 4280"/>
            </a:avLst>
          </a:prstGeom>
          <a:noFill/>
          <a:ln w="50800" cap="sq" cmpd="dbl">
            <a:solidFill>
              <a:srgbClr val="FFFFFF"/>
            </a:solidFill>
            <a:prstDash val="solid"/>
            <a:miter lim="800000"/>
            <a:headEnd type="none" w="sm" len="sm"/>
            <a:tailEnd type="none" w="sm" len="sm"/>
          </a:ln>
          <a:effectLst>
            <a:outerShdw blurRad="254000" algn="tl" rotWithShape="0">
              <a:srgbClr val="000000">
                <a:alpha val="42745"/>
              </a:srgbClr>
            </a:outerShdw>
          </a:effectLst>
        </p:spPr>
        <p:txBody>
          <a:bodyPr spcFirstLastPara="1" wrap="square" lIns="91425" tIns="45700" rIns="91425" bIns="45700" anchor="t" anchorCtr="0">
            <a:normAutofit/>
          </a:bodyPr>
          <a:lstStyle>
            <a:lvl1pPr marR="0" lvl="0" algn="ctr" rtl="0">
              <a:lnSpc>
                <a:spcPct val="100000"/>
              </a:lnSpc>
              <a:spcBef>
                <a:spcPts val="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1pPr>
            <a:lvl2pPr marR="0" lvl="1"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2pPr>
            <a:lvl3pPr marR="0" lvl="2"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3pPr>
            <a:lvl4pPr marR="0" lvl="3"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4pPr>
            <a:lvl5pPr marR="0" lvl="4"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5pPr>
            <a:lvl6pPr marR="0" lvl="5"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6pPr>
            <a:lvl7pPr marR="0" lvl="6"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7pPr>
            <a:lvl8pPr marR="0" lvl="7" algn="l" rtl="0">
              <a:lnSpc>
                <a:spcPct val="100000"/>
              </a:lnSpc>
              <a:spcBef>
                <a:spcPts val="1000"/>
              </a:spcBef>
              <a:spcAft>
                <a:spcPts val="0"/>
              </a:spcAft>
              <a:buClr>
                <a:schemeClr val="lt1"/>
              </a:buClr>
              <a:buSzPts val="1600"/>
              <a:buFont typeface="Arial"/>
              <a:buNone/>
              <a:defRPr sz="1600" b="0" i="0" u="none" strike="noStrike" cap="none">
                <a:solidFill>
                  <a:schemeClr val="lt1"/>
                </a:solidFill>
                <a:latin typeface="Calibri"/>
                <a:ea typeface="Calibri"/>
                <a:cs typeface="Calibri"/>
                <a:sym typeface="Calibri"/>
              </a:defRPr>
            </a:lvl8pPr>
            <a:lvl9pPr marR="0" lvl="8" algn="l" rtl="0">
              <a:lnSpc>
                <a:spcPct val="100000"/>
              </a:lnSpc>
              <a:spcBef>
                <a:spcPts val="1000"/>
              </a:spcBef>
              <a:spcAft>
                <a:spcPts val="1000"/>
              </a:spcAft>
              <a:buClr>
                <a:schemeClr val="lt1"/>
              </a:buClr>
              <a:buSzPts val="1600"/>
              <a:buFont typeface="Arial"/>
              <a:buNone/>
              <a:defRPr sz="1600" b="0" i="0" u="none" strike="noStrike" cap="none">
                <a:solidFill>
                  <a:schemeClr val="lt1"/>
                </a:solidFill>
                <a:latin typeface="Calibri"/>
                <a:ea typeface="Calibri"/>
                <a:cs typeface="Calibri"/>
                <a:sym typeface="Calibri"/>
              </a:defRPr>
            </a:lvl9pPr>
          </a:lstStyle>
          <a:p>
            <a:endParaRPr/>
          </a:p>
        </p:txBody>
      </p:sp>
      <p:sp>
        <p:nvSpPr>
          <p:cNvPr id="84" name="Google Shape;84;p22"/>
          <p:cNvSpPr txBox="1">
            <a:spLocks noGrp="1"/>
          </p:cNvSpPr>
          <p:nvPr>
            <p:ph type="body" idx="1"/>
          </p:nvPr>
        </p:nvSpPr>
        <p:spPr>
          <a:xfrm>
            <a:off x="685800" y="2971800"/>
            <a:ext cx="6164700" cy="18288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800"/>
              <a:buNone/>
              <a:defRPr sz="1800"/>
            </a:lvl1pPr>
            <a:lvl2pPr marL="914400" lvl="1" indent="-228600" algn="l">
              <a:lnSpc>
                <a:spcPct val="100000"/>
              </a:lnSpc>
              <a:spcBef>
                <a:spcPts val="1000"/>
              </a:spcBef>
              <a:spcAft>
                <a:spcPts val="0"/>
              </a:spcAft>
              <a:buSzPts val="1200"/>
              <a:buNone/>
              <a:defRPr sz="1200"/>
            </a:lvl2pPr>
            <a:lvl3pPr marL="1371600" lvl="2" indent="-228600" algn="l">
              <a:lnSpc>
                <a:spcPct val="100000"/>
              </a:lnSpc>
              <a:spcBef>
                <a:spcPts val="1000"/>
              </a:spcBef>
              <a:spcAft>
                <a:spcPts val="0"/>
              </a:spcAft>
              <a:buSzPts val="1000"/>
              <a:buNone/>
              <a:defRPr sz="1000"/>
            </a:lvl3pPr>
            <a:lvl4pPr marL="1828800" lvl="3" indent="-228600" algn="l">
              <a:lnSpc>
                <a:spcPct val="100000"/>
              </a:lnSpc>
              <a:spcBef>
                <a:spcPts val="1000"/>
              </a:spcBef>
              <a:spcAft>
                <a:spcPts val="0"/>
              </a:spcAft>
              <a:buSzPts val="900"/>
              <a:buNone/>
              <a:defRPr sz="900"/>
            </a:lvl4pPr>
            <a:lvl5pPr marL="2286000" lvl="4" indent="-228600" algn="l">
              <a:lnSpc>
                <a:spcPct val="100000"/>
              </a:lnSpc>
              <a:spcBef>
                <a:spcPts val="1000"/>
              </a:spcBef>
              <a:spcAft>
                <a:spcPts val="0"/>
              </a:spcAft>
              <a:buSzPts val="900"/>
              <a:buNone/>
              <a:defRPr sz="900"/>
            </a:lvl5pPr>
            <a:lvl6pPr marL="2743200" lvl="5" indent="-228600" algn="l">
              <a:lnSpc>
                <a:spcPct val="100000"/>
              </a:lnSpc>
              <a:spcBef>
                <a:spcPts val="1000"/>
              </a:spcBef>
              <a:spcAft>
                <a:spcPts val="0"/>
              </a:spcAft>
              <a:buSzPts val="900"/>
              <a:buNone/>
              <a:defRPr sz="900"/>
            </a:lvl6pPr>
            <a:lvl7pPr marL="3200400" lvl="6" indent="-228600" algn="l">
              <a:lnSpc>
                <a:spcPct val="100000"/>
              </a:lnSpc>
              <a:spcBef>
                <a:spcPts val="1000"/>
              </a:spcBef>
              <a:spcAft>
                <a:spcPts val="0"/>
              </a:spcAft>
              <a:buSzPts val="900"/>
              <a:buNone/>
              <a:defRPr sz="900"/>
            </a:lvl7pPr>
            <a:lvl8pPr marL="3657600" lvl="7" indent="-228600" algn="l">
              <a:lnSpc>
                <a:spcPct val="100000"/>
              </a:lnSpc>
              <a:spcBef>
                <a:spcPts val="1000"/>
              </a:spcBef>
              <a:spcAft>
                <a:spcPts val="0"/>
              </a:spcAft>
              <a:buSzPts val="900"/>
              <a:buNone/>
              <a:defRPr sz="900"/>
            </a:lvl8pPr>
            <a:lvl9pPr marL="4114800" lvl="8" indent="-228600" algn="l">
              <a:lnSpc>
                <a:spcPct val="100000"/>
              </a:lnSpc>
              <a:spcBef>
                <a:spcPts val="1000"/>
              </a:spcBef>
              <a:spcAft>
                <a:spcPts val="1000"/>
              </a:spcAft>
              <a:buSzPts val="900"/>
              <a:buNone/>
              <a:defRPr sz="900"/>
            </a:lvl9pPr>
          </a:lstStyle>
          <a:p>
            <a:endParaRPr/>
          </a:p>
        </p:txBody>
      </p:sp>
      <p:sp>
        <p:nvSpPr>
          <p:cNvPr id="85" name="Google Shape;85;p22"/>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2"/>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22"/>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სათაური და წარწერა">
  <p:cSld name="სათაური და წარწერა">
    <p:spTree>
      <p:nvGrpSpPr>
        <p:cNvPr id="1" name="Shape 88"/>
        <p:cNvGrpSpPr/>
        <p:nvPr/>
      </p:nvGrpSpPr>
      <p:grpSpPr>
        <a:xfrm>
          <a:off x="0" y="0"/>
          <a:ext cx="0" cy="0"/>
          <a:chOff x="0" y="0"/>
          <a:chExt cx="0" cy="0"/>
        </a:xfrm>
      </p:grpSpPr>
      <p:pic>
        <p:nvPicPr>
          <p:cNvPr id="89" name="Google Shape;89;p23"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90" name="Google Shape;90;p23"/>
          <p:cNvSpPr txBox="1">
            <a:spLocks noGrp="1"/>
          </p:cNvSpPr>
          <p:nvPr>
            <p:ph type="title"/>
          </p:nvPr>
        </p:nvSpPr>
        <p:spPr>
          <a:xfrm>
            <a:off x="685801" y="609601"/>
            <a:ext cx="10131300" cy="3124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3200"/>
              <a:buFont typeface="Calibri"/>
              <a:buNone/>
              <a:defRPr sz="3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3"/>
          <p:cNvSpPr txBox="1">
            <a:spLocks noGrp="1"/>
          </p:cNvSpPr>
          <p:nvPr>
            <p:ph type="body" idx="1"/>
          </p:nvPr>
        </p:nvSpPr>
        <p:spPr>
          <a:xfrm>
            <a:off x="685800" y="4343400"/>
            <a:ext cx="10131300" cy="144780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0"/>
              </a:spcBef>
              <a:spcAft>
                <a:spcPts val="0"/>
              </a:spcAft>
              <a:buSzPts val="2000"/>
              <a:buNone/>
              <a:defRPr sz="2000">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92" name="Google Shape;92;p23"/>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23"/>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3"/>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ციტატა წარწერით">
  <p:cSld name="ციტატა წარწერით">
    <p:spTree>
      <p:nvGrpSpPr>
        <p:cNvPr id="1" name="Shape 95"/>
        <p:cNvGrpSpPr/>
        <p:nvPr/>
      </p:nvGrpSpPr>
      <p:grpSpPr>
        <a:xfrm>
          <a:off x="0" y="0"/>
          <a:ext cx="0" cy="0"/>
          <a:chOff x="0" y="0"/>
          <a:chExt cx="0" cy="0"/>
        </a:xfrm>
      </p:grpSpPr>
      <p:pic>
        <p:nvPicPr>
          <p:cNvPr id="96" name="Google Shape;96;p24"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97" name="Google Shape;97;p24"/>
          <p:cNvSpPr txBox="1"/>
          <p:nvPr/>
        </p:nvSpPr>
        <p:spPr>
          <a:xfrm>
            <a:off x="10237867" y="2743200"/>
            <a:ext cx="609600" cy="5847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lt1"/>
              </a:buClr>
              <a:buSzPts val="8000"/>
              <a:buFont typeface="Calibri"/>
              <a:buNone/>
            </a:pPr>
            <a:r>
              <a:rPr lang="ka-GE" sz="8000" b="0" i="0" u="none" strike="noStrike" cap="none">
                <a:solidFill>
                  <a:schemeClr val="lt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98" name="Google Shape;98;p24"/>
          <p:cNvSpPr txBox="1"/>
          <p:nvPr/>
        </p:nvSpPr>
        <p:spPr>
          <a:xfrm>
            <a:off x="488275" y="823337"/>
            <a:ext cx="609600" cy="5847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lt1"/>
              </a:buClr>
              <a:buSzPts val="8000"/>
              <a:buFont typeface="Calibri"/>
              <a:buNone/>
            </a:pPr>
            <a:r>
              <a:rPr lang="ka-GE" sz="8000" b="0" i="0" u="none" strike="noStrike" cap="none">
                <a:solidFill>
                  <a:schemeClr val="lt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99" name="Google Shape;99;p24"/>
          <p:cNvSpPr txBox="1">
            <a:spLocks noGrp="1"/>
          </p:cNvSpPr>
          <p:nvPr>
            <p:ph type="title"/>
          </p:nvPr>
        </p:nvSpPr>
        <p:spPr>
          <a:xfrm>
            <a:off x="992267" y="609601"/>
            <a:ext cx="9550500" cy="2743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3200"/>
              <a:buFont typeface="Calibri"/>
              <a:buNone/>
              <a:defRPr sz="3200" b="0"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24"/>
          <p:cNvSpPr txBox="1">
            <a:spLocks noGrp="1"/>
          </p:cNvSpPr>
          <p:nvPr>
            <p:ph type="body" idx="1"/>
          </p:nvPr>
        </p:nvSpPr>
        <p:spPr>
          <a:xfrm>
            <a:off x="1097875" y="3352800"/>
            <a:ext cx="9339300" cy="38100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0"/>
              </a:spcBef>
              <a:spcAft>
                <a:spcPts val="0"/>
              </a:spcAft>
              <a:buSzPts val="1800"/>
              <a:buFont typeface="Calibri"/>
              <a:buNone/>
              <a:defRPr/>
            </a:lvl1pPr>
            <a:lvl2pPr marL="914400" lvl="1" indent="-228600" algn="l">
              <a:lnSpc>
                <a:spcPct val="100000"/>
              </a:lnSpc>
              <a:spcBef>
                <a:spcPts val="1000"/>
              </a:spcBef>
              <a:spcAft>
                <a:spcPts val="0"/>
              </a:spcAft>
              <a:buSzPts val="1600"/>
              <a:buFont typeface="Calibri"/>
              <a:buNone/>
              <a:defRPr/>
            </a:lvl2pPr>
            <a:lvl3pPr marL="1371600" lvl="2" indent="-228600" algn="l">
              <a:lnSpc>
                <a:spcPct val="100000"/>
              </a:lnSpc>
              <a:spcBef>
                <a:spcPts val="1000"/>
              </a:spcBef>
              <a:spcAft>
                <a:spcPts val="0"/>
              </a:spcAft>
              <a:buSzPts val="1400"/>
              <a:buFont typeface="Calibri"/>
              <a:buNone/>
              <a:defRPr/>
            </a:lvl3pPr>
            <a:lvl4pPr marL="1828800" lvl="3" indent="-228600" algn="l">
              <a:lnSpc>
                <a:spcPct val="100000"/>
              </a:lnSpc>
              <a:spcBef>
                <a:spcPts val="1000"/>
              </a:spcBef>
              <a:spcAft>
                <a:spcPts val="0"/>
              </a:spcAft>
              <a:buSzPts val="1200"/>
              <a:buFont typeface="Calibri"/>
              <a:buNone/>
              <a:defRPr/>
            </a:lvl4pPr>
            <a:lvl5pPr marL="2286000" lvl="4" indent="-228600" algn="l">
              <a:lnSpc>
                <a:spcPct val="100000"/>
              </a:lnSpc>
              <a:spcBef>
                <a:spcPts val="1000"/>
              </a:spcBef>
              <a:spcAft>
                <a:spcPts val="0"/>
              </a:spcAft>
              <a:buSzPts val="1200"/>
              <a:buFont typeface="Calibri"/>
              <a:buNone/>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101" name="Google Shape;101;p24"/>
          <p:cNvSpPr txBox="1">
            <a:spLocks noGrp="1"/>
          </p:cNvSpPr>
          <p:nvPr>
            <p:ph type="body" idx="2"/>
          </p:nvPr>
        </p:nvSpPr>
        <p:spPr>
          <a:xfrm>
            <a:off x="687465" y="4343400"/>
            <a:ext cx="10152300" cy="144780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0"/>
              </a:spcBef>
              <a:spcAft>
                <a:spcPts val="0"/>
              </a:spcAft>
              <a:buSzPts val="2000"/>
              <a:buNone/>
              <a:defRPr sz="2000">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102" name="Google Shape;102;p24"/>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4"/>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24"/>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სახელის ბარათი">
  <p:cSld name="სახელის ბარათი">
    <p:spTree>
      <p:nvGrpSpPr>
        <p:cNvPr id="1" name="Shape 105"/>
        <p:cNvGrpSpPr/>
        <p:nvPr/>
      </p:nvGrpSpPr>
      <p:grpSpPr>
        <a:xfrm>
          <a:off x="0" y="0"/>
          <a:ext cx="0" cy="0"/>
          <a:chOff x="0" y="0"/>
          <a:chExt cx="0" cy="0"/>
        </a:xfrm>
      </p:grpSpPr>
      <p:pic>
        <p:nvPicPr>
          <p:cNvPr id="106" name="Google Shape;106;p25"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107" name="Google Shape;107;p25"/>
          <p:cNvSpPr txBox="1">
            <a:spLocks noGrp="1"/>
          </p:cNvSpPr>
          <p:nvPr>
            <p:ph type="title"/>
          </p:nvPr>
        </p:nvSpPr>
        <p:spPr>
          <a:xfrm>
            <a:off x="685802" y="3308581"/>
            <a:ext cx="10131300" cy="14688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lt1"/>
              </a:buClr>
              <a:buSzPts val="3200"/>
              <a:buFont typeface="Calibri"/>
              <a:buNone/>
              <a:defRPr sz="3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25"/>
          <p:cNvSpPr txBox="1">
            <a:spLocks noGrp="1"/>
          </p:cNvSpPr>
          <p:nvPr>
            <p:ph type="body" idx="1"/>
          </p:nvPr>
        </p:nvSpPr>
        <p:spPr>
          <a:xfrm>
            <a:off x="685801" y="4777381"/>
            <a:ext cx="10131300"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2000"/>
              <a:buNone/>
              <a:defRPr sz="2000">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109" name="Google Shape;109;p25"/>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5"/>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25"/>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სახელის ბარათის ციტატა">
  <p:cSld name="სახელის ბარათის ციტატა">
    <p:spTree>
      <p:nvGrpSpPr>
        <p:cNvPr id="1" name="Shape 112"/>
        <p:cNvGrpSpPr/>
        <p:nvPr/>
      </p:nvGrpSpPr>
      <p:grpSpPr>
        <a:xfrm>
          <a:off x="0" y="0"/>
          <a:ext cx="0" cy="0"/>
          <a:chOff x="0" y="0"/>
          <a:chExt cx="0" cy="0"/>
        </a:xfrm>
      </p:grpSpPr>
      <p:pic>
        <p:nvPicPr>
          <p:cNvPr id="113" name="Google Shape;113;p26"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114" name="Google Shape;114;p26"/>
          <p:cNvSpPr txBox="1"/>
          <p:nvPr/>
        </p:nvSpPr>
        <p:spPr>
          <a:xfrm>
            <a:off x="10237867" y="2743200"/>
            <a:ext cx="609600" cy="5847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lt1"/>
              </a:buClr>
              <a:buSzPts val="8000"/>
              <a:buFont typeface="Calibri"/>
              <a:buNone/>
            </a:pPr>
            <a:r>
              <a:rPr lang="ka-GE" sz="8000" b="0" i="0" u="none" strike="noStrike" cap="none">
                <a:solidFill>
                  <a:schemeClr val="lt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115" name="Google Shape;115;p26"/>
          <p:cNvSpPr txBox="1"/>
          <p:nvPr/>
        </p:nvSpPr>
        <p:spPr>
          <a:xfrm>
            <a:off x="488275" y="823337"/>
            <a:ext cx="609600" cy="5847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lt1"/>
              </a:buClr>
              <a:buSzPts val="8000"/>
              <a:buFont typeface="Calibri"/>
              <a:buNone/>
            </a:pPr>
            <a:r>
              <a:rPr lang="ka-GE" sz="8000" b="0" i="0" u="none" strike="noStrike" cap="none">
                <a:solidFill>
                  <a:schemeClr val="lt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
        <p:nvSpPr>
          <p:cNvPr id="116" name="Google Shape;116;p26"/>
          <p:cNvSpPr txBox="1">
            <a:spLocks noGrp="1"/>
          </p:cNvSpPr>
          <p:nvPr>
            <p:ph type="title"/>
          </p:nvPr>
        </p:nvSpPr>
        <p:spPr>
          <a:xfrm>
            <a:off x="992267" y="609601"/>
            <a:ext cx="9550500" cy="2743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3200"/>
              <a:buFont typeface="Calibri"/>
              <a:buNone/>
              <a:defRPr sz="3200" b="0"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6"/>
          <p:cNvSpPr txBox="1">
            <a:spLocks noGrp="1"/>
          </p:cNvSpPr>
          <p:nvPr>
            <p:ph type="body" idx="1"/>
          </p:nvPr>
        </p:nvSpPr>
        <p:spPr>
          <a:xfrm>
            <a:off x="685800" y="3886200"/>
            <a:ext cx="10135500" cy="8889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0"/>
              </a:spcBef>
              <a:spcAft>
                <a:spcPts val="0"/>
              </a:spcAft>
              <a:buSzPts val="2400"/>
              <a:buNone/>
              <a:defRPr sz="2400" b="0" cap="none">
                <a:solidFill>
                  <a:schemeClr val="lt1"/>
                </a:solidFill>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118" name="Google Shape;118;p26"/>
          <p:cNvSpPr txBox="1">
            <a:spLocks noGrp="1"/>
          </p:cNvSpPr>
          <p:nvPr>
            <p:ph type="body" idx="2"/>
          </p:nvPr>
        </p:nvSpPr>
        <p:spPr>
          <a:xfrm>
            <a:off x="685799" y="4775200"/>
            <a:ext cx="10135500" cy="10161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800"/>
              <a:buNone/>
              <a:defRPr sz="1800">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119" name="Google Shape;119;p26"/>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26"/>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26"/>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ჭეშმარიტება თუ სიცრუე">
  <p:cSld name="ჭეშმარიტება თუ სიცრუე">
    <p:spTree>
      <p:nvGrpSpPr>
        <p:cNvPr id="1" name="Shape 122"/>
        <p:cNvGrpSpPr/>
        <p:nvPr/>
      </p:nvGrpSpPr>
      <p:grpSpPr>
        <a:xfrm>
          <a:off x="0" y="0"/>
          <a:ext cx="0" cy="0"/>
          <a:chOff x="0" y="0"/>
          <a:chExt cx="0" cy="0"/>
        </a:xfrm>
      </p:grpSpPr>
      <p:pic>
        <p:nvPicPr>
          <p:cNvPr id="123" name="Google Shape;123;p27"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124" name="Google Shape;124;p27"/>
          <p:cNvSpPr txBox="1">
            <a:spLocks noGrp="1"/>
          </p:cNvSpPr>
          <p:nvPr>
            <p:ph type="title"/>
          </p:nvPr>
        </p:nvSpPr>
        <p:spPr>
          <a:xfrm>
            <a:off x="685801" y="609601"/>
            <a:ext cx="10131300" cy="2743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3600"/>
              <a:buFont typeface="Calibri"/>
              <a:buNone/>
              <a:defRPr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27"/>
          <p:cNvSpPr txBox="1">
            <a:spLocks noGrp="1"/>
          </p:cNvSpPr>
          <p:nvPr>
            <p:ph type="body" idx="1"/>
          </p:nvPr>
        </p:nvSpPr>
        <p:spPr>
          <a:xfrm>
            <a:off x="685801" y="3505200"/>
            <a:ext cx="10131300" cy="8382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0"/>
              </a:spcBef>
              <a:spcAft>
                <a:spcPts val="0"/>
              </a:spcAft>
              <a:buSzPts val="2800"/>
              <a:buNone/>
              <a:defRPr sz="2800" b="0" cap="none">
                <a:solidFill>
                  <a:schemeClr val="lt1"/>
                </a:solidFill>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126" name="Google Shape;126;p27"/>
          <p:cNvSpPr txBox="1">
            <a:spLocks noGrp="1"/>
          </p:cNvSpPr>
          <p:nvPr>
            <p:ph type="body" idx="2"/>
          </p:nvPr>
        </p:nvSpPr>
        <p:spPr>
          <a:xfrm>
            <a:off x="685800" y="4343400"/>
            <a:ext cx="10131300" cy="14478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0"/>
              </a:spcBef>
              <a:spcAft>
                <a:spcPts val="0"/>
              </a:spcAft>
              <a:buSzPts val="1800"/>
              <a:buNone/>
              <a:defRPr sz="1800">
                <a:solidFill>
                  <a:schemeClr val="lt1"/>
                </a:solidFill>
              </a:defRPr>
            </a:lvl1pPr>
            <a:lvl2pPr marL="914400" lvl="1" indent="-228600" algn="l">
              <a:lnSpc>
                <a:spcPct val="100000"/>
              </a:lnSpc>
              <a:spcBef>
                <a:spcPts val="1000"/>
              </a:spcBef>
              <a:spcAft>
                <a:spcPts val="0"/>
              </a:spcAft>
              <a:buSzPts val="1800"/>
              <a:buNone/>
              <a:defRPr sz="1800">
                <a:solidFill>
                  <a:schemeClr val="lt1"/>
                </a:solidFill>
              </a:defRPr>
            </a:lvl2pPr>
            <a:lvl3pPr marL="1371600" lvl="2" indent="-228600" algn="l">
              <a:lnSpc>
                <a:spcPct val="100000"/>
              </a:lnSpc>
              <a:spcBef>
                <a:spcPts val="1000"/>
              </a:spcBef>
              <a:spcAft>
                <a:spcPts val="0"/>
              </a:spcAft>
              <a:buSzPts val="1600"/>
              <a:buNone/>
              <a:defRPr sz="1600">
                <a:solidFill>
                  <a:schemeClr val="lt1"/>
                </a:solidFill>
              </a:defRPr>
            </a:lvl3pPr>
            <a:lvl4pPr marL="1828800" lvl="3" indent="-228600" algn="l">
              <a:lnSpc>
                <a:spcPct val="100000"/>
              </a:lnSpc>
              <a:spcBef>
                <a:spcPts val="1000"/>
              </a:spcBef>
              <a:spcAft>
                <a:spcPts val="0"/>
              </a:spcAft>
              <a:buSzPts val="1400"/>
              <a:buNone/>
              <a:defRPr sz="1400">
                <a:solidFill>
                  <a:schemeClr val="lt1"/>
                </a:solidFill>
              </a:defRPr>
            </a:lvl4pPr>
            <a:lvl5pPr marL="2286000" lvl="4" indent="-228600" algn="l">
              <a:lnSpc>
                <a:spcPct val="100000"/>
              </a:lnSpc>
              <a:spcBef>
                <a:spcPts val="1000"/>
              </a:spcBef>
              <a:spcAft>
                <a:spcPts val="0"/>
              </a:spcAft>
              <a:buSzPts val="1400"/>
              <a:buNone/>
              <a:defRPr sz="1400">
                <a:solidFill>
                  <a:schemeClr val="lt1"/>
                </a:solidFill>
              </a:defRPr>
            </a:lvl5pPr>
            <a:lvl6pPr marL="2743200" lvl="5" indent="-228600" algn="l">
              <a:lnSpc>
                <a:spcPct val="100000"/>
              </a:lnSpc>
              <a:spcBef>
                <a:spcPts val="1000"/>
              </a:spcBef>
              <a:spcAft>
                <a:spcPts val="0"/>
              </a:spcAft>
              <a:buSzPts val="1400"/>
              <a:buNone/>
              <a:defRPr sz="1400">
                <a:solidFill>
                  <a:schemeClr val="lt1"/>
                </a:solidFill>
              </a:defRPr>
            </a:lvl6pPr>
            <a:lvl7pPr marL="3200400" lvl="6" indent="-228600" algn="l">
              <a:lnSpc>
                <a:spcPct val="100000"/>
              </a:lnSpc>
              <a:spcBef>
                <a:spcPts val="1000"/>
              </a:spcBef>
              <a:spcAft>
                <a:spcPts val="0"/>
              </a:spcAft>
              <a:buSzPts val="1400"/>
              <a:buNone/>
              <a:defRPr sz="1400">
                <a:solidFill>
                  <a:schemeClr val="lt1"/>
                </a:solidFill>
              </a:defRPr>
            </a:lvl7pPr>
            <a:lvl8pPr marL="3657600" lvl="7" indent="-228600" algn="l">
              <a:lnSpc>
                <a:spcPct val="100000"/>
              </a:lnSpc>
              <a:spcBef>
                <a:spcPts val="1000"/>
              </a:spcBef>
              <a:spcAft>
                <a:spcPts val="0"/>
              </a:spcAft>
              <a:buSzPts val="1400"/>
              <a:buNone/>
              <a:defRPr sz="1400">
                <a:solidFill>
                  <a:schemeClr val="lt1"/>
                </a:solidFill>
              </a:defRPr>
            </a:lvl8pPr>
            <a:lvl9pPr marL="4114800" lvl="8" indent="-228600" algn="l">
              <a:lnSpc>
                <a:spcPct val="100000"/>
              </a:lnSpc>
              <a:spcBef>
                <a:spcPts val="1000"/>
              </a:spcBef>
              <a:spcAft>
                <a:spcPts val="1000"/>
              </a:spcAft>
              <a:buSzPts val="1400"/>
              <a:buNone/>
              <a:defRPr sz="1400">
                <a:solidFill>
                  <a:schemeClr val="lt1"/>
                </a:solidFill>
              </a:defRPr>
            </a:lvl9pPr>
          </a:lstStyle>
          <a:p>
            <a:endParaRPr/>
          </a:p>
        </p:txBody>
      </p:sp>
      <p:sp>
        <p:nvSpPr>
          <p:cNvPr id="127" name="Google Shape;127;p27"/>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27"/>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27"/>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სათაური და შვეული ტექსტი" type="vertTx">
  <p:cSld name="VERTICAL_TEXT">
    <p:spTree>
      <p:nvGrpSpPr>
        <p:cNvPr id="1" name="Shape 130"/>
        <p:cNvGrpSpPr/>
        <p:nvPr/>
      </p:nvGrpSpPr>
      <p:grpSpPr>
        <a:xfrm>
          <a:off x="0" y="0"/>
          <a:ext cx="0" cy="0"/>
          <a:chOff x="0" y="0"/>
          <a:chExt cx="0" cy="0"/>
        </a:xfrm>
      </p:grpSpPr>
      <p:pic>
        <p:nvPicPr>
          <p:cNvPr id="131" name="Google Shape;131;p28"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132" name="Google Shape;132;p28"/>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28"/>
          <p:cNvSpPr txBox="1">
            <a:spLocks noGrp="1"/>
          </p:cNvSpPr>
          <p:nvPr>
            <p:ph type="body" idx="1"/>
          </p:nvPr>
        </p:nvSpPr>
        <p:spPr>
          <a:xfrm rot="5400000">
            <a:off x="3926976" y="-1098983"/>
            <a:ext cx="3649200" cy="101313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134" name="Google Shape;134;p28"/>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28"/>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6" name="Google Shape;136;p28"/>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შვეული სათაური და ტექსტი" type="vertTitleAndTx">
  <p:cSld name="VERTICAL_TITLE_AND_VERTICAL_TEXT">
    <p:spTree>
      <p:nvGrpSpPr>
        <p:cNvPr id="1" name="Shape 137"/>
        <p:cNvGrpSpPr/>
        <p:nvPr/>
      </p:nvGrpSpPr>
      <p:grpSpPr>
        <a:xfrm>
          <a:off x="0" y="0"/>
          <a:ext cx="0" cy="0"/>
          <a:chOff x="0" y="0"/>
          <a:chExt cx="0" cy="0"/>
        </a:xfrm>
      </p:grpSpPr>
      <p:pic>
        <p:nvPicPr>
          <p:cNvPr id="138" name="Google Shape;138;p29" descr="Celestia-R1---OverlayContentHD.png"/>
          <p:cNvPicPr preferRelativeResize="0"/>
          <p:nvPr/>
        </p:nvPicPr>
        <p:blipFill rotWithShape="1">
          <a:blip r:embed="rId2">
            <a:alphaModFix/>
          </a:blip>
          <a:srcRect/>
          <a:stretch/>
        </p:blipFill>
        <p:spPr>
          <a:xfrm>
            <a:off x="0" y="0"/>
            <a:ext cx="12188827" cy="6856215"/>
          </a:xfrm>
          <a:prstGeom prst="rect">
            <a:avLst/>
          </a:prstGeom>
          <a:noFill/>
          <a:ln>
            <a:noFill/>
          </a:ln>
        </p:spPr>
      </p:pic>
      <p:sp>
        <p:nvSpPr>
          <p:cNvPr id="139" name="Google Shape;139;p29"/>
          <p:cNvSpPr txBox="1">
            <a:spLocks noGrp="1"/>
          </p:cNvSpPr>
          <p:nvPr>
            <p:ph type="title"/>
          </p:nvPr>
        </p:nvSpPr>
        <p:spPr>
          <a:xfrm rot="5400000">
            <a:off x="7147177" y="2121149"/>
            <a:ext cx="5181600" cy="21585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29"/>
          <p:cNvSpPr txBox="1">
            <a:spLocks noGrp="1"/>
          </p:cNvSpPr>
          <p:nvPr>
            <p:ph type="body" idx="1"/>
          </p:nvPr>
        </p:nvSpPr>
        <p:spPr>
          <a:xfrm rot="5400000">
            <a:off x="2011066" y="-715650"/>
            <a:ext cx="5181600" cy="78321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0"/>
              </a:spcBef>
              <a:spcAft>
                <a:spcPts val="0"/>
              </a:spcAft>
              <a:buSzPts val="1800"/>
              <a:buChar char="•"/>
              <a:defRPr/>
            </a:lvl1pPr>
            <a:lvl2pPr marL="914400" lvl="1" indent="-342900" algn="l">
              <a:lnSpc>
                <a:spcPct val="100000"/>
              </a:lnSpc>
              <a:spcBef>
                <a:spcPts val="1000"/>
              </a:spcBef>
              <a:spcAft>
                <a:spcPts val="0"/>
              </a:spcAft>
              <a:buSzPts val="1800"/>
              <a:buChar char="•"/>
              <a:defRPr/>
            </a:lvl2pPr>
            <a:lvl3pPr marL="1371600" lvl="2" indent="-342900" algn="l">
              <a:lnSpc>
                <a:spcPct val="100000"/>
              </a:lnSpc>
              <a:spcBef>
                <a:spcPts val="1000"/>
              </a:spcBef>
              <a:spcAft>
                <a:spcPts val="0"/>
              </a:spcAft>
              <a:buSzPts val="1800"/>
              <a:buChar char="•"/>
              <a:defRPr/>
            </a:lvl3pPr>
            <a:lvl4pPr marL="1828800" lvl="3" indent="-342900" algn="l">
              <a:lnSpc>
                <a:spcPct val="100000"/>
              </a:lnSpc>
              <a:spcBef>
                <a:spcPts val="1000"/>
              </a:spcBef>
              <a:spcAft>
                <a:spcPts val="0"/>
              </a:spcAft>
              <a:buSzPts val="1800"/>
              <a:buChar char="•"/>
              <a:defRPr/>
            </a:lvl4pPr>
            <a:lvl5pPr marL="2286000" lvl="4" indent="-342900" algn="l">
              <a:lnSpc>
                <a:spcPct val="100000"/>
              </a:lnSpc>
              <a:spcBef>
                <a:spcPts val="1000"/>
              </a:spcBef>
              <a:spcAft>
                <a:spcPts val="0"/>
              </a:spcAft>
              <a:buSzPts val="1800"/>
              <a:buChar char="•"/>
              <a:defRPr/>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1000"/>
              </a:spcAft>
              <a:buSzPts val="1800"/>
              <a:buChar char="•"/>
              <a:defRPr/>
            </a:lvl9pPr>
          </a:lstStyle>
          <a:p>
            <a:endParaRPr/>
          </a:p>
        </p:txBody>
      </p:sp>
      <p:sp>
        <p:nvSpPr>
          <p:cNvPr id="141" name="Google Shape;141;p29"/>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29"/>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29"/>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lvl1pPr marR="0" lvl="0" algn="l" rtl="0">
              <a:lnSpc>
                <a:spcPct val="100000"/>
              </a:lnSpc>
              <a:spcBef>
                <a:spcPts val="0"/>
              </a:spcBef>
              <a:spcAft>
                <a:spcPts val="0"/>
              </a:spcAft>
              <a:buClr>
                <a:schemeClr val="lt1"/>
              </a:buClr>
              <a:buSzPts val="3600"/>
              <a:buFont typeface="Calibri"/>
              <a:buNone/>
              <a:defRPr sz="36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11" name="Google Shape;11;p12"/>
          <p:cNvSpPr txBox="1">
            <a:spLocks noGrp="1"/>
          </p:cNvSpPr>
          <p:nvPr>
            <p:ph type="body" idx="1"/>
          </p:nvPr>
        </p:nvSpPr>
        <p:spPr>
          <a:xfrm>
            <a:off x="685801" y="2142067"/>
            <a:ext cx="10131300" cy="3649200"/>
          </a:xfrm>
          <a:prstGeom prst="rect">
            <a:avLst/>
          </a:prstGeom>
          <a:noFill/>
          <a:ln>
            <a:noFill/>
          </a:ln>
        </p:spPr>
        <p:txBody>
          <a:bodyPr spcFirstLastPara="1" wrap="square" lIns="91425" tIns="45700" rIns="91425" bIns="45700" anchor="ctr" anchorCtr="0">
            <a:normAutofit/>
          </a:bodyPr>
          <a:lstStyle>
            <a:lvl1pPr marL="457200" marR="0" lvl="0" indent="-342900" algn="l" rtl="0">
              <a:lnSpc>
                <a:spcPct val="100000"/>
              </a:lnSpc>
              <a:spcBef>
                <a:spcPts val="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1pPr>
            <a:lvl2pPr marL="914400" marR="0" lvl="1" indent="-330200" algn="l" rtl="0">
              <a:lnSpc>
                <a:spcPct val="100000"/>
              </a:lnSpc>
              <a:spcBef>
                <a:spcPts val="1000"/>
              </a:spcBef>
              <a:spcAft>
                <a:spcPts val="0"/>
              </a:spcAft>
              <a:buClr>
                <a:schemeClr val="lt1"/>
              </a:buClr>
              <a:buSzPts val="1600"/>
              <a:buFont typeface="Arial"/>
              <a:buChar char="•"/>
              <a:defRPr sz="1600" b="0" i="0" u="none" strike="noStrike" cap="none">
                <a:solidFill>
                  <a:schemeClr val="lt1"/>
                </a:solidFill>
                <a:latin typeface="Calibri"/>
                <a:ea typeface="Calibri"/>
                <a:cs typeface="Calibri"/>
                <a:sym typeface="Calibri"/>
              </a:defRPr>
            </a:lvl2pPr>
            <a:lvl3pPr marL="1371600" marR="0" lvl="2" indent="-317500" algn="l" rtl="0">
              <a:lnSpc>
                <a:spcPct val="100000"/>
              </a:lnSpc>
              <a:spcBef>
                <a:spcPts val="10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3pPr>
            <a:lvl4pPr marL="1828800" marR="0" lvl="3" indent="-304800" algn="l" rtl="0">
              <a:lnSpc>
                <a:spcPct val="100000"/>
              </a:lnSpc>
              <a:spcBef>
                <a:spcPts val="1000"/>
              </a:spcBef>
              <a:spcAft>
                <a:spcPts val="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4pPr>
            <a:lvl5pPr marL="2286000" marR="0" lvl="4" indent="-304800" algn="l" rtl="0">
              <a:lnSpc>
                <a:spcPct val="100000"/>
              </a:lnSpc>
              <a:spcBef>
                <a:spcPts val="1000"/>
              </a:spcBef>
              <a:spcAft>
                <a:spcPts val="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5pPr>
            <a:lvl6pPr marL="2743200" marR="0" lvl="5" indent="-304800" algn="l" rtl="0">
              <a:lnSpc>
                <a:spcPct val="100000"/>
              </a:lnSpc>
              <a:spcBef>
                <a:spcPts val="1000"/>
              </a:spcBef>
              <a:spcAft>
                <a:spcPts val="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6pPr>
            <a:lvl7pPr marL="3200400" marR="0" lvl="6" indent="-304800" algn="l" rtl="0">
              <a:lnSpc>
                <a:spcPct val="100000"/>
              </a:lnSpc>
              <a:spcBef>
                <a:spcPts val="1000"/>
              </a:spcBef>
              <a:spcAft>
                <a:spcPts val="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7pPr>
            <a:lvl8pPr marL="3657600" marR="0" lvl="7" indent="-304800" algn="l" rtl="0">
              <a:lnSpc>
                <a:spcPct val="100000"/>
              </a:lnSpc>
              <a:spcBef>
                <a:spcPts val="1000"/>
              </a:spcBef>
              <a:spcAft>
                <a:spcPts val="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8pPr>
            <a:lvl9pPr marL="4114800" marR="0" lvl="8" indent="-304800" algn="l" rtl="0">
              <a:lnSpc>
                <a:spcPct val="100000"/>
              </a:lnSpc>
              <a:spcBef>
                <a:spcPts val="1000"/>
              </a:spcBef>
              <a:spcAft>
                <a:spcPts val="1000"/>
              </a:spcAft>
              <a:buClr>
                <a:schemeClr val="lt1"/>
              </a:buClr>
              <a:buSzPts val="1200"/>
              <a:buFont typeface="Arial"/>
              <a:buChar char="•"/>
              <a:defRPr sz="1200" b="0" i="0" u="none" strike="noStrike" cap="none">
                <a:solidFill>
                  <a:schemeClr val="lt1"/>
                </a:solidFill>
                <a:latin typeface="Calibri"/>
                <a:ea typeface="Calibri"/>
                <a:cs typeface="Calibri"/>
                <a:sym typeface="Calibri"/>
              </a:defRPr>
            </a:lvl9pPr>
          </a:lstStyle>
          <a:p>
            <a:endParaRPr/>
          </a:p>
        </p:txBody>
      </p:sp>
      <p:sp>
        <p:nvSpPr>
          <p:cNvPr id="12" name="Google Shape;12;p12"/>
          <p:cNvSpPr txBox="1">
            <a:spLocks noGrp="1"/>
          </p:cNvSpPr>
          <p:nvPr>
            <p:ph type="dt" idx="10"/>
          </p:nvPr>
        </p:nvSpPr>
        <p:spPr>
          <a:xfrm>
            <a:off x="8589660" y="5870575"/>
            <a:ext cx="1600200" cy="3777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0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9pPr>
          </a:lstStyle>
          <a:p>
            <a:endParaRPr/>
          </a:p>
        </p:txBody>
      </p:sp>
      <p:sp>
        <p:nvSpPr>
          <p:cNvPr id="13" name="Google Shape;13;p12"/>
          <p:cNvSpPr txBox="1">
            <a:spLocks noGrp="1"/>
          </p:cNvSpPr>
          <p:nvPr>
            <p:ph type="ftr" idx="11"/>
          </p:nvPr>
        </p:nvSpPr>
        <p:spPr>
          <a:xfrm>
            <a:off x="685800" y="5870575"/>
            <a:ext cx="7827600" cy="3777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9pPr>
          </a:lstStyle>
          <a:p>
            <a:endParaRPr/>
          </a:p>
        </p:txBody>
      </p:sp>
      <p:sp>
        <p:nvSpPr>
          <p:cNvPr id="14" name="Google Shape;14;p12"/>
          <p:cNvSpPr txBox="1">
            <a:spLocks noGrp="1"/>
          </p:cNvSpPr>
          <p:nvPr>
            <p:ph type="sldNum" idx="12"/>
          </p:nvPr>
        </p:nvSpPr>
        <p:spPr>
          <a:xfrm>
            <a:off x="10266060" y="5870575"/>
            <a:ext cx="551100" cy="3777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ka-GE"/>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p1" descr="night sky with mountains far away on the horizon"/>
          <p:cNvPicPr preferRelativeResize="0"/>
          <p:nvPr/>
        </p:nvPicPr>
        <p:blipFill rotWithShape="1">
          <a:blip r:embed="rId3">
            <a:alphaModFix amt="20000"/>
          </a:blip>
          <a:srcRect/>
          <a:stretch/>
        </p:blipFill>
        <p:spPr>
          <a:xfrm>
            <a:off x="-2743160" y="10"/>
            <a:ext cx="12191980" cy="6857990"/>
          </a:xfrm>
          <a:prstGeom prst="rect">
            <a:avLst/>
          </a:prstGeom>
          <a:noFill/>
          <a:ln>
            <a:noFill/>
          </a:ln>
        </p:spPr>
      </p:pic>
      <p:sp>
        <p:nvSpPr>
          <p:cNvPr id="150" name="Google Shape;150;p1"/>
          <p:cNvSpPr txBox="1">
            <a:spLocks noGrp="1"/>
          </p:cNvSpPr>
          <p:nvPr>
            <p:ph type="ctrTitle"/>
          </p:nvPr>
        </p:nvSpPr>
        <p:spPr>
          <a:xfrm>
            <a:off x="3962399" y="2554817"/>
            <a:ext cx="7197600" cy="2421600"/>
          </a:xfrm>
          <a:prstGeom prst="rect">
            <a:avLst/>
          </a:prstGeom>
          <a:noFill/>
          <a:ln>
            <a:noFill/>
          </a:ln>
        </p:spPr>
        <p:txBody>
          <a:bodyPr spcFirstLastPara="1" wrap="square" lIns="91425" tIns="45700" rIns="91425" bIns="45700" anchor="b" anchorCtr="0">
            <a:normAutofit/>
          </a:bodyPr>
          <a:lstStyle/>
          <a:p>
            <a:pPr marL="0" lvl="0" indent="0" algn="r" rtl="0">
              <a:lnSpc>
                <a:spcPct val="100000"/>
              </a:lnSpc>
              <a:spcBef>
                <a:spcPts val="0"/>
              </a:spcBef>
              <a:spcAft>
                <a:spcPts val="0"/>
              </a:spcAft>
              <a:buClr>
                <a:schemeClr val="lt1"/>
              </a:buClr>
              <a:buSzPts val="4800"/>
              <a:buFont typeface="Calibri"/>
              <a:buNone/>
            </a:pPr>
            <a:r>
              <a:rPr lang="ka-GE" b="1" dirty="0" err="1"/>
              <a:t>ნანომედიცინა</a:t>
            </a:r>
            <a:endParaRPr b="1" dirty="0"/>
          </a:p>
        </p:txBody>
      </p:sp>
      <p:sp>
        <p:nvSpPr>
          <p:cNvPr id="151" name="Google Shape;151;p1"/>
          <p:cNvSpPr txBox="1">
            <a:spLocks noGrp="1"/>
          </p:cNvSpPr>
          <p:nvPr>
            <p:ph type="subTitle" idx="1"/>
          </p:nvPr>
        </p:nvSpPr>
        <p:spPr>
          <a:xfrm>
            <a:off x="3962399" y="4976282"/>
            <a:ext cx="7197600" cy="1405500"/>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SzPts val="1800"/>
              <a:buNone/>
            </a:pPr>
            <a:r>
              <a:rPr lang="ka-GE" sz="2000" dirty="0">
                <a:solidFill>
                  <a:srgbClr val="F5B4C7"/>
                </a:solidFill>
              </a:rPr>
              <a:t>ცოტნე გოგოლი</a:t>
            </a:r>
            <a:endParaRPr sz="2000" dirty="0">
              <a:solidFill>
                <a:srgbClr val="F5B4C7"/>
              </a:solidFill>
            </a:endParaRPr>
          </a:p>
        </p:txBody>
      </p:sp>
      <p:pic>
        <p:nvPicPr>
          <p:cNvPr id="152" name="Google Shape;152;p1" descr="Explainer: what is nanomedicine and how can it improve childhood ..."/>
          <p:cNvPicPr preferRelativeResize="0"/>
          <p:nvPr/>
        </p:nvPicPr>
        <p:blipFill rotWithShape="1">
          <a:blip r:embed="rId4">
            <a:alphaModFix/>
          </a:blip>
          <a:srcRect/>
          <a:stretch/>
        </p:blipFill>
        <p:spPr>
          <a:xfrm>
            <a:off x="32" y="0"/>
            <a:ext cx="6858000" cy="6858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57"/>
        <p:cNvGrpSpPr/>
        <p:nvPr/>
      </p:nvGrpSpPr>
      <p:grpSpPr>
        <a:xfrm>
          <a:off x="0" y="0"/>
          <a:ext cx="0" cy="0"/>
          <a:chOff x="0" y="0"/>
          <a:chExt cx="0" cy="0"/>
        </a:xfrm>
      </p:grpSpPr>
      <p:sp>
        <p:nvSpPr>
          <p:cNvPr id="158" name="Google Shape;158;p2"/>
          <p:cNvSpPr txBox="1">
            <a:spLocks noGrp="1"/>
          </p:cNvSpPr>
          <p:nvPr>
            <p:ph type="title"/>
          </p:nvPr>
        </p:nvSpPr>
        <p:spPr>
          <a:xfrm>
            <a:off x="702978" y="-93925"/>
            <a:ext cx="61434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5B4C7"/>
              </a:buClr>
              <a:buSzPts val="3600"/>
              <a:buFont typeface="Calibri"/>
              <a:buNone/>
            </a:pPr>
            <a:r>
              <a:rPr lang="ka-GE" b="1">
                <a:solidFill>
                  <a:srgbClr val="F5B4C7"/>
                </a:solidFill>
              </a:rPr>
              <a:t>საფუძვლები</a:t>
            </a:r>
            <a:endParaRPr>
              <a:solidFill>
                <a:srgbClr val="F5B4C7"/>
              </a:solidFill>
            </a:endParaRPr>
          </a:p>
        </p:txBody>
      </p:sp>
      <p:pic>
        <p:nvPicPr>
          <p:cNvPr id="159" name="Google Shape;159;p2"/>
          <p:cNvPicPr preferRelativeResize="0"/>
          <p:nvPr/>
        </p:nvPicPr>
        <p:blipFill rotWithShape="1">
          <a:blip r:embed="rId4">
            <a:alphaModFix/>
          </a:blip>
          <a:srcRect/>
          <a:stretch/>
        </p:blipFill>
        <p:spPr>
          <a:xfrm>
            <a:off x="8888133" y="4388867"/>
            <a:ext cx="3305842" cy="2500842"/>
          </a:xfrm>
          <a:custGeom>
            <a:avLst/>
            <a:gdLst/>
            <a:ahLst/>
            <a:cxnLst/>
            <a:rect l="l" t="t" r="r" b="b"/>
            <a:pathLst>
              <a:path w="3039855" h="2500842" extrusionOk="0">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a:noFill/>
          <a:ln>
            <a:noFill/>
          </a:ln>
        </p:spPr>
      </p:pic>
      <p:grpSp>
        <p:nvGrpSpPr>
          <p:cNvPr id="160" name="Google Shape;160;p2"/>
          <p:cNvGrpSpPr/>
          <p:nvPr/>
        </p:nvGrpSpPr>
        <p:grpSpPr>
          <a:xfrm rot="-332700">
            <a:off x="8565884" y="3905152"/>
            <a:ext cx="3640155" cy="3163482"/>
            <a:chOff x="5281603" y="104899"/>
            <a:chExt cx="6910397" cy="6005491"/>
          </a:xfrm>
        </p:grpSpPr>
        <p:sp>
          <p:nvSpPr>
            <p:cNvPr id="161" name="Google Shape;161;p2"/>
            <p:cNvSpPr/>
            <p:nvPr/>
          </p:nvSpPr>
          <p:spPr>
            <a:xfrm>
              <a:off x="5281603" y="104899"/>
              <a:ext cx="6896713" cy="6005491"/>
            </a:xfrm>
            <a:custGeom>
              <a:avLst/>
              <a:gdLst/>
              <a:ahLst/>
              <a:cxnLst/>
              <a:rect l="l" t="t" r="r" b="b"/>
              <a:pathLst>
                <a:path w="6896713" h="6005491" extrusionOk="0">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4509"/>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162" name="Google Shape;162;p2"/>
            <p:cNvGrpSpPr/>
            <p:nvPr/>
          </p:nvGrpSpPr>
          <p:grpSpPr>
            <a:xfrm>
              <a:off x="5516247" y="331504"/>
              <a:ext cx="6675753" cy="5275971"/>
              <a:chOff x="5516247" y="331504"/>
              <a:chExt cx="6675753" cy="5275971"/>
            </a:xfrm>
          </p:grpSpPr>
          <p:cxnSp>
            <p:nvCxnSpPr>
              <p:cNvPr id="163" name="Google Shape;163;p2"/>
              <p:cNvCxnSpPr/>
              <p:nvPr/>
            </p:nvCxnSpPr>
            <p:spPr>
              <a:xfrm flipH="1">
                <a:off x="9266924" y="331504"/>
                <a:ext cx="3300" cy="1830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4" name="Google Shape;164;p2"/>
              <p:cNvCxnSpPr/>
              <p:nvPr/>
            </p:nvCxnSpPr>
            <p:spPr>
              <a:xfrm flipH="1">
                <a:off x="9408995" y="338389"/>
                <a:ext cx="3300" cy="18280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5" name="Google Shape;165;p2"/>
              <p:cNvCxnSpPr/>
              <p:nvPr/>
            </p:nvCxnSpPr>
            <p:spPr>
              <a:xfrm rot="311666" flipH="1">
                <a:off x="9551712" y="347599"/>
                <a:ext cx="3314" cy="18285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6" name="Google Shape;166;p2"/>
              <p:cNvCxnSpPr/>
              <p:nvPr/>
            </p:nvCxnSpPr>
            <p:spPr>
              <a:xfrm rot="311666" flipH="1">
                <a:off x="9688784" y="368111"/>
                <a:ext cx="3314" cy="18281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7" name="Google Shape;167;p2"/>
              <p:cNvCxnSpPr/>
              <p:nvPr/>
            </p:nvCxnSpPr>
            <p:spPr>
              <a:xfrm rot="618291" flipH="1">
                <a:off x="9824966" y="389198"/>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8" name="Google Shape;168;p2"/>
              <p:cNvCxnSpPr/>
              <p:nvPr/>
            </p:nvCxnSpPr>
            <p:spPr>
              <a:xfrm rot="618291" flipH="1">
                <a:off x="9966950" y="417581"/>
                <a:ext cx="3354" cy="18274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69" name="Google Shape;169;p2"/>
              <p:cNvCxnSpPr/>
              <p:nvPr/>
            </p:nvCxnSpPr>
            <p:spPr>
              <a:xfrm rot="915307" flipH="1">
                <a:off x="10104435" y="445810"/>
                <a:ext cx="3421" cy="18287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0" name="Google Shape;170;p2"/>
              <p:cNvCxnSpPr/>
              <p:nvPr/>
            </p:nvCxnSpPr>
            <p:spPr>
              <a:xfrm rot="915307" flipH="1">
                <a:off x="10240455" y="479464"/>
                <a:ext cx="3421" cy="18294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1" name="Google Shape;171;p2"/>
              <p:cNvCxnSpPr/>
              <p:nvPr/>
            </p:nvCxnSpPr>
            <p:spPr>
              <a:xfrm rot="915307" flipH="1">
                <a:off x="10373889" y="524449"/>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2" name="Google Shape;172;p2"/>
              <p:cNvCxnSpPr/>
              <p:nvPr/>
            </p:nvCxnSpPr>
            <p:spPr>
              <a:xfrm rot="1198986" flipH="1">
                <a:off x="10505592" y="570635"/>
                <a:ext cx="3511" cy="18287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3" name="Google Shape;173;p2"/>
              <p:cNvCxnSpPr/>
              <p:nvPr/>
            </p:nvCxnSpPr>
            <p:spPr>
              <a:xfrm rot="1308085" flipH="1">
                <a:off x="10637591" y="621398"/>
                <a:ext cx="3231" cy="1827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4" name="Google Shape;174;p2"/>
              <p:cNvCxnSpPr/>
              <p:nvPr/>
            </p:nvCxnSpPr>
            <p:spPr>
              <a:xfrm rot="1593903" flipH="1">
                <a:off x="10761027" y="690377"/>
                <a:ext cx="3354"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5" name="Google Shape;175;p2"/>
              <p:cNvCxnSpPr/>
              <p:nvPr/>
            </p:nvCxnSpPr>
            <p:spPr>
              <a:xfrm rot="1593903" flipH="1">
                <a:off x="10888986" y="755092"/>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6" name="Google Shape;176;p2"/>
              <p:cNvCxnSpPr/>
              <p:nvPr/>
            </p:nvCxnSpPr>
            <p:spPr>
              <a:xfrm rot="1593903" flipH="1">
                <a:off x="11010128" y="819779"/>
                <a:ext cx="3354" cy="18290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7" name="Google Shape;177;p2"/>
              <p:cNvCxnSpPr/>
              <p:nvPr/>
            </p:nvCxnSpPr>
            <p:spPr>
              <a:xfrm rot="1857825" flipH="1">
                <a:off x="11128911" y="895644"/>
                <a:ext cx="3499" cy="18300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8" name="Google Shape;178;p2"/>
              <p:cNvCxnSpPr/>
              <p:nvPr/>
            </p:nvCxnSpPr>
            <p:spPr>
              <a:xfrm rot="2021404" flipH="1">
                <a:off x="11250022" y="968110"/>
                <a:ext cx="3245"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79" name="Google Shape;179;p2"/>
              <p:cNvCxnSpPr/>
              <p:nvPr/>
            </p:nvCxnSpPr>
            <p:spPr>
              <a:xfrm rot="2272499" flipH="1">
                <a:off x="11366932" y="1048054"/>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0" name="Google Shape;180;p2"/>
              <p:cNvCxnSpPr/>
              <p:nvPr/>
            </p:nvCxnSpPr>
            <p:spPr>
              <a:xfrm rot="2272499" flipH="1">
                <a:off x="11474078" y="1131536"/>
                <a:ext cx="3421" cy="1827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1" name="Google Shape;181;p2"/>
              <p:cNvCxnSpPr/>
              <p:nvPr/>
            </p:nvCxnSpPr>
            <p:spPr>
              <a:xfrm rot="2272499" flipH="1">
                <a:off x="11583216" y="1221816"/>
                <a:ext cx="3421"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2" name="Google Shape;182;p2"/>
              <p:cNvCxnSpPr/>
              <p:nvPr/>
            </p:nvCxnSpPr>
            <p:spPr>
              <a:xfrm rot="2700000" flipH="1">
                <a:off x="11685390" y="1321697"/>
                <a:ext cx="3394" cy="1828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3" name="Google Shape;183;p2"/>
              <p:cNvCxnSpPr/>
              <p:nvPr/>
            </p:nvCxnSpPr>
            <p:spPr>
              <a:xfrm rot="2700000" flipH="1">
                <a:off x="11787712" y="1417633"/>
                <a:ext cx="3394" cy="18285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4" name="Google Shape;184;p2"/>
              <p:cNvCxnSpPr/>
              <p:nvPr/>
            </p:nvCxnSpPr>
            <p:spPr>
              <a:xfrm rot="2700000" flipH="1">
                <a:off x="11880791" y="1517966"/>
                <a:ext cx="3394" cy="18296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5" name="Google Shape;185;p2"/>
              <p:cNvCxnSpPr/>
              <p:nvPr/>
            </p:nvCxnSpPr>
            <p:spPr>
              <a:xfrm rot="3127501" flipH="1">
                <a:off x="11969313" y="1627379"/>
                <a:ext cx="3421" cy="18287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6" name="Google Shape;186;p2"/>
              <p:cNvCxnSpPr/>
              <p:nvPr/>
            </p:nvCxnSpPr>
            <p:spPr>
              <a:xfrm rot="3127501" flipH="1">
                <a:off x="12061983" y="1735971"/>
                <a:ext cx="3421" cy="18300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7" name="Google Shape;187;p2"/>
              <p:cNvCxnSpPr/>
              <p:nvPr/>
            </p:nvCxnSpPr>
            <p:spPr>
              <a:xfrm flipH="1">
                <a:off x="12074700" y="1910249"/>
                <a:ext cx="117300" cy="828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8" name="Google Shape;188;p2"/>
              <p:cNvCxnSpPr/>
              <p:nvPr/>
            </p:nvCxnSpPr>
            <p:spPr>
              <a:xfrm flipH="1">
                <a:off x="12150019" y="2083594"/>
                <a:ext cx="39600" cy="213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89" name="Google Shape;189;p2"/>
              <p:cNvCxnSpPr/>
              <p:nvPr/>
            </p:nvCxnSpPr>
            <p:spPr>
              <a:xfrm rot="-311666" flipH="1">
                <a:off x="9128089" y="334311"/>
                <a:ext cx="3314" cy="18295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0" name="Google Shape;190;p2"/>
              <p:cNvCxnSpPr/>
              <p:nvPr/>
            </p:nvCxnSpPr>
            <p:spPr>
              <a:xfrm rot="-311666" flipH="1">
                <a:off x="8987637" y="336637"/>
                <a:ext cx="3314" cy="18279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1" name="Google Shape;191;p2"/>
              <p:cNvCxnSpPr/>
              <p:nvPr/>
            </p:nvCxnSpPr>
            <p:spPr>
              <a:xfrm rot="-311666" flipH="1">
                <a:off x="8844890" y="351124"/>
                <a:ext cx="3314" cy="18285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2" name="Google Shape;192;p2"/>
              <p:cNvCxnSpPr/>
              <p:nvPr/>
            </p:nvCxnSpPr>
            <p:spPr>
              <a:xfrm rot="-618291" flipH="1">
                <a:off x="8706896" y="365762"/>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3" name="Google Shape;193;p2"/>
              <p:cNvCxnSpPr/>
              <p:nvPr/>
            </p:nvCxnSpPr>
            <p:spPr>
              <a:xfrm rot="-618291" flipH="1">
                <a:off x="8568076" y="387829"/>
                <a:ext cx="3354"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4" name="Google Shape;194;p2"/>
              <p:cNvCxnSpPr/>
              <p:nvPr/>
            </p:nvCxnSpPr>
            <p:spPr>
              <a:xfrm rot="-915307" flipH="1">
                <a:off x="8429024" y="410118"/>
                <a:ext cx="3421" cy="18270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5" name="Google Shape;195;p2"/>
              <p:cNvCxnSpPr/>
              <p:nvPr/>
            </p:nvCxnSpPr>
            <p:spPr>
              <a:xfrm rot="-915307" flipH="1">
                <a:off x="8294932" y="446203"/>
                <a:ext cx="3421" cy="1828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6" name="Google Shape;196;p2"/>
              <p:cNvCxnSpPr/>
              <p:nvPr/>
            </p:nvCxnSpPr>
            <p:spPr>
              <a:xfrm rot="-915307" flipH="1">
                <a:off x="8160718" y="482320"/>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7" name="Google Shape;197;p2"/>
              <p:cNvCxnSpPr/>
              <p:nvPr/>
            </p:nvCxnSpPr>
            <p:spPr>
              <a:xfrm rot="-1198986" flipH="1">
                <a:off x="8027495" y="531864"/>
                <a:ext cx="3511" cy="18279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8" name="Google Shape;198;p2"/>
              <p:cNvCxnSpPr/>
              <p:nvPr/>
            </p:nvCxnSpPr>
            <p:spPr>
              <a:xfrm rot="-1308085" flipH="1">
                <a:off x="7894669" y="581267"/>
                <a:ext cx="3231" cy="18281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199" name="Google Shape;199;p2"/>
              <p:cNvCxnSpPr/>
              <p:nvPr/>
            </p:nvCxnSpPr>
            <p:spPr>
              <a:xfrm rot="-1593903" flipH="1">
                <a:off x="7761533" y="630796"/>
                <a:ext cx="3354" cy="1827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0" name="Google Shape;200;p2"/>
              <p:cNvCxnSpPr/>
              <p:nvPr/>
            </p:nvCxnSpPr>
            <p:spPr>
              <a:xfrm rot="-1593903" flipH="1">
                <a:off x="7636714" y="689764"/>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1" name="Google Shape;201;p2"/>
              <p:cNvCxnSpPr/>
              <p:nvPr/>
            </p:nvCxnSpPr>
            <p:spPr>
              <a:xfrm rot="-1857825" flipH="1">
                <a:off x="7511818" y="751233"/>
                <a:ext cx="3499" cy="18292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2" name="Google Shape;202;p2"/>
              <p:cNvCxnSpPr/>
              <p:nvPr/>
            </p:nvCxnSpPr>
            <p:spPr>
              <a:xfrm rot="-1857825" flipH="1">
                <a:off x="7387780" y="819775"/>
                <a:ext cx="3499" cy="1828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3" name="Google Shape;203;p2"/>
              <p:cNvCxnSpPr/>
              <p:nvPr/>
            </p:nvCxnSpPr>
            <p:spPr>
              <a:xfrm rot="-2021404" flipH="1">
                <a:off x="7268679" y="893095"/>
                <a:ext cx="3245" cy="18280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4" name="Google Shape;204;p2"/>
              <p:cNvCxnSpPr/>
              <p:nvPr/>
            </p:nvCxnSpPr>
            <p:spPr>
              <a:xfrm rot="-2272499" flipH="1">
                <a:off x="7151993" y="976659"/>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5" name="Google Shape;205;p2"/>
              <p:cNvCxnSpPr/>
              <p:nvPr/>
            </p:nvCxnSpPr>
            <p:spPr>
              <a:xfrm rot="-2272499" flipH="1">
                <a:off x="7041705" y="1059981"/>
                <a:ext cx="3421" cy="18300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6" name="Google Shape;206;p2"/>
              <p:cNvCxnSpPr/>
              <p:nvPr/>
            </p:nvCxnSpPr>
            <p:spPr>
              <a:xfrm rot="-2272499" flipH="1">
                <a:off x="6931287" y="1143394"/>
                <a:ext cx="3421" cy="18287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7" name="Google Shape;207;p2"/>
              <p:cNvCxnSpPr/>
              <p:nvPr/>
            </p:nvCxnSpPr>
            <p:spPr>
              <a:xfrm rot="-2700000" flipH="1">
                <a:off x="6819149" y="1235887"/>
                <a:ext cx="3394" cy="18296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8" name="Google Shape;208;p2"/>
              <p:cNvCxnSpPr/>
              <p:nvPr/>
            </p:nvCxnSpPr>
            <p:spPr>
              <a:xfrm rot="-2700000" flipH="1">
                <a:off x="6721351" y="1332749"/>
                <a:ext cx="3394" cy="18285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09" name="Google Shape;209;p2"/>
              <p:cNvCxnSpPr/>
              <p:nvPr/>
            </p:nvCxnSpPr>
            <p:spPr>
              <a:xfrm rot="-2700000" flipH="1">
                <a:off x="6617399" y="1429369"/>
                <a:ext cx="3394" cy="1828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0" name="Google Shape;210;p2"/>
              <p:cNvCxnSpPr/>
              <p:nvPr/>
            </p:nvCxnSpPr>
            <p:spPr>
              <a:xfrm rot="-3127501" flipH="1">
                <a:off x="6520062" y="1527341"/>
                <a:ext cx="3421"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1" name="Google Shape;211;p2"/>
              <p:cNvCxnSpPr/>
              <p:nvPr/>
            </p:nvCxnSpPr>
            <p:spPr>
              <a:xfrm rot="-3127501" flipH="1">
                <a:off x="6429505" y="1641649"/>
                <a:ext cx="3421" cy="1827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2" name="Google Shape;212;p2"/>
              <p:cNvCxnSpPr/>
              <p:nvPr/>
            </p:nvCxnSpPr>
            <p:spPr>
              <a:xfrm rot="-3127501" flipH="1">
                <a:off x="6340440" y="1750402"/>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3" name="Google Shape;213;p2"/>
              <p:cNvCxnSpPr/>
              <p:nvPr/>
            </p:nvCxnSpPr>
            <p:spPr>
              <a:xfrm rot="-3378596" flipH="1">
                <a:off x="6261818" y="1860136"/>
                <a:ext cx="3245"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4" name="Google Shape;214;p2"/>
              <p:cNvCxnSpPr/>
              <p:nvPr/>
            </p:nvCxnSpPr>
            <p:spPr>
              <a:xfrm rot="-3542175" flipH="1">
                <a:off x="6184136" y="1979606"/>
                <a:ext cx="3499" cy="18300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5" name="Google Shape;215;p2"/>
              <p:cNvCxnSpPr/>
              <p:nvPr/>
            </p:nvCxnSpPr>
            <p:spPr>
              <a:xfrm rot="-3806097" flipH="1">
                <a:off x="6106598" y="2099133"/>
                <a:ext cx="3354" cy="18290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6" name="Google Shape;216;p2"/>
              <p:cNvCxnSpPr/>
              <p:nvPr/>
            </p:nvCxnSpPr>
            <p:spPr>
              <a:xfrm rot="-3806097" flipH="1">
                <a:off x="6043223" y="2222585"/>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7" name="Google Shape;217;p2"/>
              <p:cNvCxnSpPr/>
              <p:nvPr/>
            </p:nvCxnSpPr>
            <p:spPr>
              <a:xfrm rot="-3806097" flipH="1">
                <a:off x="5978889" y="2344241"/>
                <a:ext cx="3354"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8" name="Google Shape;218;p2"/>
              <p:cNvCxnSpPr/>
              <p:nvPr/>
            </p:nvCxnSpPr>
            <p:spPr>
              <a:xfrm rot="-4091915" flipH="1">
                <a:off x="5912523" y="2470600"/>
                <a:ext cx="3231" cy="1827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19" name="Google Shape;219;p2"/>
              <p:cNvCxnSpPr/>
              <p:nvPr/>
            </p:nvCxnSpPr>
            <p:spPr>
              <a:xfrm rot="-4201014" flipH="1">
                <a:off x="5858821" y="2600905"/>
                <a:ext cx="3511" cy="18287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0" name="Google Shape;220;p2"/>
              <p:cNvCxnSpPr/>
              <p:nvPr/>
            </p:nvCxnSpPr>
            <p:spPr>
              <a:xfrm rot="-4484693" flipH="1">
                <a:off x="5808279" y="2734003"/>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1" name="Google Shape;221;p2"/>
              <p:cNvCxnSpPr/>
              <p:nvPr/>
            </p:nvCxnSpPr>
            <p:spPr>
              <a:xfrm rot="-4484693" flipH="1">
                <a:off x="5773265" y="2866871"/>
                <a:ext cx="3421" cy="18294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2" name="Google Shape;222;p2"/>
              <p:cNvCxnSpPr/>
              <p:nvPr/>
            </p:nvCxnSpPr>
            <p:spPr>
              <a:xfrm rot="-4484693" flipH="1">
                <a:off x="5735885" y="3002039"/>
                <a:ext cx="3421" cy="18287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3" name="Google Shape;223;p2"/>
              <p:cNvCxnSpPr/>
              <p:nvPr/>
            </p:nvCxnSpPr>
            <p:spPr>
              <a:xfrm rot="-4781709" flipH="1">
                <a:off x="5700089" y="3138915"/>
                <a:ext cx="3354" cy="18274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4" name="Google Shape;224;p2"/>
              <p:cNvCxnSpPr/>
              <p:nvPr/>
            </p:nvCxnSpPr>
            <p:spPr>
              <a:xfrm rot="-4781709" flipH="1">
                <a:off x="5665910" y="3275431"/>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5" name="Google Shape;225;p2"/>
              <p:cNvCxnSpPr/>
              <p:nvPr/>
            </p:nvCxnSpPr>
            <p:spPr>
              <a:xfrm rot="-5088334" flipH="1">
                <a:off x="5644504" y="3414290"/>
                <a:ext cx="3314" cy="18281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6" name="Google Shape;226;p2"/>
              <p:cNvCxnSpPr/>
              <p:nvPr/>
            </p:nvCxnSpPr>
            <p:spPr>
              <a:xfrm rot="-5088334" flipH="1">
                <a:off x="5626521" y="3554669"/>
                <a:ext cx="3314" cy="18285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7" name="Google Shape;227;p2"/>
              <p:cNvCxnSpPr/>
              <p:nvPr/>
            </p:nvCxnSpPr>
            <p:spPr>
              <a:xfrm rot="-5400000" flipH="1">
                <a:off x="5616501" y="3691780"/>
                <a:ext cx="3300" cy="18280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8" name="Google Shape;228;p2"/>
              <p:cNvCxnSpPr/>
              <p:nvPr/>
            </p:nvCxnSpPr>
            <p:spPr>
              <a:xfrm rot="-5400000" flipH="1">
                <a:off x="5611426" y="3835267"/>
                <a:ext cx="3300" cy="1830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29" name="Google Shape;229;p2"/>
              <p:cNvCxnSpPr/>
              <p:nvPr/>
            </p:nvCxnSpPr>
            <p:spPr>
              <a:xfrm rot="-5711666" flipH="1">
                <a:off x="5608677" y="3975631"/>
                <a:ext cx="3314" cy="18295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0" name="Google Shape;230;p2"/>
              <p:cNvCxnSpPr/>
              <p:nvPr/>
            </p:nvCxnSpPr>
            <p:spPr>
              <a:xfrm rot="-5711666" flipH="1">
                <a:off x="5605761" y="4116101"/>
                <a:ext cx="3314" cy="18279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1" name="Google Shape;231;p2"/>
              <p:cNvCxnSpPr/>
              <p:nvPr/>
            </p:nvCxnSpPr>
            <p:spPr>
              <a:xfrm rot="-5711666" flipH="1">
                <a:off x="5624170" y="4254241"/>
                <a:ext cx="3314" cy="18285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2" name="Google Shape;232;p2"/>
              <p:cNvCxnSpPr/>
              <p:nvPr/>
            </p:nvCxnSpPr>
            <p:spPr>
              <a:xfrm rot="-6018291" flipH="1">
                <a:off x="5642669" y="4392409"/>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3" name="Google Shape;233;p2"/>
              <p:cNvCxnSpPr/>
              <p:nvPr/>
            </p:nvCxnSpPr>
            <p:spPr>
              <a:xfrm rot="-6018291" flipH="1">
                <a:off x="5654743" y="4536369"/>
                <a:ext cx="3354"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4" name="Google Shape;234;p2"/>
              <p:cNvCxnSpPr/>
              <p:nvPr/>
            </p:nvCxnSpPr>
            <p:spPr>
              <a:xfrm rot="-6315307" flipH="1">
                <a:off x="5684398" y="4671531"/>
                <a:ext cx="3421" cy="18270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5" name="Google Shape;235;p2"/>
              <p:cNvCxnSpPr/>
              <p:nvPr/>
            </p:nvCxnSpPr>
            <p:spPr>
              <a:xfrm rot="-6315307" flipH="1">
                <a:off x="5714045" y="4808752"/>
                <a:ext cx="3421" cy="1828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6" name="Google Shape;236;p2"/>
              <p:cNvCxnSpPr/>
              <p:nvPr/>
            </p:nvCxnSpPr>
            <p:spPr>
              <a:xfrm rot="-6315307" flipH="1">
                <a:off x="5748412" y="4948550"/>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7" name="Google Shape;237;p2"/>
              <p:cNvCxnSpPr/>
              <p:nvPr/>
            </p:nvCxnSpPr>
            <p:spPr>
              <a:xfrm rot="-6598986" flipH="1">
                <a:off x="5792008" y="5077782"/>
                <a:ext cx="3511" cy="18279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8" name="Google Shape;238;p2"/>
              <p:cNvCxnSpPr/>
              <p:nvPr/>
            </p:nvCxnSpPr>
            <p:spPr>
              <a:xfrm rot="-6708085" flipH="1">
                <a:off x="5847438" y="5211220"/>
                <a:ext cx="3231" cy="18281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39" name="Google Shape;239;p2"/>
              <p:cNvCxnSpPr/>
              <p:nvPr/>
            </p:nvCxnSpPr>
            <p:spPr>
              <a:xfrm rot="-6993903" flipH="1">
                <a:off x="5900390" y="5342407"/>
                <a:ext cx="3354" cy="1827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0" name="Google Shape;240;p2"/>
              <p:cNvCxnSpPr/>
              <p:nvPr/>
            </p:nvCxnSpPr>
            <p:spPr>
              <a:xfrm rot="-6993903" flipH="1">
                <a:off x="5955736" y="5473648"/>
                <a:ext cx="3354" cy="182872"/>
              </a:xfrm>
              <a:prstGeom prst="straightConnector1">
                <a:avLst/>
              </a:prstGeom>
              <a:noFill/>
              <a:ln w="9525" cap="rnd" cmpd="sng">
                <a:solidFill>
                  <a:srgbClr val="FFFFFF">
                    <a:alpha val="29411"/>
                  </a:srgbClr>
                </a:solidFill>
                <a:prstDash val="solid"/>
                <a:round/>
                <a:headEnd type="none" w="sm" len="sm"/>
                <a:tailEnd type="none" w="sm" len="sm"/>
              </a:ln>
            </p:spPr>
          </p:cxnSp>
        </p:grpSp>
      </p:grpSp>
      <p:grpSp>
        <p:nvGrpSpPr>
          <p:cNvPr id="241" name="Google Shape;241;p2"/>
          <p:cNvGrpSpPr/>
          <p:nvPr/>
        </p:nvGrpSpPr>
        <p:grpSpPr>
          <a:xfrm rot="-6207356">
            <a:off x="7397552" y="-618463"/>
            <a:ext cx="4914838" cy="4271247"/>
            <a:chOff x="5281603" y="104899"/>
            <a:chExt cx="6910397" cy="6005491"/>
          </a:xfrm>
        </p:grpSpPr>
        <p:sp>
          <p:nvSpPr>
            <p:cNvPr id="242" name="Google Shape;242;p2"/>
            <p:cNvSpPr/>
            <p:nvPr/>
          </p:nvSpPr>
          <p:spPr>
            <a:xfrm>
              <a:off x="5281603" y="104899"/>
              <a:ext cx="6896713" cy="6005491"/>
            </a:xfrm>
            <a:custGeom>
              <a:avLst/>
              <a:gdLst/>
              <a:ahLst/>
              <a:cxnLst/>
              <a:rect l="l" t="t" r="r" b="b"/>
              <a:pathLst>
                <a:path w="6896713" h="6005491" extrusionOk="0">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4705"/>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243" name="Google Shape;243;p2"/>
            <p:cNvGrpSpPr/>
            <p:nvPr/>
          </p:nvGrpSpPr>
          <p:grpSpPr>
            <a:xfrm>
              <a:off x="5516247" y="331504"/>
              <a:ext cx="6675753" cy="5275971"/>
              <a:chOff x="5516247" y="331504"/>
              <a:chExt cx="6675753" cy="5275971"/>
            </a:xfrm>
          </p:grpSpPr>
          <p:cxnSp>
            <p:nvCxnSpPr>
              <p:cNvPr id="244" name="Google Shape;244;p2"/>
              <p:cNvCxnSpPr/>
              <p:nvPr/>
            </p:nvCxnSpPr>
            <p:spPr>
              <a:xfrm flipH="1">
                <a:off x="9266924" y="331504"/>
                <a:ext cx="3300" cy="1830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5" name="Google Shape;245;p2"/>
              <p:cNvCxnSpPr/>
              <p:nvPr/>
            </p:nvCxnSpPr>
            <p:spPr>
              <a:xfrm flipH="1">
                <a:off x="9408995" y="338389"/>
                <a:ext cx="3300" cy="18280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6" name="Google Shape;246;p2"/>
              <p:cNvCxnSpPr/>
              <p:nvPr/>
            </p:nvCxnSpPr>
            <p:spPr>
              <a:xfrm rot="311666" flipH="1">
                <a:off x="9551712" y="347599"/>
                <a:ext cx="3314" cy="18285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7" name="Google Shape;247;p2"/>
              <p:cNvCxnSpPr/>
              <p:nvPr/>
            </p:nvCxnSpPr>
            <p:spPr>
              <a:xfrm rot="311666" flipH="1">
                <a:off x="9688784" y="368111"/>
                <a:ext cx="3314" cy="18281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8" name="Google Shape;248;p2"/>
              <p:cNvCxnSpPr/>
              <p:nvPr/>
            </p:nvCxnSpPr>
            <p:spPr>
              <a:xfrm rot="618291" flipH="1">
                <a:off x="9824966" y="389198"/>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49" name="Google Shape;249;p2"/>
              <p:cNvCxnSpPr/>
              <p:nvPr/>
            </p:nvCxnSpPr>
            <p:spPr>
              <a:xfrm rot="618291" flipH="1">
                <a:off x="9966950" y="417581"/>
                <a:ext cx="3354" cy="18274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0" name="Google Shape;250;p2"/>
              <p:cNvCxnSpPr/>
              <p:nvPr/>
            </p:nvCxnSpPr>
            <p:spPr>
              <a:xfrm rot="915307" flipH="1">
                <a:off x="10104435" y="445810"/>
                <a:ext cx="3421" cy="18287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1" name="Google Shape;251;p2"/>
              <p:cNvCxnSpPr/>
              <p:nvPr/>
            </p:nvCxnSpPr>
            <p:spPr>
              <a:xfrm rot="915307" flipH="1">
                <a:off x="10240455" y="479464"/>
                <a:ext cx="3421" cy="18294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2" name="Google Shape;252;p2"/>
              <p:cNvCxnSpPr/>
              <p:nvPr/>
            </p:nvCxnSpPr>
            <p:spPr>
              <a:xfrm rot="915307" flipH="1">
                <a:off x="10373889" y="524449"/>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3" name="Google Shape;253;p2"/>
              <p:cNvCxnSpPr/>
              <p:nvPr/>
            </p:nvCxnSpPr>
            <p:spPr>
              <a:xfrm rot="1198986" flipH="1">
                <a:off x="10505592" y="570635"/>
                <a:ext cx="3511" cy="18287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4" name="Google Shape;254;p2"/>
              <p:cNvCxnSpPr/>
              <p:nvPr/>
            </p:nvCxnSpPr>
            <p:spPr>
              <a:xfrm rot="1308085" flipH="1">
                <a:off x="10637591" y="621398"/>
                <a:ext cx="3231" cy="1827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5" name="Google Shape;255;p2"/>
              <p:cNvCxnSpPr/>
              <p:nvPr/>
            </p:nvCxnSpPr>
            <p:spPr>
              <a:xfrm rot="1593903" flipH="1">
                <a:off x="10761027" y="690377"/>
                <a:ext cx="3354"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6" name="Google Shape;256;p2"/>
              <p:cNvCxnSpPr/>
              <p:nvPr/>
            </p:nvCxnSpPr>
            <p:spPr>
              <a:xfrm rot="1593903" flipH="1">
                <a:off x="10888986" y="755092"/>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7" name="Google Shape;257;p2"/>
              <p:cNvCxnSpPr/>
              <p:nvPr/>
            </p:nvCxnSpPr>
            <p:spPr>
              <a:xfrm rot="1593903" flipH="1">
                <a:off x="11010128" y="819779"/>
                <a:ext cx="3354" cy="18290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8" name="Google Shape;258;p2"/>
              <p:cNvCxnSpPr/>
              <p:nvPr/>
            </p:nvCxnSpPr>
            <p:spPr>
              <a:xfrm rot="1857825" flipH="1">
                <a:off x="11128911" y="895644"/>
                <a:ext cx="3499" cy="18300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59" name="Google Shape;259;p2"/>
              <p:cNvCxnSpPr/>
              <p:nvPr/>
            </p:nvCxnSpPr>
            <p:spPr>
              <a:xfrm rot="2021404" flipH="1">
                <a:off x="11250022" y="968110"/>
                <a:ext cx="3245"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0" name="Google Shape;260;p2"/>
              <p:cNvCxnSpPr/>
              <p:nvPr/>
            </p:nvCxnSpPr>
            <p:spPr>
              <a:xfrm rot="2272499" flipH="1">
                <a:off x="11366932" y="1048054"/>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1" name="Google Shape;261;p2"/>
              <p:cNvCxnSpPr/>
              <p:nvPr/>
            </p:nvCxnSpPr>
            <p:spPr>
              <a:xfrm rot="2272499" flipH="1">
                <a:off x="11474078" y="1131536"/>
                <a:ext cx="3421" cy="1827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2" name="Google Shape;262;p2"/>
              <p:cNvCxnSpPr/>
              <p:nvPr/>
            </p:nvCxnSpPr>
            <p:spPr>
              <a:xfrm rot="2272499" flipH="1">
                <a:off x="11583216" y="1221816"/>
                <a:ext cx="3421"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3" name="Google Shape;263;p2"/>
              <p:cNvCxnSpPr/>
              <p:nvPr/>
            </p:nvCxnSpPr>
            <p:spPr>
              <a:xfrm rot="2700000" flipH="1">
                <a:off x="11685390" y="1321697"/>
                <a:ext cx="3394" cy="1828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4" name="Google Shape;264;p2"/>
              <p:cNvCxnSpPr/>
              <p:nvPr/>
            </p:nvCxnSpPr>
            <p:spPr>
              <a:xfrm rot="2700000" flipH="1">
                <a:off x="11787712" y="1417633"/>
                <a:ext cx="3394" cy="18285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5" name="Google Shape;265;p2"/>
              <p:cNvCxnSpPr/>
              <p:nvPr/>
            </p:nvCxnSpPr>
            <p:spPr>
              <a:xfrm rot="2700000" flipH="1">
                <a:off x="11880791" y="1517966"/>
                <a:ext cx="3394" cy="18296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6" name="Google Shape;266;p2"/>
              <p:cNvCxnSpPr/>
              <p:nvPr/>
            </p:nvCxnSpPr>
            <p:spPr>
              <a:xfrm rot="3127501" flipH="1">
                <a:off x="11969313" y="1627379"/>
                <a:ext cx="3421" cy="18287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7" name="Google Shape;267;p2"/>
              <p:cNvCxnSpPr/>
              <p:nvPr/>
            </p:nvCxnSpPr>
            <p:spPr>
              <a:xfrm rot="3127501" flipH="1">
                <a:off x="12061983" y="1735971"/>
                <a:ext cx="3421" cy="18300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8" name="Google Shape;268;p2"/>
              <p:cNvCxnSpPr/>
              <p:nvPr/>
            </p:nvCxnSpPr>
            <p:spPr>
              <a:xfrm flipH="1">
                <a:off x="12074700" y="1910249"/>
                <a:ext cx="117300" cy="828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69" name="Google Shape;269;p2"/>
              <p:cNvCxnSpPr/>
              <p:nvPr/>
            </p:nvCxnSpPr>
            <p:spPr>
              <a:xfrm flipH="1">
                <a:off x="12150019" y="2083594"/>
                <a:ext cx="39600" cy="213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0" name="Google Shape;270;p2"/>
              <p:cNvCxnSpPr/>
              <p:nvPr/>
            </p:nvCxnSpPr>
            <p:spPr>
              <a:xfrm rot="-311666" flipH="1">
                <a:off x="9128089" y="334311"/>
                <a:ext cx="3314" cy="18295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1" name="Google Shape;271;p2"/>
              <p:cNvCxnSpPr/>
              <p:nvPr/>
            </p:nvCxnSpPr>
            <p:spPr>
              <a:xfrm rot="-311666" flipH="1">
                <a:off x="8987637" y="336637"/>
                <a:ext cx="3314" cy="18279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2" name="Google Shape;272;p2"/>
              <p:cNvCxnSpPr/>
              <p:nvPr/>
            </p:nvCxnSpPr>
            <p:spPr>
              <a:xfrm rot="-311666" flipH="1">
                <a:off x="8844890" y="351124"/>
                <a:ext cx="3314" cy="18285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3" name="Google Shape;273;p2"/>
              <p:cNvCxnSpPr/>
              <p:nvPr/>
            </p:nvCxnSpPr>
            <p:spPr>
              <a:xfrm rot="-618291" flipH="1">
                <a:off x="8706896" y="365762"/>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4" name="Google Shape;274;p2"/>
              <p:cNvCxnSpPr/>
              <p:nvPr/>
            </p:nvCxnSpPr>
            <p:spPr>
              <a:xfrm rot="-618291" flipH="1">
                <a:off x="8568076" y="387829"/>
                <a:ext cx="3354"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5" name="Google Shape;275;p2"/>
              <p:cNvCxnSpPr/>
              <p:nvPr/>
            </p:nvCxnSpPr>
            <p:spPr>
              <a:xfrm rot="-915307" flipH="1">
                <a:off x="8429024" y="410118"/>
                <a:ext cx="3421" cy="18270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6" name="Google Shape;276;p2"/>
              <p:cNvCxnSpPr/>
              <p:nvPr/>
            </p:nvCxnSpPr>
            <p:spPr>
              <a:xfrm rot="-915307" flipH="1">
                <a:off x="8294932" y="446203"/>
                <a:ext cx="3421" cy="1828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7" name="Google Shape;277;p2"/>
              <p:cNvCxnSpPr/>
              <p:nvPr/>
            </p:nvCxnSpPr>
            <p:spPr>
              <a:xfrm rot="-915307" flipH="1">
                <a:off x="8160718" y="482320"/>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8" name="Google Shape;278;p2"/>
              <p:cNvCxnSpPr/>
              <p:nvPr/>
            </p:nvCxnSpPr>
            <p:spPr>
              <a:xfrm rot="-1198986" flipH="1">
                <a:off x="8027495" y="531864"/>
                <a:ext cx="3511" cy="18279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79" name="Google Shape;279;p2"/>
              <p:cNvCxnSpPr/>
              <p:nvPr/>
            </p:nvCxnSpPr>
            <p:spPr>
              <a:xfrm rot="-1308085" flipH="1">
                <a:off x="7894669" y="581267"/>
                <a:ext cx="3231" cy="18281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0" name="Google Shape;280;p2"/>
              <p:cNvCxnSpPr/>
              <p:nvPr/>
            </p:nvCxnSpPr>
            <p:spPr>
              <a:xfrm rot="-1593903" flipH="1">
                <a:off x="7761533" y="630796"/>
                <a:ext cx="3354" cy="1827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1" name="Google Shape;281;p2"/>
              <p:cNvCxnSpPr/>
              <p:nvPr/>
            </p:nvCxnSpPr>
            <p:spPr>
              <a:xfrm rot="-1593903" flipH="1">
                <a:off x="7636714" y="689764"/>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2" name="Google Shape;282;p2"/>
              <p:cNvCxnSpPr/>
              <p:nvPr/>
            </p:nvCxnSpPr>
            <p:spPr>
              <a:xfrm rot="-1857825" flipH="1">
                <a:off x="7511818" y="751233"/>
                <a:ext cx="3499" cy="18292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3" name="Google Shape;283;p2"/>
              <p:cNvCxnSpPr/>
              <p:nvPr/>
            </p:nvCxnSpPr>
            <p:spPr>
              <a:xfrm rot="-1857825" flipH="1">
                <a:off x="7387780" y="819775"/>
                <a:ext cx="3499" cy="1828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4" name="Google Shape;284;p2"/>
              <p:cNvCxnSpPr/>
              <p:nvPr/>
            </p:nvCxnSpPr>
            <p:spPr>
              <a:xfrm rot="-2021404" flipH="1">
                <a:off x="7268679" y="893095"/>
                <a:ext cx="3245" cy="18280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5" name="Google Shape;285;p2"/>
              <p:cNvCxnSpPr/>
              <p:nvPr/>
            </p:nvCxnSpPr>
            <p:spPr>
              <a:xfrm rot="-2272499" flipH="1">
                <a:off x="7151993" y="976659"/>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6" name="Google Shape;286;p2"/>
              <p:cNvCxnSpPr/>
              <p:nvPr/>
            </p:nvCxnSpPr>
            <p:spPr>
              <a:xfrm rot="-2272499" flipH="1">
                <a:off x="7041705" y="1059981"/>
                <a:ext cx="3421" cy="18300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7" name="Google Shape;287;p2"/>
              <p:cNvCxnSpPr/>
              <p:nvPr/>
            </p:nvCxnSpPr>
            <p:spPr>
              <a:xfrm rot="-2272499" flipH="1">
                <a:off x="6931287" y="1143394"/>
                <a:ext cx="3421" cy="18287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8" name="Google Shape;288;p2"/>
              <p:cNvCxnSpPr/>
              <p:nvPr/>
            </p:nvCxnSpPr>
            <p:spPr>
              <a:xfrm rot="-2700000" flipH="1">
                <a:off x="6819149" y="1235887"/>
                <a:ext cx="3394" cy="18296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89" name="Google Shape;289;p2"/>
              <p:cNvCxnSpPr/>
              <p:nvPr/>
            </p:nvCxnSpPr>
            <p:spPr>
              <a:xfrm rot="-2700000" flipH="1">
                <a:off x="6721351" y="1332749"/>
                <a:ext cx="3394" cy="18285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0" name="Google Shape;290;p2"/>
              <p:cNvCxnSpPr/>
              <p:nvPr/>
            </p:nvCxnSpPr>
            <p:spPr>
              <a:xfrm rot="-2700000" flipH="1">
                <a:off x="6617399" y="1429369"/>
                <a:ext cx="3394" cy="1828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1" name="Google Shape;291;p2"/>
              <p:cNvCxnSpPr/>
              <p:nvPr/>
            </p:nvCxnSpPr>
            <p:spPr>
              <a:xfrm rot="-3127501" flipH="1">
                <a:off x="6520062" y="1527341"/>
                <a:ext cx="3421"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2" name="Google Shape;292;p2"/>
              <p:cNvCxnSpPr/>
              <p:nvPr/>
            </p:nvCxnSpPr>
            <p:spPr>
              <a:xfrm rot="-3127501" flipH="1">
                <a:off x="6429505" y="1641649"/>
                <a:ext cx="3421" cy="1827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3" name="Google Shape;293;p2"/>
              <p:cNvCxnSpPr/>
              <p:nvPr/>
            </p:nvCxnSpPr>
            <p:spPr>
              <a:xfrm rot="-3127501" flipH="1">
                <a:off x="6340440" y="1750402"/>
                <a:ext cx="3421" cy="1827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4" name="Google Shape;294;p2"/>
              <p:cNvCxnSpPr/>
              <p:nvPr/>
            </p:nvCxnSpPr>
            <p:spPr>
              <a:xfrm rot="-3378596" flipH="1">
                <a:off x="6261818" y="1860136"/>
                <a:ext cx="3245"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5" name="Google Shape;295;p2"/>
              <p:cNvCxnSpPr/>
              <p:nvPr/>
            </p:nvCxnSpPr>
            <p:spPr>
              <a:xfrm rot="-3542175" flipH="1">
                <a:off x="6184136" y="1979606"/>
                <a:ext cx="3499" cy="18300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6" name="Google Shape;296;p2"/>
              <p:cNvCxnSpPr/>
              <p:nvPr/>
            </p:nvCxnSpPr>
            <p:spPr>
              <a:xfrm rot="-3806097" flipH="1">
                <a:off x="6106598" y="2099133"/>
                <a:ext cx="3354" cy="18290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7" name="Google Shape;297;p2"/>
              <p:cNvCxnSpPr/>
              <p:nvPr/>
            </p:nvCxnSpPr>
            <p:spPr>
              <a:xfrm rot="-3806097" flipH="1">
                <a:off x="6043223" y="2222585"/>
                <a:ext cx="3354" cy="18287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8" name="Google Shape;298;p2"/>
              <p:cNvCxnSpPr/>
              <p:nvPr/>
            </p:nvCxnSpPr>
            <p:spPr>
              <a:xfrm rot="-3806097" flipH="1">
                <a:off x="5978889" y="2344241"/>
                <a:ext cx="3354" cy="18291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299" name="Google Shape;299;p2"/>
              <p:cNvCxnSpPr/>
              <p:nvPr/>
            </p:nvCxnSpPr>
            <p:spPr>
              <a:xfrm rot="-4091915" flipH="1">
                <a:off x="5912523" y="2470600"/>
                <a:ext cx="3231" cy="18278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0" name="Google Shape;300;p2"/>
              <p:cNvCxnSpPr/>
              <p:nvPr/>
            </p:nvCxnSpPr>
            <p:spPr>
              <a:xfrm rot="-4201014" flipH="1">
                <a:off x="5858821" y="2600905"/>
                <a:ext cx="3511" cy="18287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1" name="Google Shape;301;p2"/>
              <p:cNvCxnSpPr/>
              <p:nvPr/>
            </p:nvCxnSpPr>
            <p:spPr>
              <a:xfrm rot="-4484693" flipH="1">
                <a:off x="5808279" y="2734003"/>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2" name="Google Shape;302;p2"/>
              <p:cNvCxnSpPr/>
              <p:nvPr/>
            </p:nvCxnSpPr>
            <p:spPr>
              <a:xfrm rot="-4484693" flipH="1">
                <a:off x="5773265" y="2866871"/>
                <a:ext cx="3421" cy="182947"/>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3" name="Google Shape;303;p2"/>
              <p:cNvCxnSpPr/>
              <p:nvPr/>
            </p:nvCxnSpPr>
            <p:spPr>
              <a:xfrm rot="-4484693" flipH="1">
                <a:off x="5735885" y="3002039"/>
                <a:ext cx="3421" cy="182878"/>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4" name="Google Shape;304;p2"/>
              <p:cNvCxnSpPr/>
              <p:nvPr/>
            </p:nvCxnSpPr>
            <p:spPr>
              <a:xfrm rot="-4781709" flipH="1">
                <a:off x="5700089" y="3138915"/>
                <a:ext cx="3354" cy="18274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5" name="Google Shape;305;p2"/>
              <p:cNvCxnSpPr/>
              <p:nvPr/>
            </p:nvCxnSpPr>
            <p:spPr>
              <a:xfrm rot="-4781709" flipH="1">
                <a:off x="5665910" y="3275431"/>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6" name="Google Shape;306;p2"/>
              <p:cNvCxnSpPr/>
              <p:nvPr/>
            </p:nvCxnSpPr>
            <p:spPr>
              <a:xfrm rot="-5088334" flipH="1">
                <a:off x="5644504" y="3414290"/>
                <a:ext cx="3314" cy="182811"/>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7" name="Google Shape;307;p2"/>
              <p:cNvCxnSpPr/>
              <p:nvPr/>
            </p:nvCxnSpPr>
            <p:spPr>
              <a:xfrm rot="-5088334" flipH="1">
                <a:off x="5626521" y="3554669"/>
                <a:ext cx="3314" cy="182856"/>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8" name="Google Shape;308;p2"/>
              <p:cNvCxnSpPr/>
              <p:nvPr/>
            </p:nvCxnSpPr>
            <p:spPr>
              <a:xfrm rot="-5400000" flipH="1">
                <a:off x="5616501" y="3691780"/>
                <a:ext cx="3300" cy="18280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09" name="Google Shape;309;p2"/>
              <p:cNvCxnSpPr/>
              <p:nvPr/>
            </p:nvCxnSpPr>
            <p:spPr>
              <a:xfrm rot="-5400000" flipH="1">
                <a:off x="5611426" y="3835267"/>
                <a:ext cx="3300" cy="183000"/>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0" name="Google Shape;310;p2"/>
              <p:cNvCxnSpPr/>
              <p:nvPr/>
            </p:nvCxnSpPr>
            <p:spPr>
              <a:xfrm rot="-5711666" flipH="1">
                <a:off x="5608677" y="3975631"/>
                <a:ext cx="3314" cy="18295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1" name="Google Shape;311;p2"/>
              <p:cNvCxnSpPr/>
              <p:nvPr/>
            </p:nvCxnSpPr>
            <p:spPr>
              <a:xfrm rot="-5711666" flipH="1">
                <a:off x="5605761" y="4116101"/>
                <a:ext cx="3314" cy="18279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2" name="Google Shape;312;p2"/>
              <p:cNvCxnSpPr/>
              <p:nvPr/>
            </p:nvCxnSpPr>
            <p:spPr>
              <a:xfrm rot="-5711666" flipH="1">
                <a:off x="5624170" y="4254241"/>
                <a:ext cx="3314" cy="182853"/>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3" name="Google Shape;313;p2"/>
              <p:cNvCxnSpPr/>
              <p:nvPr/>
            </p:nvCxnSpPr>
            <p:spPr>
              <a:xfrm rot="-6018291" flipH="1">
                <a:off x="5642669" y="4392409"/>
                <a:ext cx="3354" cy="18283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4" name="Google Shape;314;p2"/>
              <p:cNvCxnSpPr/>
              <p:nvPr/>
            </p:nvCxnSpPr>
            <p:spPr>
              <a:xfrm rot="-6018291" flipH="1">
                <a:off x="5654743" y="4536369"/>
                <a:ext cx="3354" cy="182814"/>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5" name="Google Shape;315;p2"/>
              <p:cNvCxnSpPr/>
              <p:nvPr/>
            </p:nvCxnSpPr>
            <p:spPr>
              <a:xfrm rot="-6315307" flipH="1">
                <a:off x="5684398" y="4671531"/>
                <a:ext cx="3421" cy="18270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6" name="Google Shape;316;p2"/>
              <p:cNvCxnSpPr/>
              <p:nvPr/>
            </p:nvCxnSpPr>
            <p:spPr>
              <a:xfrm rot="-6315307" flipH="1">
                <a:off x="5714045" y="4808752"/>
                <a:ext cx="3421" cy="18288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7" name="Google Shape;317;p2"/>
              <p:cNvCxnSpPr/>
              <p:nvPr/>
            </p:nvCxnSpPr>
            <p:spPr>
              <a:xfrm rot="-6315307" flipH="1">
                <a:off x="5748412" y="4948550"/>
                <a:ext cx="3421" cy="182912"/>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8" name="Google Shape;318;p2"/>
              <p:cNvCxnSpPr/>
              <p:nvPr/>
            </p:nvCxnSpPr>
            <p:spPr>
              <a:xfrm rot="-6598986" flipH="1">
                <a:off x="5792008" y="5077782"/>
                <a:ext cx="3511" cy="18279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19" name="Google Shape;319;p2"/>
              <p:cNvCxnSpPr/>
              <p:nvPr/>
            </p:nvCxnSpPr>
            <p:spPr>
              <a:xfrm rot="-6708085" flipH="1">
                <a:off x="5847438" y="5211220"/>
                <a:ext cx="3231" cy="182819"/>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20" name="Google Shape;320;p2"/>
              <p:cNvCxnSpPr/>
              <p:nvPr/>
            </p:nvCxnSpPr>
            <p:spPr>
              <a:xfrm rot="-6993903" flipH="1">
                <a:off x="5900390" y="5342407"/>
                <a:ext cx="3354" cy="182795"/>
              </a:xfrm>
              <a:prstGeom prst="straightConnector1">
                <a:avLst/>
              </a:prstGeom>
              <a:noFill/>
              <a:ln w="9525" cap="rnd" cmpd="sng">
                <a:solidFill>
                  <a:srgbClr val="FFFFFF">
                    <a:alpha val="29411"/>
                  </a:srgbClr>
                </a:solidFill>
                <a:prstDash val="solid"/>
                <a:round/>
                <a:headEnd type="none" w="sm" len="sm"/>
                <a:tailEnd type="none" w="sm" len="sm"/>
              </a:ln>
            </p:spPr>
          </p:cxnSp>
          <p:cxnSp>
            <p:nvCxnSpPr>
              <p:cNvPr id="321" name="Google Shape;321;p2"/>
              <p:cNvCxnSpPr/>
              <p:nvPr/>
            </p:nvCxnSpPr>
            <p:spPr>
              <a:xfrm rot="-6993903" flipH="1">
                <a:off x="5955736" y="5473648"/>
                <a:ext cx="3354" cy="182872"/>
              </a:xfrm>
              <a:prstGeom prst="straightConnector1">
                <a:avLst/>
              </a:prstGeom>
              <a:noFill/>
              <a:ln w="9525" cap="rnd" cmpd="sng">
                <a:solidFill>
                  <a:srgbClr val="FFFFFF">
                    <a:alpha val="29411"/>
                  </a:srgbClr>
                </a:solidFill>
                <a:prstDash val="solid"/>
                <a:round/>
                <a:headEnd type="none" w="sm" len="sm"/>
                <a:tailEnd type="none" w="sm" len="sm"/>
              </a:ln>
            </p:spPr>
          </p:cxnSp>
        </p:grpSp>
      </p:grpSp>
      <p:pic>
        <p:nvPicPr>
          <p:cNvPr id="322" name="Google Shape;322;p2"/>
          <p:cNvPicPr preferRelativeResize="0"/>
          <p:nvPr/>
        </p:nvPicPr>
        <p:blipFill rotWithShape="1">
          <a:blip r:embed="rId5">
            <a:alphaModFix/>
          </a:blip>
          <a:srcRect/>
          <a:stretch/>
        </p:blipFill>
        <p:spPr>
          <a:xfrm>
            <a:off x="8055588" y="-50125"/>
            <a:ext cx="4128148" cy="3142371"/>
          </a:xfrm>
          <a:custGeom>
            <a:avLst/>
            <a:gdLst/>
            <a:ahLst/>
            <a:cxnLst/>
            <a:rect l="l" t="t" r="r" b="b"/>
            <a:pathLst>
              <a:path w="4638368" h="3867534" extrusionOk="0">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a:noFill/>
          <a:ln>
            <a:noFill/>
          </a:ln>
        </p:spPr>
      </p:pic>
      <p:sp>
        <p:nvSpPr>
          <p:cNvPr id="323" name="Google Shape;323;p2"/>
          <p:cNvSpPr txBox="1">
            <a:spLocks noGrp="1"/>
          </p:cNvSpPr>
          <p:nvPr>
            <p:ph type="body" idx="1"/>
          </p:nvPr>
        </p:nvSpPr>
        <p:spPr>
          <a:xfrm>
            <a:off x="277803" y="-508253"/>
            <a:ext cx="7443900" cy="7941900"/>
          </a:xfrm>
          <a:prstGeom prst="rect">
            <a:avLst/>
          </a:prstGeom>
          <a:noFill/>
          <a:ln>
            <a:noFill/>
          </a:ln>
        </p:spPr>
        <p:txBody>
          <a:bodyPr spcFirstLastPara="1" wrap="square" lIns="91425" tIns="45700" rIns="91425" bIns="45700" anchor="ctr" anchorCtr="0">
            <a:normAutofit/>
          </a:bodyPr>
          <a:lstStyle/>
          <a:p>
            <a:pPr marL="285750" lvl="0" indent="-285750" algn="l" rtl="0">
              <a:lnSpc>
                <a:spcPct val="100000"/>
              </a:lnSpc>
              <a:spcBef>
                <a:spcPts val="0"/>
              </a:spcBef>
              <a:spcAft>
                <a:spcPts val="0"/>
              </a:spcAft>
              <a:buSzPts val="2800"/>
              <a:buChar char="•"/>
            </a:pPr>
            <a:r>
              <a:rPr lang="ka-GE" sz="2800">
                <a:solidFill>
                  <a:srgbClr val="FAD8E2"/>
                </a:solidFill>
              </a:rPr>
              <a:t>როგორც მეცნიერების რეალიზაცია XX საუკუნის 80-იან წლებში დაიწყო. 1986 წელს მოხდა ნახშირბადის ნანომილების დაპატენტება, რასაც მოჰყვა ნახევარგამტარული ნანოკრისტალების შესწავლა, ლითონთა ოქსიდების მრავალწერტილიანი ნანონაწილაკების რიცხვის ზრდა. ატომური მიკროსკოპიის გამოყენება ხუთი წლით გვიან დაიწყო.</a:t>
            </a:r>
            <a:endParaRPr sz="2800">
              <a:solidFill>
                <a:srgbClr val="FAD8E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3"/>
          <p:cNvSpPr txBox="1">
            <a:spLocks noGrp="1"/>
          </p:cNvSpPr>
          <p:nvPr>
            <p:ph type="title"/>
          </p:nvPr>
        </p:nvSpPr>
        <p:spPr>
          <a:xfrm>
            <a:off x="1332033" y="4449496"/>
            <a:ext cx="10131300" cy="566700"/>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chemeClr val="lt1"/>
              </a:buClr>
              <a:buSzPts val="2400"/>
              <a:buFont typeface="Calibri"/>
              <a:buNone/>
            </a:pPr>
            <a:r>
              <a:rPr lang="ka-GE"/>
              <a:t>ნანომედიცინის მასშტაბი</a:t>
            </a:r>
            <a:endParaRPr/>
          </a:p>
        </p:txBody>
      </p:sp>
      <p:sp>
        <p:nvSpPr>
          <p:cNvPr id="330" name="Google Shape;330;p3"/>
          <p:cNvSpPr txBox="1">
            <a:spLocks noGrp="1"/>
          </p:cNvSpPr>
          <p:nvPr>
            <p:ph type="body" idx="1"/>
          </p:nvPr>
        </p:nvSpPr>
        <p:spPr>
          <a:xfrm>
            <a:off x="1332032" y="5052747"/>
            <a:ext cx="10131300" cy="493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000"/>
              <a:buNone/>
            </a:pPr>
            <a:r>
              <a:rPr lang="ka-GE" sz="2000">
                <a:solidFill>
                  <a:srgbClr val="FAD8E2"/>
                </a:solidFill>
              </a:rPr>
              <a:t>ერთი ნანომეტრი (ნმ) არის მილიმეტრის ერთი მემილიონედი, ანუ 10-9 მეტრი. შედარებისათვის, ნახშირბადის ატომებს შორის არსებული ტიპური ბმის სიგრძე 12-15 ნმ ტოლია, დნმ-ის მოლეკულის ორმაგი ჯაჭვის დიამეტრი – 2ნმ-ია, მაშინ როცა ყველაზე პატარა ცოცხალი უჯრედული ფორმის – მიკოპლაზმის ბაქტერიის გენომის სიგრძე დაახლოებით 200 ნმ-ია.</a:t>
            </a:r>
            <a:endParaRPr sz="2000">
              <a:solidFill>
                <a:srgbClr val="FAD8E2"/>
              </a:solidFill>
            </a:endParaRPr>
          </a:p>
        </p:txBody>
      </p:sp>
      <p:pic>
        <p:nvPicPr>
          <p:cNvPr id="331" name="Google Shape;331;p3"/>
          <p:cNvPicPr preferRelativeResize="0">
            <a:picLocks noGrp="1"/>
          </p:cNvPicPr>
          <p:nvPr>
            <p:ph type="pic" idx="2"/>
          </p:nvPr>
        </p:nvPicPr>
        <p:blipFill rotWithShape="1">
          <a:blip r:embed="rId3">
            <a:alphaModFix/>
          </a:blip>
          <a:srcRect t="20708" r="10" b="-662"/>
          <a:stretch/>
        </p:blipFill>
        <p:spPr>
          <a:xfrm>
            <a:off x="1332033" y="266052"/>
            <a:ext cx="8838000" cy="4180200"/>
          </a:xfrm>
          <a:prstGeom prst="roundRect">
            <a:avLst>
              <a:gd name="adj" fmla="val 4380"/>
            </a:avLst>
          </a:prstGeom>
          <a:noFill/>
          <a:ln w="50800" cap="sq" cmpd="dbl">
            <a:solidFill>
              <a:srgbClr val="FFFFFF"/>
            </a:solidFill>
            <a:prstDash val="solid"/>
            <a:miter lim="800000"/>
            <a:headEnd type="none" w="sm" len="sm"/>
            <a:tailEnd type="none" w="sm" len="sm"/>
          </a:ln>
          <a:effectLst>
            <a:outerShdw blurRad="254000" algn="tl" rotWithShape="0">
              <a:srgbClr val="000000">
                <a:alpha val="42745"/>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4"/>
          <p:cNvSpPr txBox="1">
            <a:spLocks noGrp="1"/>
          </p:cNvSpPr>
          <p:nvPr>
            <p:ph type="title"/>
          </p:nvPr>
        </p:nvSpPr>
        <p:spPr>
          <a:xfrm>
            <a:off x="685801" y="0"/>
            <a:ext cx="101313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lt1"/>
              </a:buClr>
              <a:buSzPts val="3600"/>
              <a:buFont typeface="Calibri"/>
              <a:buNone/>
            </a:pPr>
            <a:r>
              <a:rPr lang="ka-GE"/>
              <a:t>ნანომასალები</a:t>
            </a:r>
            <a:endParaRPr/>
          </a:p>
        </p:txBody>
      </p:sp>
      <p:sp>
        <p:nvSpPr>
          <p:cNvPr id="337" name="Google Shape;337;p4"/>
          <p:cNvSpPr txBox="1">
            <a:spLocks noGrp="1"/>
          </p:cNvSpPr>
          <p:nvPr>
            <p:ph type="body" idx="1"/>
          </p:nvPr>
        </p:nvSpPr>
        <p:spPr>
          <a:xfrm>
            <a:off x="696353" y="351692"/>
            <a:ext cx="11103000" cy="6977700"/>
          </a:xfrm>
          <a:prstGeom prst="rect">
            <a:avLst/>
          </a:prstGeom>
          <a:noFill/>
          <a:ln>
            <a:noFill/>
          </a:ln>
        </p:spPr>
        <p:txBody>
          <a:bodyPr spcFirstLastPara="1" wrap="square" lIns="91425" tIns="45700" rIns="91425" bIns="45700" anchor="ctr" anchorCtr="0">
            <a:noAutofit/>
          </a:bodyPr>
          <a:lstStyle/>
          <a:p>
            <a:pPr marL="285750" lvl="0" indent="-285750" algn="l" rtl="0">
              <a:lnSpc>
                <a:spcPct val="100000"/>
              </a:lnSpc>
              <a:spcBef>
                <a:spcPts val="0"/>
              </a:spcBef>
              <a:spcAft>
                <a:spcPts val="0"/>
              </a:spcAft>
              <a:buSzPts val="2400"/>
              <a:buChar char="•"/>
            </a:pPr>
            <a:r>
              <a:rPr lang="ka-GE" sz="2400">
                <a:solidFill>
                  <a:srgbClr val="FAD8E2"/>
                </a:solidFill>
              </a:rPr>
              <a:t>ეს არის მასალა, რომლის ზომა მოლეკულების, ან მათთან მიახლოებული უმცირესი ნაწილაკების ზომას არ აღემატება. სტრუქტურა კლასიკურია და იქმნება „ქვემოდან ზემოთ“ ან „ზემოდან ქვემოთ“ პრინციპით. უკანასკნელ წლებში შექმნეს ნანომასალა, რომელიც თავისი სტრუქტურით ძვლის ქსოვილის ანალოგია; ეს არის 8 ნმ დიამეტრის ბოჭკო, რომელიც კოლაგენის ბოჭკოს იმიტაციაა ჰიდროქსიაპატიტის ნანოკრისტალებით მინერალიზაციით. ადვილად უმაგრდება ძვლოვან ქსოვილს, რის გამოც მომავალში შესაძლებელია მისი გამოყენება „ძვლის წებოს“ ან „შპატის“ თვალსაზრისით. ასეთი ნანომასალების გამოყენების ერთერთი შესაძლო მიზეზი არის ის, რომ მისგან შეიძლება დამზადდეს ბიორეაქტორები ქსოვილების კულტივაციისათვის. საქმე იმაშია, რომ ასეთ ნანომასალაზე მიმაგრებული ქსოვილი ისწრაფვის დიფერენციაციისკენ და წარმოქმნის იგივე სპეციალიზაციის ან სხვა ტიპის ქსოვილს.</a:t>
            </a:r>
            <a:endParaRPr sz="2400">
              <a:solidFill>
                <a:srgbClr val="FAD8E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5"/>
          <p:cNvSpPr txBox="1">
            <a:spLocks noGrp="1"/>
          </p:cNvSpPr>
          <p:nvPr>
            <p:ph type="title"/>
          </p:nvPr>
        </p:nvSpPr>
        <p:spPr>
          <a:xfrm>
            <a:off x="1030286" y="182880"/>
            <a:ext cx="101313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rgbClr val="FAD8E2"/>
              </a:buClr>
              <a:buSzPts val="2800"/>
              <a:buFont typeface="Calibri"/>
              <a:buNone/>
            </a:pPr>
            <a:r>
              <a:rPr lang="ka-GE" sz="2800" b="1">
                <a:solidFill>
                  <a:srgbClr val="FAD8E2"/>
                </a:solidFill>
              </a:rPr>
              <a:t>ნანოსტრუქტურები - ნანონაწილაკები - მიკროკაფსულები</a:t>
            </a:r>
            <a:endParaRPr sz="2800">
              <a:solidFill>
                <a:srgbClr val="FAD8E2"/>
              </a:solidFill>
            </a:endParaRPr>
          </a:p>
        </p:txBody>
      </p:sp>
      <p:grpSp>
        <p:nvGrpSpPr>
          <p:cNvPr id="343" name="Google Shape;343;p5"/>
          <p:cNvGrpSpPr/>
          <p:nvPr/>
        </p:nvGrpSpPr>
        <p:grpSpPr>
          <a:xfrm>
            <a:off x="58600" y="1749530"/>
            <a:ext cx="12075983" cy="4583609"/>
            <a:chOff x="58600" y="1749530"/>
            <a:chExt cx="12075983" cy="4583609"/>
          </a:xfrm>
        </p:grpSpPr>
        <p:sp>
          <p:nvSpPr>
            <p:cNvPr id="344" name="Google Shape;344;p5"/>
            <p:cNvSpPr/>
            <p:nvPr/>
          </p:nvSpPr>
          <p:spPr>
            <a:xfrm>
              <a:off x="3243363" y="1886861"/>
              <a:ext cx="8890801" cy="1089025"/>
            </a:xfrm>
            <a:custGeom>
              <a:avLst/>
              <a:gdLst/>
              <a:ahLst/>
              <a:cxnLst/>
              <a:rect l="l" t="t" r="r" b="b"/>
              <a:pathLst>
                <a:path w="1098647" h="8890004" extrusionOk="0">
                  <a:moveTo>
                    <a:pt x="1098647" y="1481696"/>
                  </a:moveTo>
                  <a:lnTo>
                    <a:pt x="1098647" y="7408308"/>
                  </a:lnTo>
                  <a:cubicBezTo>
                    <a:pt x="1098647" y="8226621"/>
                    <a:pt x="1088515" y="8890000"/>
                    <a:pt x="1076018" y="8890000"/>
                  </a:cubicBezTo>
                  <a:lnTo>
                    <a:pt x="0" y="8890000"/>
                  </a:lnTo>
                  <a:lnTo>
                    <a:pt x="0" y="8890000"/>
                  </a:lnTo>
                  <a:lnTo>
                    <a:pt x="0" y="4"/>
                  </a:lnTo>
                  <a:lnTo>
                    <a:pt x="0" y="4"/>
                  </a:lnTo>
                  <a:lnTo>
                    <a:pt x="1076018" y="4"/>
                  </a:lnTo>
                  <a:cubicBezTo>
                    <a:pt x="1088515" y="4"/>
                    <a:pt x="1098647" y="663383"/>
                    <a:pt x="1098647" y="1481696"/>
                  </a:cubicBezTo>
                  <a:close/>
                </a:path>
              </a:pathLst>
            </a:custGeom>
            <a:solidFill>
              <a:srgbClr val="F6CED5">
                <a:alpha val="89411"/>
              </a:srgbClr>
            </a:solidFill>
            <a:ln w="19050" cap="rnd" cmpd="sng">
              <a:solidFill>
                <a:srgbClr val="F6CED5">
                  <a:alpha val="89411"/>
                </a:srgbClr>
              </a:solidFill>
              <a:prstDash val="solid"/>
              <a:round/>
              <a:headEnd type="none" w="sm" len="sm"/>
              <a:tailEnd type="none" w="sm" len="sm"/>
            </a:ln>
          </p:spPr>
          <p:txBody>
            <a:bodyPr spcFirstLastPara="1" wrap="square" lIns="64750" tIns="86000" rIns="118400" bIns="86000" anchor="ctr" anchorCtr="0">
              <a:noAutofit/>
            </a:bodyPr>
            <a:lstStyle/>
            <a:p>
              <a:pPr marL="171450" marR="0" lvl="1" indent="-171450" algn="l" rtl="0">
                <a:lnSpc>
                  <a:spcPct val="90000"/>
                </a:lnSpc>
                <a:spcBef>
                  <a:spcPts val="0"/>
                </a:spcBef>
                <a:spcAft>
                  <a:spcPts val="0"/>
                </a:spcAft>
                <a:buClr>
                  <a:schemeClr val="dk1"/>
                </a:buClr>
                <a:buSzPts val="1700"/>
                <a:buFont typeface="Calibri"/>
                <a:buChar char="•"/>
              </a:pPr>
              <a:r>
                <a:rPr lang="ka-GE" sz="1700" b="0" i="0" u="none" strike="noStrike" cap="none">
                  <a:solidFill>
                    <a:schemeClr val="dk1"/>
                  </a:solidFill>
                  <a:latin typeface="Calibri"/>
                  <a:ea typeface="Calibri"/>
                  <a:cs typeface="Calibri"/>
                  <a:sym typeface="Calibri"/>
                </a:rPr>
                <a:t>ნანოსტრუქტურები (მაგ.: ნანორელიეფით დაფარული ზედაპირები) შეიძლება გამოვიყენოთ როგორც საფარველი და შიდა ქსოვილების შემცვლელად. მათ ორგანიზმი აღიქვამს, როგორც საკუთარს და ემაგრება ამ ზედაპირს.</a:t>
              </a:r>
              <a:endParaRPr sz="1700" b="0" i="0" u="none" strike="noStrike" cap="none">
                <a:solidFill>
                  <a:schemeClr val="dk1"/>
                </a:solidFill>
                <a:latin typeface="Calibri"/>
                <a:ea typeface="Calibri"/>
                <a:cs typeface="Calibri"/>
                <a:sym typeface="Calibri"/>
              </a:endParaRPr>
            </a:p>
          </p:txBody>
        </p:sp>
        <p:sp>
          <p:nvSpPr>
            <p:cNvPr id="345" name="Google Shape;345;p5"/>
            <p:cNvSpPr/>
            <p:nvPr/>
          </p:nvSpPr>
          <p:spPr>
            <a:xfrm>
              <a:off x="58600" y="1749530"/>
              <a:ext cx="3184762" cy="1373308"/>
            </a:xfrm>
            <a:custGeom>
              <a:avLst/>
              <a:gdLst/>
              <a:ahLst/>
              <a:cxnLst/>
              <a:rect l="l" t="t" r="r" b="b"/>
              <a:pathLst>
                <a:path w="3184762" h="1373308" extrusionOk="0">
                  <a:moveTo>
                    <a:pt x="0" y="228889"/>
                  </a:moveTo>
                  <a:cubicBezTo>
                    <a:pt x="0" y="102477"/>
                    <a:pt x="102477" y="0"/>
                    <a:pt x="228889" y="0"/>
                  </a:cubicBezTo>
                  <a:lnTo>
                    <a:pt x="2955873" y="0"/>
                  </a:lnTo>
                  <a:cubicBezTo>
                    <a:pt x="3082285" y="0"/>
                    <a:pt x="3184762" y="102477"/>
                    <a:pt x="3184762" y="228889"/>
                  </a:cubicBezTo>
                  <a:lnTo>
                    <a:pt x="3184762" y="1144419"/>
                  </a:lnTo>
                  <a:cubicBezTo>
                    <a:pt x="3184762" y="1270831"/>
                    <a:pt x="3082285" y="1373308"/>
                    <a:pt x="2955873" y="1373308"/>
                  </a:cubicBezTo>
                  <a:lnTo>
                    <a:pt x="228889" y="1373308"/>
                  </a:lnTo>
                  <a:cubicBezTo>
                    <a:pt x="102477" y="1373308"/>
                    <a:pt x="0" y="1270831"/>
                    <a:pt x="0" y="1144419"/>
                  </a:cubicBezTo>
                  <a:lnTo>
                    <a:pt x="0" y="228889"/>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58475" tIns="112750" rIns="158475" bIns="112750"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ka-GE" sz="2400" b="1" i="0" u="none" strike="noStrike" cap="none">
                  <a:solidFill>
                    <a:schemeClr val="lt1"/>
                  </a:solidFill>
                  <a:latin typeface="Calibri"/>
                  <a:ea typeface="Calibri"/>
                  <a:cs typeface="Calibri"/>
                  <a:sym typeface="Calibri"/>
                </a:rPr>
                <a:t>ნანოსტრუქტურები</a:t>
              </a:r>
              <a:endParaRPr sz="2400" b="0" i="0" u="none" strike="noStrike" cap="none">
                <a:solidFill>
                  <a:schemeClr val="lt1"/>
                </a:solidFill>
                <a:latin typeface="Calibri"/>
                <a:ea typeface="Calibri"/>
                <a:cs typeface="Calibri"/>
                <a:sym typeface="Calibri"/>
              </a:endParaRPr>
            </a:p>
          </p:txBody>
        </p:sp>
        <p:sp>
          <p:nvSpPr>
            <p:cNvPr id="346" name="Google Shape;346;p5"/>
            <p:cNvSpPr/>
            <p:nvPr/>
          </p:nvSpPr>
          <p:spPr>
            <a:xfrm>
              <a:off x="3232796" y="3328836"/>
              <a:ext cx="8901787" cy="1090324"/>
            </a:xfrm>
            <a:custGeom>
              <a:avLst/>
              <a:gdLst/>
              <a:ahLst/>
              <a:cxnLst/>
              <a:rect l="l" t="t" r="r" b="b"/>
              <a:pathLst>
                <a:path w="1098647" h="8900601" extrusionOk="0">
                  <a:moveTo>
                    <a:pt x="1098647" y="1483459"/>
                  </a:moveTo>
                  <a:lnTo>
                    <a:pt x="1098647" y="7417142"/>
                  </a:lnTo>
                  <a:cubicBezTo>
                    <a:pt x="1098647" y="8236430"/>
                    <a:pt x="1088528" y="8900601"/>
                    <a:pt x="1076045" y="8900601"/>
                  </a:cubicBezTo>
                  <a:lnTo>
                    <a:pt x="0" y="8900601"/>
                  </a:lnTo>
                  <a:lnTo>
                    <a:pt x="0" y="8900601"/>
                  </a:lnTo>
                  <a:lnTo>
                    <a:pt x="0" y="0"/>
                  </a:lnTo>
                  <a:lnTo>
                    <a:pt x="0" y="0"/>
                  </a:lnTo>
                  <a:lnTo>
                    <a:pt x="1076045" y="0"/>
                  </a:lnTo>
                  <a:cubicBezTo>
                    <a:pt x="1088528" y="0"/>
                    <a:pt x="1098647" y="664171"/>
                    <a:pt x="1098647" y="1483459"/>
                  </a:cubicBezTo>
                  <a:close/>
                </a:path>
              </a:pathLst>
            </a:custGeom>
            <a:solidFill>
              <a:srgbClr val="F6CED5">
                <a:alpha val="89411"/>
              </a:srgbClr>
            </a:solidFill>
            <a:ln w="19050" cap="rnd" cmpd="sng">
              <a:solidFill>
                <a:srgbClr val="F6CED5">
                  <a:alpha val="89411"/>
                </a:srgbClr>
              </a:solidFill>
              <a:prstDash val="solid"/>
              <a:round/>
              <a:headEnd type="none" w="sm" len="sm"/>
              <a:tailEnd type="none" w="sm" len="sm"/>
            </a:ln>
          </p:spPr>
          <p:txBody>
            <a:bodyPr spcFirstLastPara="1" wrap="square" lIns="64750" tIns="86000" rIns="118400" bIns="86000" anchor="ctr" anchorCtr="0">
              <a:noAutofit/>
            </a:bodyPr>
            <a:lstStyle/>
            <a:p>
              <a:pPr marL="171450" marR="0" lvl="1" indent="-171450" algn="l" rtl="0">
                <a:lnSpc>
                  <a:spcPct val="90000"/>
                </a:lnSpc>
                <a:spcBef>
                  <a:spcPts val="0"/>
                </a:spcBef>
                <a:spcAft>
                  <a:spcPts val="0"/>
                </a:spcAft>
                <a:buClr>
                  <a:schemeClr val="dk1"/>
                </a:buClr>
                <a:buSzPts val="1700"/>
                <a:buFont typeface="Calibri"/>
                <a:buChar char="•"/>
              </a:pPr>
              <a:r>
                <a:rPr lang="ka-GE" sz="1700" b="0" i="0" u="none" strike="noStrike" cap="none">
                  <a:solidFill>
                    <a:schemeClr val="dk1"/>
                  </a:solidFill>
                  <a:latin typeface="Calibri"/>
                  <a:ea typeface="Calibri"/>
                  <a:cs typeface="Calibri"/>
                  <a:sym typeface="Calibri"/>
                </a:rPr>
                <a:t>შეიძლება შეიქმნას უამრავი ნივთიერებისაგან; ასეთებია ლიპოსომები, პოლიმერული კონიუგატები, პოლიმერული მიცელები.</a:t>
              </a:r>
              <a:endParaRPr sz="1700" b="0" i="0" u="none" strike="noStrike" cap="none">
                <a:solidFill>
                  <a:schemeClr val="dk1"/>
                </a:solidFill>
                <a:latin typeface="Calibri"/>
                <a:ea typeface="Calibri"/>
                <a:cs typeface="Calibri"/>
                <a:sym typeface="Calibri"/>
              </a:endParaRPr>
            </a:p>
          </p:txBody>
        </p:sp>
        <p:sp>
          <p:nvSpPr>
            <p:cNvPr id="347" name="Google Shape;347;p5"/>
            <p:cNvSpPr/>
            <p:nvPr/>
          </p:nvSpPr>
          <p:spPr>
            <a:xfrm>
              <a:off x="58600" y="3191504"/>
              <a:ext cx="3174196" cy="1373308"/>
            </a:xfrm>
            <a:custGeom>
              <a:avLst/>
              <a:gdLst/>
              <a:ahLst/>
              <a:cxnLst/>
              <a:rect l="l" t="t" r="r" b="b"/>
              <a:pathLst>
                <a:path w="3174196" h="1373308" extrusionOk="0">
                  <a:moveTo>
                    <a:pt x="0" y="228889"/>
                  </a:moveTo>
                  <a:cubicBezTo>
                    <a:pt x="0" y="102477"/>
                    <a:pt x="102477" y="0"/>
                    <a:pt x="228889" y="0"/>
                  </a:cubicBezTo>
                  <a:lnTo>
                    <a:pt x="2945307" y="0"/>
                  </a:lnTo>
                  <a:cubicBezTo>
                    <a:pt x="3071719" y="0"/>
                    <a:pt x="3174196" y="102477"/>
                    <a:pt x="3174196" y="228889"/>
                  </a:cubicBezTo>
                  <a:lnTo>
                    <a:pt x="3174196" y="1144419"/>
                  </a:lnTo>
                  <a:cubicBezTo>
                    <a:pt x="3174196" y="1270831"/>
                    <a:pt x="3071719" y="1373308"/>
                    <a:pt x="2945307" y="1373308"/>
                  </a:cubicBezTo>
                  <a:lnTo>
                    <a:pt x="228889" y="1373308"/>
                  </a:lnTo>
                  <a:cubicBezTo>
                    <a:pt x="102477" y="1373308"/>
                    <a:pt x="0" y="1270831"/>
                    <a:pt x="0" y="1144419"/>
                  </a:cubicBezTo>
                  <a:lnTo>
                    <a:pt x="0" y="228889"/>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58475" tIns="112750" rIns="158475" bIns="112750"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ka-GE" sz="2400" b="1" i="0" u="none" strike="noStrike" cap="none">
                  <a:solidFill>
                    <a:schemeClr val="lt1"/>
                  </a:solidFill>
                  <a:latin typeface="Calibri"/>
                  <a:ea typeface="Calibri"/>
                  <a:cs typeface="Calibri"/>
                  <a:sym typeface="Calibri"/>
                </a:rPr>
                <a:t>ნანონაწილაკები</a:t>
              </a:r>
              <a:endParaRPr sz="2400" b="0" i="0" u="none" strike="noStrike" cap="none">
                <a:solidFill>
                  <a:schemeClr val="lt1"/>
                </a:solidFill>
                <a:latin typeface="Calibri"/>
                <a:ea typeface="Calibri"/>
                <a:cs typeface="Calibri"/>
                <a:sym typeface="Calibri"/>
              </a:endParaRPr>
            </a:p>
          </p:txBody>
        </p:sp>
        <p:sp>
          <p:nvSpPr>
            <p:cNvPr id="348" name="Google Shape;348;p5"/>
            <p:cNvSpPr/>
            <p:nvPr/>
          </p:nvSpPr>
          <p:spPr>
            <a:xfrm>
              <a:off x="3248869" y="4793530"/>
              <a:ext cx="8846429" cy="1371160"/>
            </a:xfrm>
            <a:custGeom>
              <a:avLst/>
              <a:gdLst/>
              <a:ahLst/>
              <a:cxnLst/>
              <a:rect l="l" t="t" r="r" b="b"/>
              <a:pathLst>
                <a:path w="1379560" h="8846195" extrusionOk="0">
                  <a:moveTo>
                    <a:pt x="1379560" y="1474396"/>
                  </a:moveTo>
                  <a:lnTo>
                    <a:pt x="1379560" y="7371799"/>
                  </a:lnTo>
                  <a:cubicBezTo>
                    <a:pt x="1379560" y="8186081"/>
                    <a:pt x="1363506" y="8846192"/>
                    <a:pt x="1343702" y="8846192"/>
                  </a:cubicBezTo>
                  <a:lnTo>
                    <a:pt x="0" y="8846192"/>
                  </a:lnTo>
                  <a:lnTo>
                    <a:pt x="0" y="8846192"/>
                  </a:lnTo>
                  <a:lnTo>
                    <a:pt x="0" y="3"/>
                  </a:lnTo>
                  <a:lnTo>
                    <a:pt x="0" y="3"/>
                  </a:lnTo>
                  <a:lnTo>
                    <a:pt x="1343702" y="3"/>
                  </a:lnTo>
                  <a:cubicBezTo>
                    <a:pt x="1363506" y="3"/>
                    <a:pt x="1379560" y="660114"/>
                    <a:pt x="1379560" y="1474396"/>
                  </a:cubicBezTo>
                  <a:close/>
                </a:path>
              </a:pathLst>
            </a:custGeom>
            <a:solidFill>
              <a:srgbClr val="F6CED5">
                <a:alpha val="89411"/>
              </a:srgbClr>
            </a:solidFill>
            <a:ln w="19050" cap="rnd" cmpd="sng">
              <a:solidFill>
                <a:srgbClr val="F6CED5">
                  <a:alpha val="89411"/>
                </a:srgbClr>
              </a:solidFill>
              <a:prstDash val="solid"/>
              <a:round/>
              <a:headEnd type="none" w="sm" len="sm"/>
              <a:tailEnd type="none" w="sm" len="sm"/>
            </a:ln>
          </p:spPr>
          <p:txBody>
            <a:bodyPr spcFirstLastPara="1" wrap="square" lIns="64750" tIns="99725" rIns="132100" bIns="99725" anchor="ctr" anchorCtr="0">
              <a:noAutofit/>
            </a:bodyPr>
            <a:lstStyle/>
            <a:p>
              <a:pPr marL="171450" marR="0" lvl="1" indent="-171450" algn="l" rtl="0">
                <a:lnSpc>
                  <a:spcPct val="90000"/>
                </a:lnSpc>
                <a:spcBef>
                  <a:spcPts val="0"/>
                </a:spcBef>
                <a:spcAft>
                  <a:spcPts val="0"/>
                </a:spcAft>
                <a:buClr>
                  <a:schemeClr val="dk1"/>
                </a:buClr>
                <a:buSzPts val="1700"/>
                <a:buFont typeface="Calibri"/>
                <a:buChar char="•"/>
              </a:pPr>
              <a:r>
                <a:rPr lang="ka-GE" sz="1700" b="0" i="0" u="none" strike="noStrike" cap="none">
                  <a:solidFill>
                    <a:schemeClr val="dk1"/>
                  </a:solidFill>
                  <a:latin typeface="Calibri"/>
                  <a:ea typeface="Calibri"/>
                  <a:cs typeface="Calibri"/>
                  <a:sym typeface="Calibri"/>
                </a:rPr>
                <a:t>მიკროკაფსულების შესაქმნელად გამოიყენება ფორებიანი მემბრანები. მიკროკაფსულის საშუალებით კი შესაძლებელია უამრავი ნივთიერების ტრანსპორტირება ორგანიზმში, მაგ.: ფარმაკოლოგიური პრეპარატები, შესაძლებელია ორგანიზმში არსებული სითხეების ფილტრაცია ტოქ- სინებისა და ვირუსებისგან.</a:t>
              </a:r>
              <a:endParaRPr sz="1700" b="0" i="0" u="none" strike="noStrike" cap="none">
                <a:solidFill>
                  <a:schemeClr val="dk1"/>
                </a:solidFill>
                <a:latin typeface="Calibri"/>
                <a:ea typeface="Calibri"/>
                <a:cs typeface="Calibri"/>
                <a:sym typeface="Calibri"/>
              </a:endParaRPr>
            </a:p>
          </p:txBody>
        </p:sp>
        <p:sp>
          <p:nvSpPr>
            <p:cNvPr id="349" name="Google Shape;349;p5"/>
            <p:cNvSpPr/>
            <p:nvPr/>
          </p:nvSpPr>
          <p:spPr>
            <a:xfrm>
              <a:off x="58600" y="4633478"/>
              <a:ext cx="3190269" cy="1699661"/>
            </a:xfrm>
            <a:custGeom>
              <a:avLst/>
              <a:gdLst/>
              <a:ahLst/>
              <a:cxnLst/>
              <a:rect l="l" t="t" r="r" b="b"/>
              <a:pathLst>
                <a:path w="3190269" h="1699661" extrusionOk="0">
                  <a:moveTo>
                    <a:pt x="0" y="283282"/>
                  </a:moveTo>
                  <a:cubicBezTo>
                    <a:pt x="0" y="126830"/>
                    <a:pt x="126830" y="0"/>
                    <a:pt x="283282" y="0"/>
                  </a:cubicBezTo>
                  <a:lnTo>
                    <a:pt x="2906987" y="0"/>
                  </a:lnTo>
                  <a:cubicBezTo>
                    <a:pt x="3063439" y="0"/>
                    <a:pt x="3190269" y="126830"/>
                    <a:pt x="3190269" y="283282"/>
                  </a:cubicBezTo>
                  <a:lnTo>
                    <a:pt x="3190269" y="1416379"/>
                  </a:lnTo>
                  <a:cubicBezTo>
                    <a:pt x="3190269" y="1572831"/>
                    <a:pt x="3063439" y="1699661"/>
                    <a:pt x="2906987" y="1699661"/>
                  </a:cubicBezTo>
                  <a:lnTo>
                    <a:pt x="283282" y="1699661"/>
                  </a:lnTo>
                  <a:cubicBezTo>
                    <a:pt x="126830" y="1699661"/>
                    <a:pt x="0" y="1572831"/>
                    <a:pt x="0" y="1416379"/>
                  </a:cubicBezTo>
                  <a:lnTo>
                    <a:pt x="0" y="283282"/>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74400" tIns="128675" rIns="174400" bIns="128675"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ka-GE" sz="2400" b="1" i="0" u="none" strike="noStrike" cap="none">
                  <a:solidFill>
                    <a:schemeClr val="lt1"/>
                  </a:solidFill>
                  <a:latin typeface="Calibri"/>
                  <a:ea typeface="Calibri"/>
                  <a:cs typeface="Calibri"/>
                  <a:sym typeface="Calibri"/>
                </a:rPr>
                <a:t>მიკროკაფსულები</a:t>
              </a:r>
              <a:endParaRPr sz="2400" b="0" i="0" u="none" strike="noStrike" cap="none">
                <a:solidFill>
                  <a:schemeClr val="lt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6"/>
          <p:cNvSpPr txBox="1">
            <a:spLocks noGrp="1"/>
          </p:cNvSpPr>
          <p:nvPr>
            <p:ph type="title"/>
          </p:nvPr>
        </p:nvSpPr>
        <p:spPr>
          <a:xfrm>
            <a:off x="685801" y="609600"/>
            <a:ext cx="101313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lt1"/>
              </a:buClr>
              <a:buSzPts val="3600"/>
              <a:buFont typeface="Calibri"/>
              <a:buNone/>
            </a:pPr>
            <a:endParaRPr/>
          </a:p>
        </p:txBody>
      </p:sp>
      <p:pic>
        <p:nvPicPr>
          <p:cNvPr id="355" name="Google Shape;355;p6"/>
          <p:cNvPicPr preferRelativeResize="0">
            <a:picLocks noGrp="1"/>
          </p:cNvPicPr>
          <p:nvPr>
            <p:ph type="body" idx="1"/>
          </p:nvPr>
        </p:nvPicPr>
        <p:blipFill rotWithShape="1">
          <a:blip r:embed="rId3">
            <a:alphaModFix/>
          </a:blip>
          <a:srcRect/>
          <a:stretch/>
        </p:blipFill>
        <p:spPr>
          <a:xfrm>
            <a:off x="0" y="0"/>
            <a:ext cx="12192000" cy="6858000"/>
          </a:xfrm>
          <a:prstGeom prst="rect">
            <a:avLst/>
          </a:prstGeom>
          <a:noFill/>
          <a:ln>
            <a:noFill/>
          </a:ln>
        </p:spPr>
      </p:pic>
      <p:sp>
        <p:nvSpPr>
          <p:cNvPr id="356" name="Google Shape;356;p6"/>
          <p:cNvSpPr/>
          <p:nvPr/>
        </p:nvSpPr>
        <p:spPr>
          <a:xfrm>
            <a:off x="0" y="5772150"/>
            <a:ext cx="2457600" cy="1085700"/>
          </a:xfrm>
          <a:prstGeom prst="rect">
            <a:avLst/>
          </a:prstGeom>
          <a:solidFill>
            <a:schemeClr val="lt1"/>
          </a:solidFill>
          <a:ln w="19050" cap="rnd"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lang="ka-GE" sz="2000" b="0" i="0" u="none" strike="noStrike" cap="none">
                <a:solidFill>
                  <a:schemeClr val="accent1"/>
                </a:solidFill>
                <a:latin typeface="Calibri"/>
                <a:ea typeface="Calibri"/>
                <a:cs typeface="Calibri"/>
                <a:sym typeface="Calibri"/>
              </a:rPr>
              <a:t>ნანონაწილაკები</a:t>
            </a:r>
            <a:endParaRPr sz="2000" b="0" i="0" u="none" strike="noStrike" cap="none">
              <a:solidFill>
                <a:schemeClr val="accen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7"/>
          <p:cNvSpPr txBox="1">
            <a:spLocks noGrp="1"/>
          </p:cNvSpPr>
          <p:nvPr>
            <p:ph type="title"/>
          </p:nvPr>
        </p:nvSpPr>
        <p:spPr>
          <a:xfrm>
            <a:off x="6096000" y="590550"/>
            <a:ext cx="101313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lt1"/>
              </a:buClr>
              <a:buSzPts val="3600"/>
              <a:buFont typeface="Calibri"/>
              <a:buNone/>
            </a:pPr>
            <a:r>
              <a:rPr lang="ka-GE" b="1"/>
              <a:t>დენდრიმერები</a:t>
            </a:r>
            <a:endParaRPr/>
          </a:p>
        </p:txBody>
      </p:sp>
      <p:pic>
        <p:nvPicPr>
          <p:cNvPr id="362" name="Google Shape;362;p7" descr="Dendrimer - Wikipedia"/>
          <p:cNvPicPr preferRelativeResize="0">
            <a:picLocks noGrp="1"/>
          </p:cNvPicPr>
          <p:nvPr>
            <p:ph type="body" idx="1"/>
          </p:nvPr>
        </p:nvPicPr>
        <p:blipFill rotWithShape="1">
          <a:blip r:embed="rId3">
            <a:alphaModFix/>
          </a:blip>
          <a:srcRect/>
          <a:stretch/>
        </p:blipFill>
        <p:spPr>
          <a:xfrm>
            <a:off x="4495800" y="2833110"/>
            <a:ext cx="7696200" cy="4024800"/>
          </a:xfrm>
          <a:prstGeom prst="roundRect">
            <a:avLst>
              <a:gd name="adj" fmla="val 8594"/>
            </a:avLst>
          </a:prstGeom>
          <a:solidFill>
            <a:srgbClr val="ECECEC"/>
          </a:solidFill>
          <a:ln>
            <a:noFill/>
          </a:ln>
          <a:effectLst>
            <a:reflection stA="38000" endPos="28000" dist="5000" dir="5400000" fadeDir="5400012" sy="-100000" algn="bl" rotWithShape="0"/>
          </a:effectLst>
        </p:spPr>
      </p:pic>
      <p:sp>
        <p:nvSpPr>
          <p:cNvPr id="363" name="Google Shape;363;p7"/>
          <p:cNvSpPr/>
          <p:nvPr/>
        </p:nvSpPr>
        <p:spPr>
          <a:xfrm>
            <a:off x="0" y="38100"/>
            <a:ext cx="4495800" cy="6858000"/>
          </a:xfrm>
          <a:prstGeom prst="roundRect">
            <a:avLst>
              <a:gd name="adj" fmla="val 16667"/>
            </a:avLst>
          </a:prstGeom>
          <a:solidFill>
            <a:schemeClr val="accent1"/>
          </a:solidFill>
          <a:ln w="19050" cap="rnd" cmpd="sng">
            <a:solidFill>
              <a:srgbClr val="A9325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ka-GE" sz="2400" b="0" i="0" u="none" strike="noStrike" cap="none">
                <a:solidFill>
                  <a:srgbClr val="FAD8E2"/>
                </a:solidFill>
                <a:latin typeface="Calibri"/>
                <a:ea typeface="Calibri"/>
                <a:cs typeface="Calibri"/>
                <a:sym typeface="Calibri"/>
              </a:rPr>
              <a:t>განსაკუთრებულ ინტერესს იწვევს დენდრიმერები. ისინი თავის მხრივ პოლიმერების ახალ ტიპს წარმოადგენენ. მათ უჩვეულო სტრუქტურა აქვთ. რამდენადაც გასაკვირი არ უნდა იყოს, დენდრიმერის პირველი ვარიანტი XX ს. 50-იან წლებში შეიქმნა, მისი შედარებით სრულყოფილი ვარიანტი კი 80-იან წლებში. ტერმინი „დენდრიმერიც“ უფრო ძველია, ვიდრე „ნანოტექნოლოგია“.</a:t>
            </a:r>
            <a:endParaRPr sz="2400" b="0" i="0" u="none" strike="noStrike" cap="none">
              <a:solidFill>
                <a:srgbClr val="FAD8E2"/>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grpSp>
        <p:nvGrpSpPr>
          <p:cNvPr id="368" name="Google Shape;368;p8"/>
          <p:cNvGrpSpPr/>
          <p:nvPr/>
        </p:nvGrpSpPr>
        <p:grpSpPr>
          <a:xfrm>
            <a:off x="0" y="27299"/>
            <a:ext cx="12081314" cy="6849750"/>
            <a:chOff x="0" y="27296"/>
            <a:chExt cx="12081314" cy="6849750"/>
          </a:xfrm>
        </p:grpSpPr>
        <p:sp>
          <p:nvSpPr>
            <p:cNvPr id="369" name="Google Shape;369;p8"/>
            <p:cNvSpPr/>
            <p:nvPr/>
          </p:nvSpPr>
          <p:spPr>
            <a:xfrm rot="-5400000">
              <a:off x="-1676420" y="3273458"/>
              <a:ext cx="5342808" cy="357429"/>
            </a:xfrm>
            <a:custGeom>
              <a:avLst/>
              <a:gdLst/>
              <a:ahLst/>
              <a:cxnLst/>
              <a:rect l="l" t="t" r="r" b="b"/>
              <a:pathLst>
                <a:path w="5342808" h="357429" extrusionOk="0">
                  <a:moveTo>
                    <a:pt x="0" y="0"/>
                  </a:moveTo>
                  <a:lnTo>
                    <a:pt x="5342808" y="0"/>
                  </a:lnTo>
                  <a:lnTo>
                    <a:pt x="5342808" y="357429"/>
                  </a:lnTo>
                  <a:lnTo>
                    <a:pt x="0" y="357429"/>
                  </a:lnTo>
                  <a:lnTo>
                    <a:pt x="0" y="0"/>
                  </a:lnTo>
                  <a:close/>
                </a:path>
              </a:pathLst>
            </a:custGeom>
            <a:noFill/>
            <a:ln>
              <a:noFill/>
            </a:ln>
          </p:spPr>
          <p:txBody>
            <a:bodyPr spcFirstLastPara="1" wrap="square" lIns="0" tIns="0" rIns="315225" bIns="0" anchor="t" anchorCtr="0">
              <a:noAutofit/>
            </a:bodyPr>
            <a:lstStyle/>
            <a:p>
              <a:pPr marL="0" marR="0" lvl="0" indent="0" algn="r" rtl="0">
                <a:lnSpc>
                  <a:spcPct val="90000"/>
                </a:lnSpc>
                <a:spcBef>
                  <a:spcPts val="0"/>
                </a:spcBef>
                <a:spcAft>
                  <a:spcPts val="0"/>
                </a:spcAft>
                <a:buClr>
                  <a:schemeClr val="lt1"/>
                </a:buClr>
                <a:buSzPts val="2300"/>
                <a:buFont typeface="Calibri"/>
                <a:buNone/>
              </a:pPr>
              <a:endParaRPr sz="2300" b="0" i="0" u="none" strike="noStrike" cap="none">
                <a:solidFill>
                  <a:schemeClr val="lt1"/>
                </a:solidFill>
                <a:latin typeface="Calibri"/>
                <a:ea typeface="Calibri"/>
                <a:cs typeface="Calibri"/>
                <a:sym typeface="Calibri"/>
              </a:endParaRPr>
            </a:p>
          </p:txBody>
        </p:sp>
        <p:sp>
          <p:nvSpPr>
            <p:cNvPr id="370" name="Google Shape;370;p8"/>
            <p:cNvSpPr/>
            <p:nvPr/>
          </p:nvSpPr>
          <p:spPr>
            <a:xfrm>
              <a:off x="0" y="27299"/>
              <a:ext cx="3346252" cy="6849747"/>
            </a:xfrm>
            <a:custGeom>
              <a:avLst/>
              <a:gdLst/>
              <a:ahLst/>
              <a:cxnLst/>
              <a:rect l="l" t="t" r="r" b="b"/>
              <a:pathLst>
                <a:path w="3127338" h="6849747" extrusionOk="0">
                  <a:moveTo>
                    <a:pt x="0" y="0"/>
                  </a:moveTo>
                  <a:lnTo>
                    <a:pt x="3127338" y="0"/>
                  </a:lnTo>
                  <a:lnTo>
                    <a:pt x="3127338" y="6849747"/>
                  </a:lnTo>
                  <a:lnTo>
                    <a:pt x="0" y="6849747"/>
                  </a:lnTo>
                  <a:lnTo>
                    <a:pt x="0" y="0"/>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42225" tIns="315225" rIns="142225" bIns="142225" anchor="t" anchorCtr="0">
              <a:noAutofit/>
            </a:bodyPr>
            <a:lstStyle/>
            <a:p>
              <a:pPr marL="228600" marR="0" lvl="1" indent="-228600" algn="l" rtl="0">
                <a:lnSpc>
                  <a:spcPct val="90000"/>
                </a:lnSpc>
                <a:spcBef>
                  <a:spcPts val="0"/>
                </a:spcBef>
                <a:spcAft>
                  <a:spcPts val="0"/>
                </a:spcAft>
                <a:buClr>
                  <a:schemeClr val="lt1"/>
                </a:buClr>
                <a:buSzPts val="2000"/>
                <a:buFont typeface="Calibri"/>
                <a:buChar char="•"/>
              </a:pPr>
              <a:r>
                <a:rPr lang="ka-GE" sz="2000" b="0" i="0" u="none" strike="noStrike" cap="none">
                  <a:solidFill>
                    <a:schemeClr val="lt1"/>
                  </a:solidFill>
                  <a:latin typeface="Calibri"/>
                  <a:ea typeface="Calibri"/>
                  <a:cs typeface="Calibri"/>
                  <a:sym typeface="Calibri"/>
                </a:rPr>
                <a:t>ნანოჯავშნები</a:t>
              </a:r>
              <a:endParaRPr sz="2000" b="0" i="0" u="none" strike="noStrike" cap="none">
                <a:solidFill>
                  <a:schemeClr val="lt1"/>
                </a:solidFill>
                <a:latin typeface="Calibri"/>
                <a:ea typeface="Calibri"/>
                <a:cs typeface="Calibri"/>
                <a:sym typeface="Calibri"/>
              </a:endParaRPr>
            </a:p>
            <a:p>
              <a:pPr marL="171450" marR="0" lvl="1" indent="-171450" algn="l" rtl="0">
                <a:lnSpc>
                  <a:spcPct val="90000"/>
                </a:lnSpc>
                <a:spcBef>
                  <a:spcPts val="300"/>
                </a:spcBef>
                <a:spcAft>
                  <a:spcPts val="0"/>
                </a:spcAft>
                <a:buClr>
                  <a:srgbClr val="FAD8E2"/>
                </a:buClr>
                <a:buSzPts val="1800"/>
                <a:buFont typeface="Calibri"/>
                <a:buChar char="•"/>
              </a:pPr>
              <a:r>
                <a:rPr lang="ka-GE" sz="1800" b="0" i="0" u="none" strike="noStrike" cap="none">
                  <a:solidFill>
                    <a:srgbClr val="FAD8E2"/>
                  </a:solidFill>
                  <a:latin typeface="Calibri"/>
                  <a:ea typeface="Calibri"/>
                  <a:cs typeface="Calibri"/>
                  <a:sym typeface="Calibri"/>
                </a:rPr>
                <a:t>ნანოჯავშნებს კვარცის გული და ლითონის გარსი აქვს. მისი შეყვანა ადამიანის ორგანიზმში სრულიად უსაფრთხოა. აქვს უმცირესი ზომა და ახასიათებს სელექციურობა სიმსივნური უჯრედების მიმართ. მეცნიერები ვარაუდობენ, რომ შეძლებენ ნანოჯავშნებზე განათავსონ მოლეკულური კონიუგატები იმ ანტიგენების საწინააღმდეგოდ, რომელიც ექსპრესირებულია სიმსივნურ უჯრედებზე ან უშუალოდ სიმსივნურ უჯრედებში.</a:t>
              </a:r>
              <a:endParaRPr sz="1800" b="0" i="0" u="none" strike="noStrike" cap="none">
                <a:solidFill>
                  <a:srgbClr val="FAD8E2"/>
                </a:solidFill>
                <a:latin typeface="Calibri"/>
                <a:ea typeface="Calibri"/>
                <a:cs typeface="Calibri"/>
                <a:sym typeface="Calibri"/>
              </a:endParaRPr>
            </a:p>
          </p:txBody>
        </p:sp>
        <p:sp>
          <p:nvSpPr>
            <p:cNvPr id="371" name="Google Shape;371;p8"/>
            <p:cNvSpPr/>
            <p:nvPr/>
          </p:nvSpPr>
          <p:spPr>
            <a:xfrm rot="-5400000">
              <a:off x="2185844" y="3273458"/>
              <a:ext cx="5342808" cy="357429"/>
            </a:xfrm>
            <a:custGeom>
              <a:avLst/>
              <a:gdLst/>
              <a:ahLst/>
              <a:cxnLst/>
              <a:rect l="l" t="t" r="r" b="b"/>
              <a:pathLst>
                <a:path w="5342808" h="357429" extrusionOk="0">
                  <a:moveTo>
                    <a:pt x="0" y="0"/>
                  </a:moveTo>
                  <a:lnTo>
                    <a:pt x="5342808" y="0"/>
                  </a:lnTo>
                  <a:lnTo>
                    <a:pt x="5342808" y="357429"/>
                  </a:lnTo>
                  <a:lnTo>
                    <a:pt x="0" y="357429"/>
                  </a:lnTo>
                  <a:lnTo>
                    <a:pt x="0" y="0"/>
                  </a:lnTo>
                  <a:close/>
                </a:path>
              </a:pathLst>
            </a:custGeom>
            <a:noFill/>
            <a:ln>
              <a:noFill/>
            </a:ln>
          </p:spPr>
          <p:txBody>
            <a:bodyPr spcFirstLastPara="1" wrap="square" lIns="0" tIns="0" rIns="315225" bIns="0" anchor="t" anchorCtr="0">
              <a:noAutofit/>
            </a:bodyPr>
            <a:lstStyle/>
            <a:p>
              <a:pPr marL="0" marR="0" lvl="0" indent="0" algn="r" rtl="0">
                <a:lnSpc>
                  <a:spcPct val="90000"/>
                </a:lnSpc>
                <a:spcBef>
                  <a:spcPts val="0"/>
                </a:spcBef>
                <a:spcAft>
                  <a:spcPts val="0"/>
                </a:spcAft>
                <a:buClr>
                  <a:schemeClr val="lt1"/>
                </a:buClr>
                <a:buSzPts val="2300"/>
                <a:buFont typeface="Calibri"/>
                <a:buNone/>
              </a:pPr>
              <a:endParaRPr sz="2300" b="0" i="0" u="none" strike="noStrike" cap="none">
                <a:solidFill>
                  <a:schemeClr val="lt1"/>
                </a:solidFill>
                <a:latin typeface="Calibri"/>
                <a:ea typeface="Calibri"/>
                <a:cs typeface="Calibri"/>
                <a:sym typeface="Calibri"/>
              </a:endParaRPr>
            </a:p>
          </p:txBody>
        </p:sp>
        <p:sp>
          <p:nvSpPr>
            <p:cNvPr id="372" name="Google Shape;372;p8"/>
            <p:cNvSpPr/>
            <p:nvPr/>
          </p:nvSpPr>
          <p:spPr>
            <a:xfrm>
              <a:off x="3575713" y="27299"/>
              <a:ext cx="4220536" cy="6849747"/>
            </a:xfrm>
            <a:custGeom>
              <a:avLst/>
              <a:gdLst/>
              <a:ahLst/>
              <a:cxnLst/>
              <a:rect l="l" t="t" r="r" b="b"/>
              <a:pathLst>
                <a:path w="3678027" h="6849747" extrusionOk="0">
                  <a:moveTo>
                    <a:pt x="0" y="0"/>
                  </a:moveTo>
                  <a:lnTo>
                    <a:pt x="3678027" y="0"/>
                  </a:lnTo>
                  <a:lnTo>
                    <a:pt x="3678027" y="6849747"/>
                  </a:lnTo>
                  <a:lnTo>
                    <a:pt x="0" y="6849747"/>
                  </a:lnTo>
                  <a:lnTo>
                    <a:pt x="0" y="0"/>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13775" tIns="315225" rIns="113775" bIns="113775" anchor="t" anchorCtr="0">
              <a:noAutofit/>
            </a:bodyPr>
            <a:lstStyle/>
            <a:p>
              <a:pPr marL="171450" marR="0" lvl="1" indent="-171450" algn="l" rtl="0">
                <a:lnSpc>
                  <a:spcPct val="90000"/>
                </a:lnSpc>
                <a:spcBef>
                  <a:spcPts val="0"/>
                </a:spcBef>
                <a:spcAft>
                  <a:spcPts val="0"/>
                </a:spcAft>
                <a:buClr>
                  <a:schemeClr val="lt1"/>
                </a:buClr>
                <a:buSzPts val="2000"/>
                <a:buFont typeface="Calibri"/>
                <a:buChar char="•"/>
              </a:pPr>
              <a:r>
                <a:rPr lang="ka-GE" sz="2000" b="1" i="0" u="none" strike="noStrike" cap="none">
                  <a:solidFill>
                    <a:schemeClr val="lt1"/>
                  </a:solidFill>
                  <a:latin typeface="Calibri"/>
                  <a:ea typeface="Calibri"/>
                  <a:cs typeface="Calibri"/>
                  <a:sym typeface="Calibri"/>
                </a:rPr>
                <a:t>ნანორობოტები</a:t>
              </a:r>
              <a:endParaRPr sz="2000" b="0" i="0" u="none" strike="noStrike" cap="none">
                <a:solidFill>
                  <a:schemeClr val="lt1"/>
                </a:solidFill>
                <a:latin typeface="Calibri"/>
                <a:ea typeface="Calibri"/>
                <a:cs typeface="Calibri"/>
                <a:sym typeface="Calibri"/>
              </a:endParaRPr>
            </a:p>
            <a:p>
              <a:pPr marL="171450" marR="0" lvl="1" indent="-171450" algn="l" rtl="0">
                <a:lnSpc>
                  <a:spcPct val="90000"/>
                </a:lnSpc>
                <a:spcBef>
                  <a:spcPts val="300"/>
                </a:spcBef>
                <a:spcAft>
                  <a:spcPts val="0"/>
                </a:spcAft>
                <a:buClr>
                  <a:srgbClr val="FAD8E2"/>
                </a:buClr>
                <a:buSzPts val="1800"/>
                <a:buFont typeface="Calibri"/>
                <a:buChar char="•"/>
              </a:pPr>
              <a:r>
                <a:rPr lang="ka-GE" sz="1800" b="0" i="0" u="none" strike="noStrike" cap="none">
                  <a:solidFill>
                    <a:srgbClr val="FAD8E2"/>
                  </a:solidFill>
                  <a:latin typeface="Calibri"/>
                  <a:ea typeface="Calibri"/>
                  <a:cs typeface="Calibri"/>
                  <a:sym typeface="Calibri"/>
                </a:rPr>
                <a:t>ნანოტექნოლოგიის ერთ-ერთი მიღწევა მედიცინაში ნანორობოტების გამოყენებაა. მექანიზმი მდგომარეობს იმაში, რომ ნანორობოტებს აქვთ ორგანიზმში სახეცვლილ უჯრედებამდე შეღწევის საშუალება. ასეთი „მომავლის ნანორობოტი“, რომელზეც ამჟამად მიმდინარეობს მუშაობა, არის 0.5-3 მიკრომეტრის ზომის ნაწილაკი (ეს არის მაქსიმალური ზომა, რომელსაც კაპილარში გაძრომა შეუძლია). მისი მთავარი შემადგენელი კომპონენტი იქნება ნახშირბადის მოლეკულა (ალმა- სი, გრაფიტი). პროცესის მიმდინარეობაზე დაკვირვებას მაგნიტური რეზონანსის საშუალებით ახორციელებენ. ულტრაიისფერი დასხივების ფონზე კადმიუმის სელენიდის ნაწილაკები იწყებენ ციმციმს, გააღწევენ სისხლის მიმოქცევის სისტემაში და მივლენ სიმსივნურ უჯრედებამდე.</a:t>
              </a:r>
              <a:endParaRPr sz="1800" b="0" i="0" u="none" strike="noStrike" cap="none">
                <a:solidFill>
                  <a:srgbClr val="FAD8E2"/>
                </a:solidFill>
                <a:latin typeface="Calibri"/>
                <a:ea typeface="Calibri"/>
                <a:cs typeface="Calibri"/>
                <a:sym typeface="Calibri"/>
              </a:endParaRPr>
            </a:p>
          </p:txBody>
        </p:sp>
        <p:sp>
          <p:nvSpPr>
            <p:cNvPr id="373" name="Google Shape;373;p8"/>
            <p:cNvSpPr/>
            <p:nvPr/>
          </p:nvSpPr>
          <p:spPr>
            <a:xfrm rot="-5400000">
              <a:off x="6217956" y="3273458"/>
              <a:ext cx="5342808" cy="357429"/>
            </a:xfrm>
            <a:custGeom>
              <a:avLst/>
              <a:gdLst/>
              <a:ahLst/>
              <a:cxnLst/>
              <a:rect l="l" t="t" r="r" b="b"/>
              <a:pathLst>
                <a:path w="5342808" h="357429" extrusionOk="0">
                  <a:moveTo>
                    <a:pt x="0" y="0"/>
                  </a:moveTo>
                  <a:lnTo>
                    <a:pt x="5342808" y="0"/>
                  </a:lnTo>
                  <a:lnTo>
                    <a:pt x="5342808" y="357429"/>
                  </a:lnTo>
                  <a:lnTo>
                    <a:pt x="0" y="357429"/>
                  </a:lnTo>
                  <a:lnTo>
                    <a:pt x="0" y="0"/>
                  </a:lnTo>
                  <a:close/>
                </a:path>
              </a:pathLst>
            </a:custGeom>
            <a:noFill/>
            <a:ln>
              <a:noFill/>
            </a:ln>
          </p:spPr>
          <p:txBody>
            <a:bodyPr spcFirstLastPara="1" wrap="square" lIns="0" tIns="0" rIns="315225" bIns="0" anchor="t" anchorCtr="0">
              <a:noAutofit/>
            </a:bodyPr>
            <a:lstStyle/>
            <a:p>
              <a:pPr marL="0" marR="0" lvl="0" indent="0" algn="r" rtl="0">
                <a:lnSpc>
                  <a:spcPct val="90000"/>
                </a:lnSpc>
                <a:spcBef>
                  <a:spcPts val="0"/>
                </a:spcBef>
                <a:spcAft>
                  <a:spcPts val="0"/>
                </a:spcAft>
                <a:buClr>
                  <a:schemeClr val="lt1"/>
                </a:buClr>
                <a:buSzPts val="2300"/>
                <a:buFont typeface="Calibri"/>
                <a:buNone/>
              </a:pPr>
              <a:endParaRPr sz="2300" b="0" i="0" u="none" strike="noStrike" cap="none">
                <a:solidFill>
                  <a:schemeClr val="lt1"/>
                </a:solidFill>
                <a:latin typeface="Calibri"/>
                <a:ea typeface="Calibri"/>
                <a:cs typeface="Calibri"/>
                <a:sym typeface="Calibri"/>
              </a:endParaRPr>
            </a:p>
          </p:txBody>
        </p:sp>
        <p:sp>
          <p:nvSpPr>
            <p:cNvPr id="374" name="Google Shape;374;p8"/>
            <p:cNvSpPr/>
            <p:nvPr/>
          </p:nvSpPr>
          <p:spPr>
            <a:xfrm>
              <a:off x="8024884" y="27296"/>
              <a:ext cx="4056430" cy="6849747"/>
            </a:xfrm>
            <a:custGeom>
              <a:avLst/>
              <a:gdLst/>
              <a:ahLst/>
              <a:cxnLst/>
              <a:rect l="l" t="t" r="r" b="b"/>
              <a:pathLst>
                <a:path w="3467034" h="6849747" extrusionOk="0">
                  <a:moveTo>
                    <a:pt x="0" y="0"/>
                  </a:moveTo>
                  <a:lnTo>
                    <a:pt x="3467034" y="0"/>
                  </a:lnTo>
                  <a:lnTo>
                    <a:pt x="3467034" y="6849747"/>
                  </a:lnTo>
                  <a:lnTo>
                    <a:pt x="0" y="6849747"/>
                  </a:lnTo>
                  <a:lnTo>
                    <a:pt x="0" y="0"/>
                  </a:lnTo>
                  <a:close/>
                </a:path>
              </a:pathLst>
            </a:custGeom>
            <a:solidFill>
              <a:srgbClr val="E74372"/>
            </a:solidFill>
            <a:ln w="19050" cap="rnd" cmpd="sng">
              <a:solidFill>
                <a:schemeClr val="lt1"/>
              </a:solidFill>
              <a:prstDash val="solid"/>
              <a:round/>
              <a:headEnd type="none" w="sm" len="sm"/>
              <a:tailEnd type="none" w="sm" len="sm"/>
            </a:ln>
          </p:spPr>
          <p:txBody>
            <a:bodyPr spcFirstLastPara="1" wrap="square" lIns="113775" tIns="315225" rIns="113775" bIns="113775" anchor="t" anchorCtr="0">
              <a:noAutofit/>
            </a:bodyPr>
            <a:lstStyle/>
            <a:p>
              <a:pPr marL="114300" marR="0" lvl="1" indent="-114300" algn="l" rtl="0">
                <a:lnSpc>
                  <a:spcPct val="90000"/>
                </a:lnSpc>
                <a:spcBef>
                  <a:spcPts val="0"/>
                </a:spcBef>
                <a:spcAft>
                  <a:spcPts val="0"/>
                </a:spcAft>
                <a:buClr>
                  <a:schemeClr val="lt1"/>
                </a:buClr>
                <a:buSzPts val="2000"/>
                <a:buFont typeface="Calibri"/>
                <a:buChar char="•"/>
              </a:pPr>
              <a:r>
                <a:rPr lang="ka-GE" sz="2000" b="1" i="0" u="none" strike="noStrike" cap="none">
                  <a:solidFill>
                    <a:schemeClr val="lt1"/>
                  </a:solidFill>
                  <a:latin typeface="Calibri"/>
                  <a:ea typeface="Calibri"/>
                  <a:cs typeface="Calibri"/>
                  <a:sym typeface="Calibri"/>
                </a:rPr>
                <a:t>ნანომანიპულატორები</a:t>
              </a:r>
              <a:endParaRPr sz="2000" b="0" i="0" u="none" strike="noStrike" cap="none">
                <a:solidFill>
                  <a:schemeClr val="lt1"/>
                </a:solidFill>
                <a:latin typeface="Calibri"/>
                <a:ea typeface="Calibri"/>
                <a:cs typeface="Calibri"/>
                <a:sym typeface="Calibri"/>
              </a:endParaRPr>
            </a:p>
            <a:p>
              <a:pPr marL="171450" marR="0" lvl="1" indent="-171450" algn="l" rtl="0">
                <a:lnSpc>
                  <a:spcPct val="90000"/>
                </a:lnSpc>
                <a:spcBef>
                  <a:spcPts val="300"/>
                </a:spcBef>
                <a:spcAft>
                  <a:spcPts val="0"/>
                </a:spcAft>
                <a:buClr>
                  <a:srgbClr val="FAD8E2"/>
                </a:buClr>
                <a:buSzPts val="1800"/>
                <a:buFont typeface="Calibri"/>
                <a:buChar char="•"/>
              </a:pPr>
              <a:r>
                <a:rPr lang="ka-GE" sz="1800" b="0" i="0" u="none" strike="noStrike" cap="none">
                  <a:solidFill>
                    <a:srgbClr val="FAD8E2"/>
                  </a:solidFill>
                  <a:latin typeface="Calibri"/>
                  <a:ea typeface="Calibri"/>
                  <a:cs typeface="Calibri"/>
                  <a:sym typeface="Calibri"/>
                </a:rPr>
                <a:t>ნანომანიპულატორი შეიძლება ეწოდოს ისეთ მოწყობილობას, რომელიც გამოიყენება სხვადასხვა ნანოობიექტის – ნანონაწილაკების, მოლეკულის, ცალკეული ატომების მანიპულირებისთვის. დღესდღეობით შექმნილია ასეთი „ნანოპინცეტის“ რამდენიმე ვარიანტი. ერთ შემთხვევაში გამოიყენეს ორი ნახშირწყლოვანი ნანომილი დიამეტრით 50 ნმ, რომლებიც განლაგებულნი არიან 2მკმ დიამეტრის მქონე შუშის ხვეულის გარშემო, ხოლო მეორე შემთხვევაში – დნმ-ის მოლეკულა, რომელიც იცვლის თავის კონფიგურაციას მანიპულაციის შესაბამისად. კორნელის და მასაჩუსეტის უნივერსიტეტის მეცნიერებმა წარმოადგინეს მაგალითი, მათ შეძლეს დაეშალათ, გაეხსნათ დნმ-ის მოლეკულა ნანოპინცეტის გამოყენებით.</a:t>
              </a:r>
              <a:endParaRPr sz="1800" b="0" i="0" u="none" strike="noStrike" cap="none">
                <a:solidFill>
                  <a:srgbClr val="FAD8E2"/>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10"/>
          <p:cNvSpPr txBox="1">
            <a:spLocks noGrp="1"/>
          </p:cNvSpPr>
          <p:nvPr>
            <p:ph type="title"/>
          </p:nvPr>
        </p:nvSpPr>
        <p:spPr>
          <a:xfrm>
            <a:off x="685800" y="-118534"/>
            <a:ext cx="10131300" cy="14562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lt1"/>
              </a:buClr>
              <a:buSzPts val="2800"/>
              <a:buFont typeface="Calibri"/>
              <a:buNone/>
            </a:pPr>
            <a:r>
              <a:rPr lang="ka-GE" sz="2800" b="1"/>
              <a:t>წამლის მიწოდების ნანოტექნოლოგიური სისტემა</a:t>
            </a:r>
            <a:endParaRPr sz="2800"/>
          </a:p>
        </p:txBody>
      </p:sp>
      <p:sp>
        <p:nvSpPr>
          <p:cNvPr id="387" name="Google Shape;387;p10"/>
          <p:cNvSpPr txBox="1">
            <a:spLocks noGrp="1"/>
          </p:cNvSpPr>
          <p:nvPr>
            <p:ph type="body" idx="1"/>
          </p:nvPr>
        </p:nvSpPr>
        <p:spPr>
          <a:xfrm>
            <a:off x="211015" y="942535"/>
            <a:ext cx="11873100" cy="5915400"/>
          </a:xfrm>
          <a:prstGeom prst="rect">
            <a:avLst/>
          </a:prstGeom>
          <a:noFill/>
          <a:ln>
            <a:noFill/>
          </a:ln>
        </p:spPr>
        <p:txBody>
          <a:bodyPr spcFirstLastPara="1" wrap="square" lIns="91425" tIns="45700" rIns="91425" bIns="45700" anchor="ctr" anchorCtr="0">
            <a:normAutofit/>
          </a:bodyPr>
          <a:lstStyle/>
          <a:p>
            <a:pPr marL="285750" lvl="0" indent="-285750" algn="l" rtl="0">
              <a:lnSpc>
                <a:spcPct val="100000"/>
              </a:lnSpc>
              <a:spcBef>
                <a:spcPts val="0"/>
              </a:spcBef>
              <a:spcAft>
                <a:spcPts val="0"/>
              </a:spcAft>
              <a:buSzPts val="2000"/>
              <a:buChar char="•"/>
            </a:pPr>
            <a:r>
              <a:rPr lang="ka-GE" sz="2000" dirty="0">
                <a:solidFill>
                  <a:srgbClr val="FAD8E2"/>
                </a:solidFill>
              </a:rPr>
              <a:t>საკმაოდ ეფექტურადაა შესაძლებელი </a:t>
            </a:r>
            <a:r>
              <a:rPr lang="ka-GE" sz="2000" dirty="0" err="1">
                <a:solidFill>
                  <a:srgbClr val="FAD8E2"/>
                </a:solidFill>
              </a:rPr>
              <a:t>ნანოტექნოლოგიური</a:t>
            </a:r>
            <a:r>
              <a:rPr lang="ka-GE" sz="2000" dirty="0">
                <a:solidFill>
                  <a:srgbClr val="FAD8E2"/>
                </a:solidFill>
              </a:rPr>
              <a:t> საშუალებების გამოიყენება ფარმაკოლოგიური პრეპარატების ორგანიზმში </a:t>
            </a:r>
            <a:r>
              <a:rPr lang="ka-GE" sz="2000" dirty="0" err="1">
                <a:solidFill>
                  <a:srgbClr val="FAD8E2"/>
                </a:solidFill>
              </a:rPr>
              <a:t>შესაყ</a:t>
            </a:r>
            <a:r>
              <a:rPr lang="ka-GE" sz="2000" dirty="0">
                <a:solidFill>
                  <a:srgbClr val="FAD8E2"/>
                </a:solidFill>
              </a:rPr>
              <a:t>- ვანად. </a:t>
            </a:r>
            <a:r>
              <a:rPr lang="ka-GE" sz="2000" dirty="0" err="1">
                <a:solidFill>
                  <a:srgbClr val="FAD8E2"/>
                </a:solidFill>
              </a:rPr>
              <a:t>ნანოსკალებს</a:t>
            </a:r>
            <a:r>
              <a:rPr lang="ka-GE" sz="2000" dirty="0">
                <a:solidFill>
                  <a:srgbClr val="FAD8E2"/>
                </a:solidFill>
              </a:rPr>
              <a:t> და </a:t>
            </a:r>
            <a:r>
              <a:rPr lang="ka-GE" sz="2000" dirty="0" err="1">
                <a:solidFill>
                  <a:srgbClr val="FAD8E2"/>
                </a:solidFill>
              </a:rPr>
              <a:t>ნანონაწილაკებს</a:t>
            </a:r>
            <a:r>
              <a:rPr lang="ka-GE" sz="2000" dirty="0">
                <a:solidFill>
                  <a:srgbClr val="FAD8E2"/>
                </a:solidFill>
              </a:rPr>
              <a:t> წამლის მოლეკულები მიაქვთ უშუალოდ იმ ადგილამდე, სადაც ყველაზე მეტადაა მედიკამენტის მოქმედება საჭირო. შესაბამისად, მინიმალურ დროში ჩვენ ვიღებთ მაქსიმალურ ეფექტს.</a:t>
            </a:r>
            <a:br>
              <a:rPr lang="ka-GE" sz="2000" dirty="0">
                <a:solidFill>
                  <a:srgbClr val="FAD8E2"/>
                </a:solidFill>
              </a:rPr>
            </a:br>
            <a:r>
              <a:rPr lang="ka-GE" sz="2000" dirty="0">
                <a:solidFill>
                  <a:srgbClr val="FAD8E2"/>
                </a:solidFill>
              </a:rPr>
              <a:t>წამლის მიწოდების სისტემაში ძირითადად გამოიყენება </a:t>
            </a:r>
            <a:r>
              <a:rPr lang="ka-GE" sz="2000" dirty="0" err="1">
                <a:solidFill>
                  <a:srgbClr val="FAD8E2"/>
                </a:solidFill>
              </a:rPr>
              <a:t>ლიპიდებზე</a:t>
            </a:r>
            <a:r>
              <a:rPr lang="ka-GE" sz="2000" dirty="0">
                <a:solidFill>
                  <a:srgbClr val="FAD8E2"/>
                </a:solidFill>
              </a:rPr>
              <a:t> და </a:t>
            </a:r>
            <a:r>
              <a:rPr lang="ka-GE" sz="2000" dirty="0" err="1">
                <a:solidFill>
                  <a:srgbClr val="FAD8E2"/>
                </a:solidFill>
              </a:rPr>
              <a:t>ლიპომერებზე</a:t>
            </a:r>
            <a:r>
              <a:rPr lang="ka-GE" sz="2000" dirty="0">
                <a:solidFill>
                  <a:srgbClr val="FAD8E2"/>
                </a:solidFill>
              </a:rPr>
              <a:t> დაფუძნებული </a:t>
            </a:r>
            <a:r>
              <a:rPr lang="ka-GE" sz="2000" dirty="0" err="1">
                <a:solidFill>
                  <a:srgbClr val="FAD8E2"/>
                </a:solidFill>
              </a:rPr>
              <a:t>ნანონაწილაკების</a:t>
            </a:r>
            <a:r>
              <a:rPr lang="ka-GE" sz="2000" dirty="0">
                <a:solidFill>
                  <a:srgbClr val="FAD8E2"/>
                </a:solidFill>
              </a:rPr>
              <a:t> სისტემები. მათი ეფექტურობა ფარმაკოლოგიური პრეპარატების </a:t>
            </a:r>
            <a:r>
              <a:rPr lang="ka-GE" sz="2000" dirty="0" err="1">
                <a:solidFill>
                  <a:srgbClr val="FAD8E2"/>
                </a:solidFill>
              </a:rPr>
              <a:t>ფარმაკოკინეტიკაში</a:t>
            </a:r>
            <a:r>
              <a:rPr lang="ka-GE" sz="2000" dirty="0">
                <a:solidFill>
                  <a:srgbClr val="FAD8E2"/>
                </a:solidFill>
              </a:rPr>
              <a:t> და </a:t>
            </a:r>
            <a:r>
              <a:rPr lang="ka-GE" sz="2000" dirty="0" err="1">
                <a:solidFill>
                  <a:srgbClr val="FAD8E2"/>
                </a:solidFill>
              </a:rPr>
              <a:t>ბიოდისტრიბუციის</a:t>
            </a:r>
            <a:r>
              <a:rPr lang="ka-GE" sz="2000" dirty="0">
                <a:solidFill>
                  <a:srgbClr val="FAD8E2"/>
                </a:solidFill>
              </a:rPr>
              <a:t> პროცესებში ჩართვაში მდგომარეობს.</a:t>
            </a:r>
            <a:br>
              <a:rPr lang="ka-GE" sz="2000" dirty="0">
                <a:solidFill>
                  <a:srgbClr val="FAD8E2"/>
                </a:solidFill>
              </a:rPr>
            </a:br>
            <a:r>
              <a:rPr lang="ka-GE" sz="2000" dirty="0">
                <a:solidFill>
                  <a:srgbClr val="FAD8E2"/>
                </a:solidFill>
              </a:rPr>
              <a:t>თუ ფარმაკოლოგიური პრეპარატების დიდი ზომის მოლეკულები ჩვეულებრივ </a:t>
            </a:r>
            <a:r>
              <a:rPr lang="ka-GE" sz="2000" dirty="0" err="1">
                <a:solidFill>
                  <a:srgbClr val="FAD8E2"/>
                </a:solidFill>
              </a:rPr>
              <a:t>შემთხვევში</a:t>
            </a:r>
            <a:r>
              <a:rPr lang="ka-GE" sz="2000" dirty="0">
                <a:solidFill>
                  <a:srgbClr val="FAD8E2"/>
                </a:solidFill>
              </a:rPr>
              <a:t> ტრანსფორმაციის დროს გამოიყოფა ორგანიზმიდან, ასეთი ტიპით მიწოდებული წამლის </a:t>
            </a:r>
            <a:r>
              <a:rPr lang="ka-GE" sz="2000" dirty="0" err="1">
                <a:solidFill>
                  <a:srgbClr val="FAD8E2"/>
                </a:solidFill>
              </a:rPr>
              <a:t>ნანონაწილაკები</a:t>
            </a:r>
            <a:r>
              <a:rPr lang="ka-GE" sz="2000" dirty="0">
                <a:solidFill>
                  <a:srgbClr val="FAD8E2"/>
                </a:solidFill>
              </a:rPr>
              <a:t> კავდება სიმსივნურად დაავადებული უჯრედების მიერ, რაც გარკვეულწილად განპირობებულია მათი მცირე ზომით.</a:t>
            </a:r>
            <a:br>
              <a:rPr lang="ka-GE" sz="2000" dirty="0">
                <a:solidFill>
                  <a:srgbClr val="FAD8E2"/>
                </a:solidFill>
              </a:rPr>
            </a:br>
            <a:r>
              <a:rPr lang="ka-GE" sz="2000" dirty="0">
                <a:solidFill>
                  <a:srgbClr val="FAD8E2"/>
                </a:solidFill>
              </a:rPr>
              <a:t>წამლის მიწოდების ასეთი ტიპი თანდათან ვითარდება და შესაძლებელია პრეპარატის ფიქსირება როგორც პათოლოგიურად სახეშეცვლილი უჯრედის მემბრანაზე, ასევე უჯრედის შიგნით.</a:t>
            </a:r>
            <a:endParaRPr sz="2000" dirty="0">
              <a:solidFill>
                <a:srgbClr val="FAD8E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pic>
        <p:nvPicPr>
          <p:cNvPr id="393" name="Google Shape;393;p11" descr="light spots"/>
          <p:cNvPicPr preferRelativeResize="0"/>
          <p:nvPr/>
        </p:nvPicPr>
        <p:blipFill rotWithShape="1">
          <a:blip r:embed="rId3">
            <a:alphaModFix amt="20000"/>
          </a:blip>
          <a:srcRect/>
          <a:stretch/>
        </p:blipFill>
        <p:spPr>
          <a:xfrm>
            <a:off x="0" y="0"/>
            <a:ext cx="12192000" cy="6858000"/>
          </a:xfrm>
          <a:prstGeom prst="rect">
            <a:avLst/>
          </a:prstGeom>
          <a:noFill/>
          <a:ln>
            <a:noFill/>
          </a:ln>
          <a:effectLst>
            <a:outerShdw blurRad="50800" dist="50800" dir="11100000" sx="1000" sy="1000" algn="ctr" rotWithShape="0">
              <a:srgbClr val="000000">
                <a:alpha val="0"/>
              </a:srgbClr>
            </a:outerShdw>
            <a:reflection stA="0" endPos="65000" dist="50800" dir="5400000" fadeDir="5400012" sy="-100000" algn="bl" rotWithShape="0"/>
          </a:effectLst>
        </p:spPr>
      </p:pic>
      <p:sp>
        <p:nvSpPr>
          <p:cNvPr id="394" name="Google Shape;394;p11"/>
          <p:cNvSpPr txBox="1">
            <a:spLocks noGrp="1"/>
          </p:cNvSpPr>
          <p:nvPr>
            <p:ph type="ctrTitle"/>
          </p:nvPr>
        </p:nvSpPr>
        <p:spPr>
          <a:xfrm>
            <a:off x="3962399" y="2573867"/>
            <a:ext cx="7197600" cy="2421600"/>
          </a:xfrm>
          <a:prstGeom prst="rect">
            <a:avLst/>
          </a:prstGeom>
          <a:noFill/>
          <a:ln>
            <a:noFill/>
          </a:ln>
        </p:spPr>
        <p:txBody>
          <a:bodyPr spcFirstLastPara="1" wrap="square" lIns="91425" tIns="45700" rIns="91425" bIns="45700" anchor="b" anchorCtr="0">
            <a:normAutofit/>
          </a:bodyPr>
          <a:lstStyle/>
          <a:p>
            <a:pPr marL="0" lvl="0" indent="0" algn="r" rtl="0">
              <a:lnSpc>
                <a:spcPct val="100000"/>
              </a:lnSpc>
              <a:spcBef>
                <a:spcPts val="0"/>
              </a:spcBef>
              <a:spcAft>
                <a:spcPts val="0"/>
              </a:spcAft>
              <a:buClr>
                <a:schemeClr val="lt1"/>
              </a:buClr>
              <a:buSzPts val="4800"/>
              <a:buFont typeface="Calibri"/>
              <a:buNone/>
            </a:pPr>
            <a:r>
              <a:rPr lang="ka-GE"/>
              <a:t>ნანომედიცინა</a:t>
            </a:r>
            <a:endParaRPr/>
          </a:p>
        </p:txBody>
      </p:sp>
      <p:sp>
        <p:nvSpPr>
          <p:cNvPr id="396" name="Google Shape;396;p11"/>
          <p:cNvSpPr/>
          <p:nvPr/>
        </p:nvSpPr>
        <p:spPr>
          <a:xfrm>
            <a:off x="900332" y="562708"/>
            <a:ext cx="10536600" cy="2554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ka-GE" sz="2000" b="0" i="0" u="none" strike="noStrike" cap="none" dirty="0" err="1">
                <a:solidFill>
                  <a:srgbClr val="FAD8E2"/>
                </a:solidFill>
                <a:latin typeface="Calibri"/>
                <a:ea typeface="Calibri"/>
                <a:cs typeface="Calibri"/>
                <a:sym typeface="Calibri"/>
              </a:rPr>
              <a:t>ნანოტექნოლოგიებს</a:t>
            </a:r>
            <a:r>
              <a:rPr lang="ka-GE" sz="2000" b="0" i="0" u="none" strike="noStrike" cap="none" dirty="0">
                <a:solidFill>
                  <a:srgbClr val="FAD8E2"/>
                </a:solidFill>
                <a:latin typeface="Calibri"/>
                <a:ea typeface="Calibri"/>
                <a:cs typeface="Calibri"/>
                <a:sym typeface="Calibri"/>
              </a:rPr>
              <a:t> შესწევთ უნარი სულ ცოტა ხანში შეაღწიონ ადამიანის ორგანიზმის ნებისმიერ წერტილში, აიღონ ლოკალურად სადიაგნოსტიკო ინფორმაცია, მიაწოდონ ფარმაკოლოგიური საშუალებები და საუკეთესო შემთხვევაში ადგილზევე აწარმოონ „</a:t>
            </a:r>
            <a:r>
              <a:rPr lang="ka-GE" sz="2000" b="0" i="0" u="none" strike="noStrike" cap="none" dirty="0" err="1">
                <a:solidFill>
                  <a:srgbClr val="FAD8E2"/>
                </a:solidFill>
                <a:latin typeface="Calibri"/>
                <a:ea typeface="Calibri"/>
                <a:cs typeface="Calibri"/>
                <a:sym typeface="Calibri"/>
              </a:rPr>
              <a:t>ნანოქირურგიული</a:t>
            </a:r>
            <a:r>
              <a:rPr lang="ka-GE" sz="2000" b="0" i="0" u="none" strike="noStrike" cap="none" dirty="0">
                <a:solidFill>
                  <a:srgbClr val="FAD8E2"/>
                </a:solidFill>
                <a:latin typeface="Calibri"/>
                <a:ea typeface="Calibri"/>
                <a:cs typeface="Calibri"/>
                <a:sym typeface="Calibri"/>
              </a:rPr>
              <a:t>“ ოპერაციები – </a:t>
            </a:r>
            <a:r>
              <a:rPr lang="ka-GE" sz="2000" b="0" i="0" u="none" strike="noStrike" cap="none" dirty="0" err="1">
                <a:solidFill>
                  <a:srgbClr val="FAD8E2"/>
                </a:solidFill>
                <a:latin typeface="Calibri"/>
                <a:ea typeface="Calibri"/>
                <a:cs typeface="Calibri"/>
                <a:sym typeface="Calibri"/>
              </a:rPr>
              <a:t>ათეროსკლეროზული</a:t>
            </a:r>
            <a:r>
              <a:rPr lang="ka-GE" sz="2000" b="0" i="0" u="none" strike="noStrike" cap="none" dirty="0">
                <a:solidFill>
                  <a:srgbClr val="FAD8E2"/>
                </a:solidFill>
                <a:latin typeface="Calibri"/>
                <a:ea typeface="Calibri"/>
                <a:cs typeface="Calibri"/>
                <a:sym typeface="Calibri"/>
              </a:rPr>
              <a:t> </a:t>
            </a:r>
            <a:r>
              <a:rPr lang="ka-GE" sz="2000" b="0" i="0" u="none" strike="noStrike" cap="none" dirty="0" err="1">
                <a:solidFill>
                  <a:srgbClr val="FAD8E2"/>
                </a:solidFill>
                <a:latin typeface="Calibri"/>
                <a:ea typeface="Calibri"/>
                <a:cs typeface="Calibri"/>
                <a:sym typeface="Calibri"/>
              </a:rPr>
              <a:t>ფოლაქის</a:t>
            </a:r>
            <a:r>
              <a:rPr lang="ka-GE" sz="2000" b="0" i="0" u="none" strike="noStrike" cap="none" dirty="0">
                <a:solidFill>
                  <a:srgbClr val="FAD8E2"/>
                </a:solidFill>
                <a:latin typeface="Calibri"/>
                <a:ea typeface="Calibri"/>
                <a:cs typeface="Calibri"/>
                <a:sym typeface="Calibri"/>
              </a:rPr>
              <a:t> მოცილება, ავთვისებიანად გადაგვარებული სიმსივნური უჯრედების განადგურება, დაზიანებული ნერვული ბოჭკოების აღდგენა და </a:t>
            </a:r>
            <a:r>
              <a:rPr lang="ka-GE" sz="2000" b="0" i="0" u="none" strike="noStrike" cap="none" dirty="0" err="1">
                <a:solidFill>
                  <a:srgbClr val="FAD8E2"/>
                </a:solidFill>
                <a:latin typeface="Calibri"/>
                <a:ea typeface="Calibri"/>
                <a:cs typeface="Calibri"/>
                <a:sym typeface="Calibri"/>
              </a:rPr>
              <a:t>ა.შ</a:t>
            </a:r>
            <a:r>
              <a:rPr lang="ka-GE" sz="2000" b="0" i="0" u="none" strike="noStrike" cap="none" dirty="0">
                <a:solidFill>
                  <a:srgbClr val="FAD8E2"/>
                </a:solidFill>
                <a:latin typeface="Calibri"/>
                <a:ea typeface="Calibri"/>
                <a:cs typeface="Calibri"/>
                <a:sym typeface="Calibri"/>
              </a:rPr>
              <a:t>.</a:t>
            </a:r>
            <a:br>
              <a:rPr lang="ka-GE" sz="2000" b="0" i="0" u="none" strike="noStrike" cap="none" dirty="0">
                <a:solidFill>
                  <a:srgbClr val="FAD8E2"/>
                </a:solidFill>
                <a:latin typeface="Calibri"/>
                <a:ea typeface="Calibri"/>
                <a:cs typeface="Calibri"/>
                <a:sym typeface="Calibri"/>
              </a:rPr>
            </a:br>
            <a:r>
              <a:rPr lang="ka-GE" sz="2000" b="0" i="0" u="none" strike="noStrike" cap="none" dirty="0" err="1">
                <a:solidFill>
                  <a:srgbClr val="FAD8E2"/>
                </a:solidFill>
                <a:latin typeface="Calibri"/>
                <a:ea typeface="Calibri"/>
                <a:cs typeface="Calibri"/>
                <a:sym typeface="Calibri"/>
              </a:rPr>
              <a:t>ნანოტექნოლოგიები</a:t>
            </a:r>
            <a:r>
              <a:rPr lang="ka-GE" sz="2000" b="0" i="0" u="none" strike="noStrike" cap="none" dirty="0">
                <a:solidFill>
                  <a:srgbClr val="FAD8E2"/>
                </a:solidFill>
                <a:latin typeface="Calibri"/>
                <a:ea typeface="Calibri"/>
                <a:cs typeface="Calibri"/>
                <a:sym typeface="Calibri"/>
              </a:rPr>
              <a:t> მომავლის ტექნოლოგიაა, რომლის გამოყენება წარმატებით დაიწყო მედიცინაში და თანდათან უფრო ფართო გავრცელებას პოულობს.</a:t>
            </a:r>
            <a:endParaRPr sz="2000" b="0" i="0" u="none" strike="noStrike" cap="none" dirty="0">
              <a:solidFill>
                <a:srgbClr val="FAD8E2"/>
              </a:solidFill>
              <a:latin typeface="Calibri"/>
              <a:ea typeface="Calibri"/>
              <a:cs typeface="Calibri"/>
              <a:sym typeface="Calibri"/>
            </a:endParaRPr>
          </a:p>
        </p:txBody>
      </p:sp>
      <p:pic>
        <p:nvPicPr>
          <p:cNvPr id="397" name="Google Shape;397;p11" descr="Nanomedicine | Future Medical Technologies"/>
          <p:cNvPicPr preferRelativeResize="0"/>
          <p:nvPr/>
        </p:nvPicPr>
        <p:blipFill rotWithShape="1">
          <a:blip r:embed="rId4">
            <a:alphaModFix/>
          </a:blip>
          <a:srcRect/>
          <a:stretch/>
        </p:blipFill>
        <p:spPr>
          <a:xfrm>
            <a:off x="1017563" y="3291501"/>
            <a:ext cx="4229442" cy="3407660"/>
          </a:xfrm>
          <a:prstGeom prst="rect">
            <a:avLst/>
          </a:prstGeom>
          <a:noFill/>
          <a:ln>
            <a:noFill/>
          </a:ln>
          <a:effectLst>
            <a:outerShdw blurRad="50800" dist="50800" dir="11100000" sx="1000" sy="1000" algn="ctr" rotWithShape="0">
              <a:srgbClr val="000000">
                <a:alpha val="0"/>
              </a:srgbClr>
            </a:outerShdw>
            <a:reflection stA="0" endPos="65000" dist="50800" dir="5400000" fadeDir="5400012" sy="-100000" algn="bl" rotWithShape="0"/>
          </a:effectLst>
        </p:spPr>
      </p:pic>
    </p:spTree>
  </p:cSld>
  <p:clrMapOvr>
    <a:masterClrMapping/>
  </p:clrMapOvr>
</p:sld>
</file>

<file path=ppt/theme/theme1.xml><?xml version="1.0" encoding="utf-8"?>
<a:theme xmlns:a="http://schemas.openxmlformats.org/drawingml/2006/main" name="ციური">
  <a:themeElements>
    <a:clrScheme name="Celestial">
      <a:dk1>
        <a:srgbClr val="000000"/>
      </a:dk1>
      <a:lt1>
        <a:srgbClr val="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751</Words>
  <Application>Microsoft Office PowerPoint</Application>
  <PresentationFormat>Widescreen</PresentationFormat>
  <Paragraphs>32</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ციური</vt:lpstr>
      <vt:lpstr>ნანომედიცინა</vt:lpstr>
      <vt:lpstr>საფუძვლები</vt:lpstr>
      <vt:lpstr>ნანომედიცინის მასშტაბი</vt:lpstr>
      <vt:lpstr>ნანომასალები</vt:lpstr>
      <vt:lpstr>ნანოსტრუქტურები - ნანონაწილაკები - მიკროკაფსულები</vt:lpstr>
      <vt:lpstr>PowerPoint Presentation</vt:lpstr>
      <vt:lpstr>დენდრიმერები</vt:lpstr>
      <vt:lpstr>PowerPoint Presentation</vt:lpstr>
      <vt:lpstr>წამლის მიწოდების ნანოტექნოლოგიური სისტემა</vt:lpstr>
      <vt:lpstr>ნანომედიცინა</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ნანომედიცინა</dc:title>
  <dc:creator>Tsotne Gogoli</dc:creator>
  <cp:lastModifiedBy>Tsotne Gogoli</cp:lastModifiedBy>
  <cp:revision>1</cp:revision>
  <dcterms:modified xsi:type="dcterms:W3CDTF">2022-06-11T11:09:09Z</dcterms:modified>
</cp:coreProperties>
</file>