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1" r:id="rId3"/>
    <p:sldId id="258" r:id="rId4"/>
    <p:sldId id="269" r:id="rId5"/>
    <p:sldId id="270" r:id="rId6"/>
    <p:sldId id="260" r:id="rId7"/>
    <p:sldId id="262" r:id="rId8"/>
    <p:sldId id="263" r:id="rId9"/>
    <p:sldId id="266" r:id="rId10"/>
    <p:sldId id="264" r:id="rId11"/>
    <p:sldId id="265" r:id="rId12"/>
    <p:sldId id="267" r:id="rId13"/>
    <p:sldId id="268" r:id="rId14"/>
    <p:sldId id="26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E2C3C00-C8A3-454E-A4AC-C93F3162B3AA}" type="datetimeFigureOut">
              <a:rPr lang="en-US" smtClean="0"/>
              <a:pPr/>
              <a:t>6/12/2015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362584-spacex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3738" y="1219200"/>
            <a:ext cx="6719662" cy="4953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819400"/>
          </a:xfrm>
        </p:spPr>
        <p:txBody>
          <a:bodyPr>
            <a:normAutofit/>
          </a:bodyPr>
          <a:lstStyle/>
          <a:p>
            <a:pPr algn="ctr"/>
            <a:r>
              <a:rPr lang="ka-GE" sz="1600" i="1" u="sng" smtClean="0">
                <a:solidFill>
                  <a:schemeClr val="accent2"/>
                </a:solidFill>
                <a:effectLst/>
              </a:rPr>
              <a:t>გიორგი </a:t>
            </a:r>
            <a:r>
              <a:rPr lang="ka-GE" sz="1600" i="1" u="sng" dirty="0" smtClean="0">
                <a:solidFill>
                  <a:schemeClr val="accent2"/>
                </a:solidFill>
                <a:effectLst/>
              </a:rPr>
              <a:t>აფრიდონიძე</a:t>
            </a:r>
            <a:r>
              <a:rPr lang="ka-GE" sz="1400" i="1" u="sng" dirty="0" smtClean="0">
                <a:solidFill>
                  <a:schemeClr val="accent2"/>
                </a:solidFill>
                <a:effectLst/>
              </a:rPr>
              <a:t/>
            </a:r>
            <a:br>
              <a:rPr lang="ka-GE" sz="1400" i="1" u="sng" dirty="0" smtClean="0">
                <a:solidFill>
                  <a:schemeClr val="accent2"/>
                </a:solidFill>
                <a:effectLst/>
              </a:rPr>
            </a:br>
            <a:r>
              <a:rPr lang="ka-GE" sz="1400" i="1" u="sng" dirty="0" smtClean="0">
                <a:solidFill>
                  <a:schemeClr val="accent2"/>
                </a:solidFill>
                <a:effectLst/>
              </a:rPr>
              <a:t>(პრეზენტაციის თემა)</a:t>
            </a:r>
            <a:r>
              <a:rPr lang="ka-GE" sz="3600" i="1" u="sng" dirty="0">
                <a:solidFill>
                  <a:schemeClr val="accent2"/>
                </a:solidFill>
                <a:effectLst/>
              </a:rPr>
              <a:t/>
            </a:r>
            <a:br>
              <a:rPr lang="ka-GE" sz="3600" i="1" u="sng" dirty="0">
                <a:solidFill>
                  <a:schemeClr val="accent2"/>
                </a:solidFill>
                <a:effectLst/>
              </a:rPr>
            </a:br>
            <a:r>
              <a:rPr lang="en-US" sz="3600" i="1" u="sng" dirty="0" smtClean="0">
                <a:solidFill>
                  <a:schemeClr val="accent2"/>
                </a:solidFill>
                <a:effectLst/>
              </a:rPr>
              <a:t>Space X </a:t>
            </a:r>
            <a:r>
              <a:rPr lang="ka-GE" sz="3600" i="1" u="sng" dirty="0" smtClean="0">
                <a:solidFill>
                  <a:schemeClr val="accent2"/>
                </a:solidFill>
                <a:effectLst/>
              </a:rPr>
              <a:t/>
            </a:r>
            <a:br>
              <a:rPr lang="ka-GE" sz="3600" i="1" u="sng" dirty="0" smtClean="0">
                <a:solidFill>
                  <a:schemeClr val="accent2"/>
                </a:solidFill>
                <a:effectLst/>
              </a:rPr>
            </a:br>
            <a:r>
              <a:rPr lang="ka-GE" sz="3600" i="1" u="sng" dirty="0" smtClean="0">
                <a:solidFill>
                  <a:schemeClr val="accent2"/>
                </a:solidFill>
                <a:effectLst/>
              </a:rPr>
              <a:t>კოსმოსური ხომალდების წარმოება</a:t>
            </a:r>
            <a:endParaRPr lang="en-US" sz="3600" i="1" dirty="0">
              <a:solidFill>
                <a:schemeClr val="accent2"/>
              </a:solidFill>
              <a:effectLst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b="1" dirty="0"/>
              <a:t>Space X</a:t>
            </a:r>
            <a:r>
              <a:rPr lang="ka-GE" b="1" dirty="0"/>
              <a:t>-ი  </a:t>
            </a:r>
            <a:r>
              <a:rPr lang="ka-GE" dirty="0"/>
              <a:t>დაარსდა 2002 წლ-ის  ივნისში </a:t>
            </a:r>
            <a:r>
              <a:rPr lang="en-US" dirty="0" err="1"/>
              <a:t>Elon</a:t>
            </a:r>
            <a:r>
              <a:rPr lang="en-US" dirty="0"/>
              <a:t> Musk-</a:t>
            </a:r>
            <a:r>
              <a:rPr lang="ka-GE" dirty="0"/>
              <a:t>ის მიერ.  კომპანია  ძირითადად აწარმოებს  კვლევით და გადამზიდ  კოსმოსურ ხომალდებს. </a:t>
            </a:r>
            <a:r>
              <a:rPr lang="ka-GE" b="1" dirty="0"/>
              <a:t>პროექტის ავტორის მთავარი ხედვა: მარტივი და შედარებით იაფი, ასევე განმეორებით გამოყენებისათვის ვარგისი რაკეტების წარმოება, რომელიც სხვადასხვა დროის პერიოდში მოახდენს კოსმოსში გაფრენას.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Space X</a:t>
            </a:r>
          </a:p>
        </p:txBody>
      </p:sp>
    </p:spTree>
    <p:extLst>
      <p:ext uri="{BB962C8B-B14F-4D97-AF65-F5344CB8AC3E}">
        <p14:creationId xmlns:p14="http://schemas.microsoft.com/office/powerpoint/2010/main" val="1253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19199"/>
          </a:xfrm>
        </p:spPr>
        <p:txBody>
          <a:bodyPr>
            <a:normAutofit/>
          </a:bodyPr>
          <a:lstStyle/>
          <a:p>
            <a:pPr algn="ctr"/>
            <a:r>
              <a:rPr lang="ka-GE" sz="3600" i="1" u="sng" dirty="0" smtClean="0">
                <a:solidFill>
                  <a:schemeClr val="accent2"/>
                </a:solidFill>
                <a:effectLst/>
              </a:rPr>
              <a:t>წარმატების მიზეზები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733800"/>
          </a:xfrm>
        </p:spPr>
        <p:txBody>
          <a:bodyPr/>
          <a:lstStyle/>
          <a:p>
            <a:pPr algn="l"/>
            <a:endParaRPr lang="ka-GE" dirty="0" smtClean="0"/>
          </a:p>
          <a:p>
            <a:pPr algn="l"/>
            <a:r>
              <a:rPr lang="ka-GE" dirty="0" smtClean="0">
                <a:solidFill>
                  <a:schemeClr val="tx1"/>
                </a:solidFill>
              </a:rPr>
              <a:t>1. იდეა (კონცეფცია)</a:t>
            </a:r>
            <a:br>
              <a:rPr lang="ka-GE" dirty="0" smtClean="0">
                <a:solidFill>
                  <a:schemeClr val="tx1"/>
                </a:solidFill>
              </a:rPr>
            </a:br>
            <a:r>
              <a:rPr lang="ka-GE" dirty="0" smtClean="0">
                <a:solidFill>
                  <a:schemeClr val="tx1"/>
                </a:solidFill>
              </a:rPr>
              <a:t/>
            </a:r>
            <a:br>
              <a:rPr lang="ka-GE" dirty="0" smtClean="0">
                <a:solidFill>
                  <a:schemeClr val="tx1"/>
                </a:solidFill>
              </a:rPr>
            </a:br>
            <a:r>
              <a:rPr lang="ka-GE" dirty="0" smtClean="0">
                <a:solidFill>
                  <a:schemeClr val="tx1"/>
                </a:solidFill>
              </a:rPr>
              <a:t>2.ინოვაციური პროდუქტი</a:t>
            </a:r>
            <a:br>
              <a:rPr lang="ka-GE" dirty="0" smtClean="0">
                <a:solidFill>
                  <a:schemeClr val="tx1"/>
                </a:solidFill>
              </a:rPr>
            </a:br>
            <a:r>
              <a:rPr lang="ka-GE" dirty="0" smtClean="0">
                <a:solidFill>
                  <a:schemeClr val="tx1"/>
                </a:solidFill>
              </a:rPr>
              <a:t/>
            </a:r>
            <a:br>
              <a:rPr lang="ka-GE" dirty="0" smtClean="0">
                <a:solidFill>
                  <a:schemeClr val="tx1"/>
                </a:solidFill>
              </a:rPr>
            </a:br>
            <a:r>
              <a:rPr lang="ka-GE" dirty="0" smtClean="0">
                <a:solidFill>
                  <a:schemeClr val="tx1"/>
                </a:solidFill>
              </a:rPr>
              <a:t>3. სტრატეგიული მოკავშირე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ka-GE" dirty="0"/>
              <a:t>გამოყენება ხომალდისა იძლევა ნაკლებ დანახარჯებს, ასევე   დროის თვალსაზრისით  დიდ მოგებას.სწორედ იდეის სრულმა და იდეალურმა ფორმულირებამ საფუძველი ჩაუყარა კომპანიის წარმატებას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b="0" dirty="0" smtClean="0">
                <a:solidFill>
                  <a:srgbClr val="FF0000"/>
                </a:solidFill>
              </a:rPr>
              <a:t>იდეა</a:t>
            </a:r>
            <a:endParaRPr lang="en-US" b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741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a-GE" dirty="0"/>
              <a:t>კომპანიის ძირითადი კოსმოსური ხომალდები: </a:t>
            </a:r>
            <a:r>
              <a:rPr lang="en-US" b="1" dirty="0"/>
              <a:t>Falcon 1; Falcon 9; Dragon;  Falcon Heavy.  </a:t>
            </a:r>
            <a:r>
              <a:rPr lang="ka-GE" dirty="0"/>
              <a:t>თითოეული მათგანი შექმნილია მთავარი იდეის საფუძველზე:საწყისი გაფრენის შემდგომ, განმეორებით პროცესის შესრულება. აღსანიშნავია ის  ფაქტი, რომ </a:t>
            </a:r>
            <a:r>
              <a:rPr lang="en-US" b="1" dirty="0"/>
              <a:t>Falcon 1;  Falcon 9;  Dragon</a:t>
            </a:r>
            <a:r>
              <a:rPr lang="ka-GE" b="1" dirty="0"/>
              <a:t> -</a:t>
            </a:r>
            <a:r>
              <a:rPr lang="ka-GE" dirty="0"/>
              <a:t>მა  დიდი  წარმატება  ჰპოვა   კოსმოსური ხომალდების ინდუსრიაში. ხოლო რაც შეეხება </a:t>
            </a:r>
            <a:r>
              <a:rPr lang="en-US" b="1" dirty="0"/>
              <a:t>Falcon Heavy</a:t>
            </a:r>
            <a:r>
              <a:rPr lang="ka-GE" b="1" dirty="0"/>
              <a:t>-</a:t>
            </a:r>
            <a:r>
              <a:rPr lang="ka-GE" dirty="0"/>
              <a:t>ის, </a:t>
            </a:r>
            <a:r>
              <a:rPr lang="ka-GE" dirty="0" smtClean="0"/>
              <a:t>ის ყველაზე მძიმე რაკეტაა 2015 წლის დასაწყისში გაუშვეს კოსმოსში</a:t>
            </a:r>
            <a:r>
              <a:rPr lang="ka-GE" dirty="0"/>
              <a:t/>
            </a:r>
            <a:br>
              <a:rPr lang="ka-GE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>
                <a:solidFill>
                  <a:srgbClr val="FF0000"/>
                </a:solidFill>
                <a:effectLst/>
              </a:rPr>
              <a:t>ინოვაციური პროდუქტი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089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1828800"/>
            <a:ext cx="7315200" cy="4038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/>
          </a:bodyPr>
          <a:lstStyle/>
          <a:p>
            <a:pPr algn="ctr"/>
            <a:r>
              <a:rPr lang="ka-GE" sz="3200" i="1" u="sng" dirty="0" smtClean="0">
                <a:solidFill>
                  <a:schemeClr val="accent2"/>
                </a:solidFill>
                <a:effectLst/>
              </a:rPr>
              <a:t>     სტრატეგიული მოკავშირე  </a:t>
            </a:r>
            <a:r>
              <a:rPr lang="ka-GE" sz="3200" dirty="0" smtClean="0">
                <a:solidFill>
                  <a:schemeClr val="tx1"/>
                </a:solidFill>
                <a:effectLst/>
              </a:rPr>
              <a:t>“ </a:t>
            </a:r>
            <a:r>
              <a:rPr lang="en-US" sz="3600" dirty="0" smtClean="0">
                <a:solidFill>
                  <a:schemeClr val="tx1"/>
                </a:solidFill>
              </a:rPr>
              <a:t>NASA</a:t>
            </a:r>
            <a:r>
              <a:rPr lang="en-US" sz="3200" b="0" dirty="0" smtClean="0"/>
              <a:t> </a:t>
            </a:r>
            <a:r>
              <a:rPr lang="ka-GE" sz="3200" b="0" dirty="0" smtClean="0">
                <a:solidFill>
                  <a:schemeClr val="tx1"/>
                </a:solidFill>
              </a:rPr>
              <a:t>“</a:t>
            </a:r>
            <a:r>
              <a:rPr lang="ka-GE" sz="3200" i="1" u="sng" dirty="0" smtClean="0">
                <a:solidFill>
                  <a:schemeClr val="accent2"/>
                </a:solidFill>
                <a:effectLst/>
              </a:rPr>
              <a:t/>
            </a:r>
            <a:br>
              <a:rPr lang="ka-GE" sz="3200" i="1" u="sng" dirty="0" smtClean="0">
                <a:solidFill>
                  <a:schemeClr val="accent2"/>
                </a:solidFill>
                <a:effectLst/>
              </a:rPr>
            </a:br>
            <a:r>
              <a:rPr lang="ka-GE" sz="3200" dirty="0" smtClean="0">
                <a:solidFill>
                  <a:schemeClr val="accent2"/>
                </a:solidFill>
                <a:effectLst/>
              </a:rPr>
              <a:t>2006 წლ- 18 აგვისტო</a:t>
            </a:r>
            <a:endParaRPr lang="en-US" sz="3200" i="1" u="sng" dirty="0">
              <a:solidFill>
                <a:schemeClr val="accent2"/>
              </a:solidFill>
              <a:effectLst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30987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i="1" u="sng" dirty="0" smtClean="0">
                <a:solidFill>
                  <a:srgbClr val="FF0000"/>
                </a:solidFill>
                <a:effectLst/>
              </a:rPr>
              <a:t>Falcon 1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1026" name="Picture 2" descr="C:\Users\irakli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4648200" cy="4267200"/>
          </a:xfrm>
          <a:prstGeom prst="rect">
            <a:avLst/>
          </a:prstGeom>
          <a:noFill/>
        </p:spPr>
      </p:pic>
      <p:pic>
        <p:nvPicPr>
          <p:cNvPr id="1027" name="Picture 3" descr="C:\Users\irakli\Desktop\Falcon_1_and_Merlin_1c_by_HajaVaikut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24000"/>
            <a:ext cx="4495800" cy="4267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9"/>
            <a:ext cx="9144000" cy="430987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i="1" u="sng" dirty="0" smtClean="0">
                <a:solidFill>
                  <a:srgbClr val="FF0000"/>
                </a:solidFill>
                <a:effectLst/>
              </a:rPr>
              <a:t>Falcon 9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2051" name="Picture 3" descr="C:\Users\irakli\Desktop\spacex-platform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4419600" cy="4267200"/>
          </a:xfrm>
          <a:prstGeom prst="rect">
            <a:avLst/>
          </a:prstGeom>
          <a:noFill/>
        </p:spPr>
      </p:pic>
      <p:pic>
        <p:nvPicPr>
          <p:cNvPr id="2052" name="Picture 4" descr="C:\Users\irakli\Desktop\falcon-9-dragon-stage-separ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0"/>
            <a:ext cx="4724400" cy="42672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gr-nasa-falcon-62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752600"/>
            <a:ext cx="8302172" cy="46482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Falcon 9</a:t>
            </a:r>
            <a:r>
              <a:rPr lang="ka-GE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Dragon </a:t>
            </a:r>
            <a:r>
              <a:rPr lang="ka-GE" dirty="0" smtClean="0"/>
              <a:t>სტრუქტურა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9"/>
            <a:ext cx="9144000" cy="430987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i="1" u="sng" dirty="0" smtClean="0">
                <a:solidFill>
                  <a:srgbClr val="FF0000"/>
                </a:solidFill>
                <a:effectLst/>
              </a:rPr>
              <a:t>Dragon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3074" name="Picture 2" descr="C:\Users\irakli\Desktop\spacex-falcon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4800600" cy="4267200"/>
          </a:xfrm>
          <a:prstGeom prst="rect">
            <a:avLst/>
          </a:prstGeom>
          <a:noFill/>
        </p:spPr>
      </p:pic>
      <p:pic>
        <p:nvPicPr>
          <p:cNvPr id="3075" name="Picture 3" descr="C:\Users\irakli\Desktop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524000"/>
            <a:ext cx="4343400" cy="426720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9"/>
            <a:ext cx="9144000" cy="430987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i="1" u="sng" dirty="0" smtClean="0">
                <a:solidFill>
                  <a:srgbClr val="FF0000"/>
                </a:solidFill>
                <a:effectLst/>
              </a:rPr>
              <a:t>Falcon Heavy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4098" name="Picture 2" descr="C:\Users\irakli\Desktop\download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4343400" cy="4267200"/>
          </a:xfrm>
          <a:prstGeom prst="rect">
            <a:avLst/>
          </a:prstGeom>
          <a:noFill/>
        </p:spPr>
      </p:pic>
      <p:pic>
        <p:nvPicPr>
          <p:cNvPr id="4099" name="Picture 3" descr="C:\Users\irakli\Desktop\downlo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524000"/>
            <a:ext cx="4800601" cy="426720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alc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5476" y="1481138"/>
            <a:ext cx="6133048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Falcon Heavy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b6b68e8270c4dcaf4c13ae3454d77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06734" y="1481138"/>
            <a:ext cx="5530531" cy="452596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Falcon Heavy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800600"/>
            <a:ext cx="8991600" cy="685800"/>
          </a:xfrm>
        </p:spPr>
        <p:txBody>
          <a:bodyPr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</a:rPr>
              <a:t>Success in your hands</a:t>
            </a:r>
            <a:endParaRPr lang="en-US" sz="3200" b="1" i="1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600200" y="5562600"/>
            <a:ext cx="6096000" cy="1295400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/>
              <a:t>გმადლობთ ყურადღებისთვის!</a:t>
            </a:r>
            <a:endParaRPr lang="en-US" sz="3200" dirty="0"/>
          </a:p>
        </p:txBody>
      </p:sp>
      <p:pic>
        <p:nvPicPr>
          <p:cNvPr id="5" name="Content Placeholder 4" descr="images (1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438</TotalTime>
  <Words>175</Words>
  <Application>Microsoft Office PowerPoint</Application>
  <PresentationFormat>On-screen Show (4:3)</PresentationFormat>
  <Paragraphs>20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Lucida Sans Unicode</vt:lpstr>
      <vt:lpstr>Verdana</vt:lpstr>
      <vt:lpstr>Wingdings 2</vt:lpstr>
      <vt:lpstr>Wingdings 3</vt:lpstr>
      <vt:lpstr>Concourse</vt:lpstr>
      <vt:lpstr>გიორგი აფრიდონიძე (პრეზენტაციის თემა) Space X  კოსმოსური ხომალდების წარმოება</vt:lpstr>
      <vt:lpstr>Space X</vt:lpstr>
      <vt:lpstr>წარმატების მიზეზები</vt:lpstr>
      <vt:lpstr>იდეა</vt:lpstr>
      <vt:lpstr>ინოვაციური პროდუქტი</vt:lpstr>
      <vt:lpstr>     სტრატეგიული მოკავშირე  “ NASA “ 2006 წლ- 18 აგვისტო</vt:lpstr>
      <vt:lpstr>Falcon 1</vt:lpstr>
      <vt:lpstr>Falcon 9</vt:lpstr>
      <vt:lpstr>Falcon 9 Dragon სტრუქტურა</vt:lpstr>
      <vt:lpstr>Dragon</vt:lpstr>
      <vt:lpstr>Falcon Heavy</vt:lpstr>
      <vt:lpstr>Falcon Heavy</vt:lpstr>
      <vt:lpstr>Falcon Heavy</vt:lpstr>
      <vt:lpstr>Success in your hands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irakli</dc:creator>
  <cp:lastModifiedBy>RePack by Diakov</cp:lastModifiedBy>
  <cp:revision>20</cp:revision>
  <dcterms:created xsi:type="dcterms:W3CDTF">2014-11-11T00:08:47Z</dcterms:created>
  <dcterms:modified xsi:type="dcterms:W3CDTF">2015-06-12T01:47:08Z</dcterms:modified>
</cp:coreProperties>
</file>