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6" r:id="rId9"/>
    <p:sldId id="265" r:id="rId10"/>
    <p:sldId id="260" r:id="rId11"/>
    <p:sldId id="26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F349C4A-3F43-4C73-ACDA-9A574EA82ED8}">
          <p14:sldIdLst>
            <p14:sldId id="256"/>
            <p14:sldId id="257"/>
            <p14:sldId id="258"/>
            <p14:sldId id="259"/>
            <p14:sldId id="262"/>
            <p14:sldId id="263"/>
            <p14:sldId id="264"/>
            <p14:sldId id="266"/>
            <p14:sldId id="265"/>
            <p14:sldId id="260"/>
            <p14:sldId id="26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6/10/2016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4049" y="2857500"/>
            <a:ext cx="9144000" cy="1641490"/>
          </a:xfrm>
        </p:spPr>
        <p:txBody>
          <a:bodyPr>
            <a:normAutofit/>
          </a:bodyPr>
          <a:lstStyle/>
          <a:p>
            <a:r>
              <a:rPr lang="ka-GE" sz="7200" dirty="0" smtClean="0"/>
              <a:t>როგორ ვუმზერთ კოსმოსს</a:t>
            </a:r>
            <a:endParaRPr lang="en-US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742025"/>
            <a:ext cx="5067299" cy="754025"/>
          </a:xfrm>
        </p:spPr>
        <p:txBody>
          <a:bodyPr/>
          <a:lstStyle/>
          <a:p>
            <a:r>
              <a:rPr lang="ka-GE" dirty="0" smtClean="0"/>
              <a:t>ცოტნე გამსახურდაშვილი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81250" cy="235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8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გეგმა: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a-GE" dirty="0" smtClean="0"/>
              <a:t>პირველი კოსმოსური ტელესკოპი</a:t>
            </a:r>
          </a:p>
          <a:p>
            <a:r>
              <a:rPr lang="ka-GE" dirty="0" smtClean="0"/>
              <a:t>სხვა ტელესკოპები</a:t>
            </a:r>
          </a:p>
          <a:p>
            <a:r>
              <a:rPr lang="ka-GE" dirty="0" smtClean="0"/>
              <a:t>რაში ვიყენებთ</a:t>
            </a:r>
          </a:p>
          <a:p>
            <a:r>
              <a:rPr lang="ka-GE" dirty="0" smtClean="0"/>
              <a:t>მიზნები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68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4" y="-114300"/>
            <a:ext cx="5881255" cy="883227"/>
          </a:xfrm>
        </p:spPr>
        <p:txBody>
          <a:bodyPr>
            <a:normAutofit/>
          </a:bodyPr>
          <a:lstStyle/>
          <a:p>
            <a:r>
              <a:rPr lang="ka-GE" sz="2800" dirty="0" smtClean="0"/>
              <a:t>პირველი კოსმოსური სატელიტი</a:t>
            </a:r>
            <a:endParaRPr lang="en-US" sz="28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62" b="16962"/>
          <a:stretch>
            <a:fillRect/>
          </a:stretch>
        </p:blipFill>
        <p:spPr>
          <a:xfrm>
            <a:off x="6178081" y="0"/>
            <a:ext cx="6013919" cy="474864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90" y="1984663"/>
            <a:ext cx="5784949" cy="4634345"/>
          </a:xfrm>
        </p:spPr>
        <p:txBody>
          <a:bodyPr>
            <a:normAutofit/>
          </a:bodyPr>
          <a:lstStyle/>
          <a:p>
            <a:r>
              <a:rPr lang="ka-GE" sz="1800" dirty="0" smtClean="0"/>
              <a:t>ლაიმან სპიცზერი(თეორიული</a:t>
            </a:r>
            <a:r>
              <a:rPr lang="en-US" sz="1800" dirty="0" smtClean="0"/>
              <a:t> </a:t>
            </a:r>
            <a:r>
              <a:rPr lang="ka-GE" sz="1800" dirty="0" smtClean="0"/>
              <a:t>ასტროფიზიკოსი</a:t>
            </a:r>
            <a:r>
              <a:rPr lang="en-US" sz="1800" dirty="0" smtClean="0"/>
              <a:t>, </a:t>
            </a:r>
            <a:r>
              <a:rPr lang="ka-GE" sz="1800" dirty="0" smtClean="0"/>
              <a:t>ასევე დაკავებლი იყო მთასვლელობით) 1946 </a:t>
            </a:r>
            <a:endParaRPr lang="en-US" sz="1800" dirty="0" smtClean="0"/>
          </a:p>
          <a:p>
            <a:endParaRPr lang="ka-GE" sz="1800" dirty="0" smtClean="0"/>
          </a:p>
          <a:p>
            <a:r>
              <a:rPr lang="ka-GE" sz="1800" dirty="0" smtClean="0"/>
              <a:t>1957 წლის ოქტომბერში სსრკ(</a:t>
            </a:r>
            <a:r>
              <a:rPr lang="en-US" sz="1800" dirty="0" smtClean="0"/>
              <a:t>Soviet Union</a:t>
            </a:r>
            <a:r>
              <a:rPr lang="ka-GE" sz="1800" dirty="0" smtClean="0"/>
              <a:t>)-მა გაუშვა </a:t>
            </a:r>
            <a:r>
              <a:rPr lang="en-US" sz="1800" dirty="0" smtClean="0"/>
              <a:t>Sputnik 1</a:t>
            </a:r>
            <a:endParaRPr lang="ka-GE" sz="1800" dirty="0" smtClean="0"/>
          </a:p>
          <a:p>
            <a:endParaRPr lang="ka-GE" sz="1800" dirty="0"/>
          </a:p>
          <a:p>
            <a:r>
              <a:rPr lang="ka-GE" sz="1800" dirty="0" smtClean="0"/>
              <a:t>რადიოსიგნალებით სწავლობდნენ იონოსფეროს</a:t>
            </a:r>
          </a:p>
          <a:p>
            <a:endParaRPr lang="ka-GE" sz="1800" dirty="0"/>
          </a:p>
          <a:p>
            <a:r>
              <a:rPr lang="ka-GE" sz="1800" dirty="0" smtClean="0"/>
              <a:t>21 დღე 1958 წლის 4 იანვარი</a:t>
            </a:r>
            <a:endParaRPr lang="en-US" sz="1800" dirty="0"/>
          </a:p>
        </p:txBody>
      </p:sp>
      <p:sp>
        <p:nvSpPr>
          <p:cNvPr id="6" name="TextBox 5"/>
          <p:cNvSpPr txBox="1"/>
          <p:nvPr/>
        </p:nvSpPr>
        <p:spPr>
          <a:xfrm>
            <a:off x="8552832" y="4996151"/>
            <a:ext cx="23631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2800" b="1" dirty="0"/>
              <a:t>Lyman Spitzer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52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081" y="145473"/>
            <a:ext cx="5798127" cy="1246909"/>
          </a:xfrm>
        </p:spPr>
        <p:txBody>
          <a:bodyPr/>
          <a:lstStyle/>
          <a:p>
            <a:r>
              <a:rPr lang="ka-GE" dirty="0" smtClean="0"/>
              <a:t>ჰაბლის ტელესკოპი(</a:t>
            </a:r>
            <a:r>
              <a:rPr lang="en-US" dirty="0" smtClean="0"/>
              <a:t>Hubble Space Telescope</a:t>
            </a:r>
            <a:r>
              <a:rPr lang="ka-GE" dirty="0" smtClean="0"/>
              <a:t>(</a:t>
            </a:r>
            <a:r>
              <a:rPr lang="en-US" dirty="0" smtClean="0"/>
              <a:t>HST</a:t>
            </a:r>
            <a:r>
              <a:rPr lang="ka-GE" dirty="0" smtClean="0"/>
              <a:t>))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6" r="2446"/>
          <a:stretch>
            <a:fillRect/>
          </a:stretch>
        </p:blipFill>
        <p:spPr>
          <a:xfrm>
            <a:off x="6019800" y="467879"/>
            <a:ext cx="6172200" cy="4873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5082" y="1392381"/>
            <a:ext cx="5798126" cy="5247409"/>
          </a:xfrm>
        </p:spPr>
        <p:txBody>
          <a:bodyPr>
            <a:normAutofit/>
          </a:bodyPr>
          <a:lstStyle/>
          <a:p>
            <a:r>
              <a:rPr lang="ka-GE" sz="2000" dirty="0" smtClean="0"/>
              <a:t>ჰაბლის ტელესკოპი </a:t>
            </a:r>
            <a:r>
              <a:rPr lang="en-US" sz="2000" dirty="0" smtClean="0"/>
              <a:t>NASA</a:t>
            </a:r>
            <a:r>
              <a:rPr lang="ka-GE" sz="2000" dirty="0" smtClean="0"/>
              <a:t>-მ გაუშვა 1990 წელს დედამიწის გარშემო ორბიტაზე  და ის დღესაც ერთ-ერთი გამოსადეგი ობსერვატორიაა</a:t>
            </a:r>
          </a:p>
          <a:p>
            <a:r>
              <a:rPr lang="ka-GE" sz="2000" dirty="0" smtClean="0"/>
              <a:t>ტელესკოპს სახელი</a:t>
            </a:r>
            <a:r>
              <a:rPr lang="en-US" sz="2000" dirty="0" smtClean="0"/>
              <a:t> </a:t>
            </a:r>
            <a:r>
              <a:rPr lang="ka-GE" sz="2000" dirty="0" smtClean="0"/>
              <a:t>ჰაბლი</a:t>
            </a:r>
            <a:r>
              <a:rPr lang="en-US" sz="2000" dirty="0" smtClean="0"/>
              <a:t> </a:t>
            </a:r>
            <a:r>
              <a:rPr lang="ka-GE" sz="2000" dirty="0" smtClean="0"/>
              <a:t>დაექვა ედვინ ჰაბლის(</a:t>
            </a:r>
            <a:r>
              <a:rPr lang="en-US" sz="2000" dirty="0" smtClean="0"/>
              <a:t>Edwin Hubble)-</a:t>
            </a:r>
            <a:r>
              <a:rPr lang="ka-GE" sz="2000" dirty="0" smtClean="0"/>
              <a:t>ის საპატივცემულოდ</a:t>
            </a:r>
          </a:p>
          <a:p>
            <a:endParaRPr lang="ka-GE" sz="2000" dirty="0"/>
          </a:p>
          <a:p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6806232" y="5496791"/>
            <a:ext cx="45993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Hubble Space Telescope(HST)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2432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019800" cy="1527464"/>
          </a:xfrm>
        </p:spPr>
        <p:txBody>
          <a:bodyPr>
            <a:normAutofit/>
          </a:bodyPr>
          <a:lstStyle/>
          <a:p>
            <a:r>
              <a:rPr lang="ka-GE" dirty="0" smtClean="0"/>
              <a:t>კომპტონის გამა გამოსხივების ობსერვატორია(</a:t>
            </a:r>
            <a:r>
              <a:rPr lang="en-US" b="1" dirty="0"/>
              <a:t>Compton Gamma Ray Observatory</a:t>
            </a:r>
            <a:r>
              <a:rPr lang="ka-GE" dirty="0" smtClean="0"/>
              <a:t>)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" r="376"/>
          <a:stretch>
            <a:fillRect/>
          </a:stretch>
        </p:blipFill>
        <p:spPr>
          <a:xfrm>
            <a:off x="6019800" y="0"/>
            <a:ext cx="6172200" cy="4873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1600200"/>
            <a:ext cx="6019800" cy="5257800"/>
          </a:xfrm>
        </p:spPr>
        <p:txBody>
          <a:bodyPr/>
          <a:lstStyle/>
          <a:p>
            <a:r>
              <a:rPr lang="ka-GE" dirty="0" smtClean="0"/>
              <a:t>ეს ტელესკოპი გაუშვეს 1991 წელს და იფუნქციონირა 2000 წლამდე</a:t>
            </a:r>
          </a:p>
          <a:p>
            <a:r>
              <a:rPr lang="ka-GE" dirty="0" smtClean="0"/>
              <a:t>ტელესკოპი </a:t>
            </a:r>
            <a:r>
              <a:rPr lang="en-US" dirty="0" smtClean="0"/>
              <a:t>NASA-</a:t>
            </a:r>
            <a:r>
              <a:rPr lang="ka-GE" dirty="0" smtClean="0"/>
              <a:t>ს დაუჯდა $617 მილიონი</a:t>
            </a:r>
          </a:p>
          <a:p>
            <a:r>
              <a:rPr lang="ka-GE" dirty="0" smtClean="0"/>
              <a:t>სახელიდან გამომდინარე ეს კოსმოსური ობსერვატორია აფიქსირებდა 20</a:t>
            </a:r>
            <a:r>
              <a:rPr lang="en-US" dirty="0" err="1" smtClean="0"/>
              <a:t>KeV</a:t>
            </a:r>
            <a:r>
              <a:rPr lang="ka-GE" dirty="0" smtClean="0"/>
              <a:t>-დან 30</a:t>
            </a:r>
            <a:r>
              <a:rPr lang="en-US" dirty="0" err="1" smtClean="0"/>
              <a:t>KeV</a:t>
            </a:r>
            <a:r>
              <a:rPr lang="en-US" dirty="0" smtClean="0"/>
              <a:t> </a:t>
            </a:r>
            <a:r>
              <a:rPr lang="ka-GE" dirty="0" smtClean="0"/>
              <a:t>ენერგიის სიანთლეს დედამიწის ორბიტაზე(450კმ)</a:t>
            </a:r>
          </a:p>
          <a:p>
            <a:r>
              <a:rPr lang="ka-GE" dirty="0" smtClean="0"/>
              <a:t>იწონიდა დაახლოებით 17 000კგ-ს</a:t>
            </a:r>
            <a:endParaRPr lang="en-US" dirty="0" smtClean="0"/>
          </a:p>
          <a:p>
            <a:endParaRPr lang="en-US" dirty="0"/>
          </a:p>
          <a:p>
            <a:r>
              <a:rPr lang="ka-GE" dirty="0" smtClean="0"/>
              <a:t>ამ ტელესკოპების საშვალებით შეისწავლეს პულსარები და სუპერნოვას ნარჩენები</a:t>
            </a:r>
            <a:endParaRPr lang="en-US" dirty="0" smtClean="0"/>
          </a:p>
          <a:p>
            <a:r>
              <a:rPr lang="ka-GE" dirty="0" smtClean="0"/>
              <a:t>ასევე დედამიწის ღრუბლებიდან წამოსული გამა გამოსხივების შესწავლა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712527" y="5195455"/>
            <a:ext cx="48092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Compton Gamma Ray Observatory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94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09600"/>
          </a:xfrm>
        </p:spPr>
        <p:txBody>
          <a:bodyPr/>
          <a:lstStyle/>
          <a:p>
            <a:r>
              <a:rPr lang="ka-GE" dirty="0" smtClean="0"/>
              <a:t>კომპტონის ტელესკოპის თვალით დანახული მთვარე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38" b="10738"/>
          <a:stretch>
            <a:fillRect/>
          </a:stretch>
        </p:blipFill>
        <p:spPr>
          <a:xfrm>
            <a:off x="1458686" y="961515"/>
            <a:ext cx="7467600" cy="589648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617130"/>
            <a:ext cx="12192000" cy="688769"/>
          </a:xfrm>
        </p:spPr>
        <p:txBody>
          <a:bodyPr/>
          <a:lstStyle/>
          <a:p>
            <a:r>
              <a:rPr lang="ka-GE" dirty="0" smtClean="0"/>
              <a:t>მთვარის გამოსახულება მიღებულია 20</a:t>
            </a:r>
            <a:r>
              <a:rPr lang="en-US" dirty="0" err="1" smtClean="0"/>
              <a:t>KeV</a:t>
            </a:r>
            <a:r>
              <a:rPr lang="ka-GE" dirty="0" smtClean="0"/>
              <a:t>-ზე მეთი ენერგიის გამა გამოსხივებით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33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019800" cy="727364"/>
          </a:xfrm>
        </p:spPr>
        <p:txBody>
          <a:bodyPr/>
          <a:lstStyle/>
          <a:p>
            <a:r>
              <a:rPr lang="en-US" b="1" dirty="0"/>
              <a:t>Chandra X-ray Observatory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1" r="11611"/>
          <a:stretch>
            <a:fillRect/>
          </a:stretch>
        </p:blipFill>
        <p:spPr>
          <a:xfrm>
            <a:off x="6019800" y="31173"/>
            <a:ext cx="6172200" cy="4873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727364"/>
            <a:ext cx="6019800" cy="6130636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dirty="0"/>
              <a:t>Chandra X-ray </a:t>
            </a:r>
            <a:r>
              <a:rPr lang="en-US" sz="2000" b="1" dirty="0" smtClean="0"/>
              <a:t>Observatory</a:t>
            </a:r>
            <a:r>
              <a:rPr lang="ka-GE" sz="2000" b="1" dirty="0" smtClean="0"/>
              <a:t> </a:t>
            </a:r>
            <a:r>
              <a:rPr lang="en-US" sz="2000" b="1" dirty="0" smtClean="0"/>
              <a:t>NASA-</a:t>
            </a:r>
            <a:r>
              <a:rPr lang="ka-GE" sz="2000" b="1" dirty="0" smtClean="0"/>
              <a:t>მ გაუშვა 1999 წელს და მისი მისია უნდა დამთავრდეს 2016 წელს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sz="2000" b="1" dirty="0" smtClean="0"/>
              <a:t>ჩანდრას აღიქვამს რენტგენის სხივებს 100 ჯერ უკეთესად ვიდრე წინა სხვა მსგავსი ტელესკოპები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sz="2000" b="1" dirty="0" smtClean="0"/>
              <a:t>ამ ტელესკოპის გაშვება აუცილებელი იყო, რადგან დედამიწის ატომსფერო შთანთაქვს რენტგენის სხივების უმეტეს ნაწილს და პრაქტიკულად შეუზლებელია დედამიწაზე მათი დაფიქსირება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sz="2000" b="1" dirty="0" smtClean="0"/>
              <a:t>ჩანდრა დედამიწის ორბიტაზე მოძრაობს 64 საათიანი პერიოდით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46634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171" y="108856"/>
            <a:ext cx="11658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dirty="0" smtClean="0"/>
              <a:t>ოპტიკური ტელესკოპებისაგან განსხვავებით, რომლებსაც აქვთ პარაბოლური სარკეები(</a:t>
            </a:r>
            <a:r>
              <a:rPr lang="en-US" sz="2000" dirty="0"/>
              <a:t>aluminized parabolic surfaces</a:t>
            </a:r>
            <a:r>
              <a:rPr lang="ka-GE" sz="2000" dirty="0" smtClean="0"/>
              <a:t>)</a:t>
            </a:r>
            <a:r>
              <a:rPr lang="en-US" sz="2000" dirty="0" smtClean="0"/>
              <a:t>, X-ray </a:t>
            </a:r>
            <a:r>
              <a:rPr lang="ka-GE" sz="2000" dirty="0" smtClean="0"/>
              <a:t>ტელესკოპებს აქვთ ვოლტერის ტელესკოპი(</a:t>
            </a:r>
            <a:r>
              <a:rPr lang="en-US" sz="2000" dirty="0" err="1"/>
              <a:t>Wolter</a:t>
            </a:r>
            <a:r>
              <a:rPr lang="en-US" sz="2000" dirty="0"/>
              <a:t> telescope</a:t>
            </a:r>
            <a:r>
              <a:rPr lang="ka-GE" sz="2000" dirty="0" smtClean="0"/>
              <a:t>), რომლებსაც აქვთ ცილინდრული პარაბოლური და ჰიპერბოლოიდური ზედაპირები, რომლებიც დაფარულია ირიდიუმით ან ოქროთი.</a:t>
            </a:r>
            <a:endParaRPr lang="en-US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104" y="1380744"/>
            <a:ext cx="7168896" cy="5477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3148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"/>
            <a:ext cx="6019800" cy="1745673"/>
          </a:xfrm>
        </p:spPr>
        <p:txBody>
          <a:bodyPr>
            <a:normAutofit/>
          </a:bodyPr>
          <a:lstStyle/>
          <a:p>
            <a:r>
              <a:rPr lang="ka-GE" dirty="0" smtClean="0"/>
              <a:t>სპიცზერის კოსმოსური ტელესკოპი(</a:t>
            </a:r>
            <a:r>
              <a:rPr lang="en-US" b="1" dirty="0"/>
              <a:t>Spitzer Space Telescope</a:t>
            </a:r>
            <a:r>
              <a:rPr lang="ka-GE" dirty="0" smtClean="0"/>
              <a:t>)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>
          <a:xfrm>
            <a:off x="6019800" y="0"/>
            <a:ext cx="6172200" cy="4873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1745672"/>
            <a:ext cx="6019800" cy="5205846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 smtClean="0"/>
              <a:t>სპიცზერის კოსმოსური ობსერვატორია</a:t>
            </a:r>
            <a:r>
              <a:rPr lang="en-US" dirty="0" smtClean="0"/>
              <a:t> NASA-</a:t>
            </a:r>
            <a:r>
              <a:rPr lang="ka-GE" dirty="0" smtClean="0"/>
              <a:t>მ გაუშვა 2003 წელს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 smtClean="0"/>
              <a:t>ის არის </a:t>
            </a:r>
            <a:r>
              <a:rPr lang="en-US" dirty="0" smtClean="0"/>
              <a:t>NASA </a:t>
            </a:r>
            <a:r>
              <a:rPr lang="ka-GE" dirty="0" smtClean="0"/>
              <a:t>ბოლო მეოთხე </a:t>
            </a:r>
            <a:r>
              <a:rPr lang="ka-GE" dirty="0" smtClean="0"/>
              <a:t>შესანიშნავი ობსერვატორია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 smtClean="0"/>
              <a:t>ტელესკოპი აფიქსირებს ინფრაწითელ სხივებს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IRAC	Infrared Array Camera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IRS	Infrared Spectrograph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MIPS	Multiband Imaging Photometer for Spitzer</a:t>
            </a:r>
            <a:endParaRPr lang="ka-GE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ka-G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a-GE" dirty="0" smtClean="0"/>
              <a:t>2005 წელს ამ ტელესკოპმა დააფიქსირა პირველად სხვა მზის სისტემის პლანეტები(</a:t>
            </a:r>
            <a:r>
              <a:rPr lang="en-US" dirty="0" smtClean="0"/>
              <a:t>extrasolar planets, exoplanets</a:t>
            </a:r>
            <a:r>
              <a:rPr lang="ka-GE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56345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unrise_To_Sunset_Aboard_The_ISS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056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890116"/>
            <a:ext cx="10515600" cy="1325563"/>
          </a:xfrm>
        </p:spPr>
        <p:txBody>
          <a:bodyPr/>
          <a:lstStyle/>
          <a:p>
            <a:r>
              <a:rPr lang="ka-GE" dirty="0" smtClean="0"/>
              <a:t>მადლობთ ყურადღებისთვის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00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TM04033923[[fn=Depth]]</Template>
  <TotalTime>141</TotalTime>
  <Words>289</Words>
  <Application>Microsoft Office PowerPoint</Application>
  <PresentationFormat>Widescreen</PresentationFormat>
  <Paragraphs>47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Corbel</vt:lpstr>
      <vt:lpstr>Sylfaen</vt:lpstr>
      <vt:lpstr>Depth</vt:lpstr>
      <vt:lpstr>როგორ ვუმზერთ კოსმოსს</vt:lpstr>
      <vt:lpstr>გეგმა:</vt:lpstr>
      <vt:lpstr>პირველი კოსმოსური სატელიტი</vt:lpstr>
      <vt:lpstr>ჰაბლის ტელესკოპი(Hubble Space Telescope(HST))</vt:lpstr>
      <vt:lpstr>კომპტონის გამა გამოსხივების ობსერვატორია(Compton Gamma Ray Observatory)</vt:lpstr>
      <vt:lpstr>კომპტონის ტელესკოპის თვალით დანახული მთვარე</vt:lpstr>
      <vt:lpstr>Chandra X-ray Observatory</vt:lpstr>
      <vt:lpstr>PowerPoint Presentation</vt:lpstr>
      <vt:lpstr>სპიცზერის კოსმოსური ტელესკოპი(Spitzer Space Telescope)</vt:lpstr>
      <vt:lpstr>PowerPoint Presentation</vt:lpstr>
      <vt:lpstr>მადლობთ ყურადღებისთვის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როგორ ვუმზერთ კოსმოსს</dc:title>
  <dc:creator>Tsotne Gamsakhurdashvili</dc:creator>
  <cp:lastModifiedBy>Tsotne Gamsakhurdashvili</cp:lastModifiedBy>
  <cp:revision>13</cp:revision>
  <dcterms:created xsi:type="dcterms:W3CDTF">2016-05-02T16:52:52Z</dcterms:created>
  <dcterms:modified xsi:type="dcterms:W3CDTF">2016-06-10T12:36:27Z</dcterms:modified>
</cp:coreProperties>
</file>