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12"/>
  </p:notesMasterIdLst>
  <p:sldIdLst>
    <p:sldId id="256" r:id="rId2"/>
    <p:sldId id="257" r:id="rId3"/>
    <p:sldId id="258" r:id="rId4"/>
    <p:sldId id="261" r:id="rId5"/>
    <p:sldId id="262" r:id="rId6"/>
    <p:sldId id="263" r:id="rId7"/>
    <p:sldId id="264" r:id="rId8"/>
    <p:sldId id="265" r:id="rId9"/>
    <p:sldId id="259" r:id="rId10"/>
    <p:sldId id="260" r:id="rId11"/>
  </p:sldIdLst>
  <p:sldSz cx="9144000" cy="5143500" type="screen16x9"/>
  <p:notesSz cx="6858000" cy="9144000"/>
  <p:embeddedFontLst>
    <p:embeddedFont>
      <p:font typeface="Century Gothic" panose="020B0502020202020204" pitchFamily="34" charset="0"/>
      <p:regular r:id="rId13"/>
      <p:bold r:id="rId14"/>
      <p:italic r:id="rId15"/>
      <p:boldItalic r:id="rId16"/>
    </p:embeddedFont>
    <p:embeddedFont>
      <p:font typeface="Sylfaen" panose="010A0502050306030303" pitchFamily="18" charset="0"/>
      <p:regular r:id="rId17"/>
    </p:embeddedFont>
    <p:embeddedFont>
      <p:font typeface="Verdana" panose="020B0604030504040204" pitchFamily="34" charset="0"/>
      <p:regular r:id="rId18"/>
      <p:bold r:id="rId19"/>
      <p:italic r:id="rId20"/>
      <p:boldItalic r:id="rId21"/>
    </p:embeddedFont>
    <p:embeddedFont>
      <p:font typeface="Wingdings 3" panose="05040102010807070707" pitchFamily="18" charset="2"/>
      <p:regular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B6267C-A786-42C1-B23B-3B35A7F12D12}" v="898" dt="2023-05-20T20:44: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778" y="77"/>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g248025169d6_0_9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3" name="Google Shape;283;g248025169d6_0_9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248025169d6_0_9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248025169d6_0_9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248025169d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248025169d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248025169d6_0_9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2" name="Google Shape;302;g248025169d6_0_9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216" y="1085850"/>
            <a:ext cx="6619244" cy="2497186"/>
          </a:xfrm>
        </p:spPr>
        <p:txBody>
          <a:bodyPr anchor="b"/>
          <a:lstStyle>
            <a:lvl1pPr>
              <a:defRPr sz="12800"/>
            </a:lvl1pPr>
          </a:lstStyle>
          <a:p>
            <a:r>
              <a:rPr lang="en-US" dirty="0"/>
              <a:t>Click to edit Master title style</a:t>
            </a:r>
          </a:p>
        </p:txBody>
      </p:sp>
      <p:sp>
        <p:nvSpPr>
          <p:cNvPr id="3" name="Subtitle 2"/>
          <p:cNvSpPr>
            <a:spLocks noGrp="1"/>
          </p:cNvSpPr>
          <p:nvPr>
            <p:ph type="subTitle" idx="1"/>
          </p:nvPr>
        </p:nvSpPr>
        <p:spPr>
          <a:xfrm>
            <a:off x="866216" y="3583035"/>
            <a:ext cx="6619244" cy="646065"/>
          </a:xfrm>
        </p:spPr>
        <p:txBody>
          <a:bodyPr anchor="t"/>
          <a:lstStyle>
            <a:lvl1pPr marL="0" indent="0" algn="l">
              <a:buNone/>
              <a:defRPr cap="all">
                <a:solidFill>
                  <a:schemeClr val="bg2">
                    <a:lumMod val="40000"/>
                    <a:lumOff val="60000"/>
                  </a:schemeClr>
                </a:solidFill>
              </a:defRPr>
            </a:lvl1pPr>
            <a:lvl2pPr marL="812810" indent="0" algn="ctr">
              <a:buNone/>
              <a:defRPr>
                <a:solidFill>
                  <a:schemeClr val="tx1">
                    <a:tint val="75000"/>
                  </a:schemeClr>
                </a:solidFill>
              </a:defRPr>
            </a:lvl2pPr>
            <a:lvl3pPr marL="1625620" indent="0" algn="ctr">
              <a:buNone/>
              <a:defRPr>
                <a:solidFill>
                  <a:schemeClr val="tx1">
                    <a:tint val="75000"/>
                  </a:schemeClr>
                </a:solidFill>
              </a:defRPr>
            </a:lvl3pPr>
            <a:lvl4pPr marL="2438430" indent="0" algn="ctr">
              <a:buNone/>
              <a:defRPr>
                <a:solidFill>
                  <a:schemeClr val="tx1">
                    <a:tint val="75000"/>
                  </a:schemeClr>
                </a:solidFill>
              </a:defRPr>
            </a:lvl4pPr>
            <a:lvl5pPr marL="3251241" indent="0" algn="ctr">
              <a:buNone/>
              <a:defRPr>
                <a:solidFill>
                  <a:schemeClr val="tx1">
                    <a:tint val="75000"/>
                  </a:schemeClr>
                </a:solidFill>
              </a:defRPr>
            </a:lvl5pPr>
            <a:lvl6pPr marL="4064051" indent="0" algn="ctr">
              <a:buNone/>
              <a:defRPr>
                <a:solidFill>
                  <a:schemeClr val="tx1">
                    <a:tint val="75000"/>
                  </a:schemeClr>
                </a:solidFill>
              </a:defRPr>
            </a:lvl6pPr>
            <a:lvl7pPr marL="4876861" indent="0" algn="ctr">
              <a:buNone/>
              <a:defRPr>
                <a:solidFill>
                  <a:schemeClr val="tx1">
                    <a:tint val="75000"/>
                  </a:schemeClr>
                </a:solidFill>
              </a:defRPr>
            </a:lvl7pPr>
            <a:lvl8pPr marL="5689671" indent="0" algn="ctr">
              <a:buNone/>
              <a:defRPr>
                <a:solidFill>
                  <a:schemeClr val="tx1">
                    <a:tint val="75000"/>
                  </a:schemeClr>
                </a:solidFill>
              </a:defRPr>
            </a:lvl8pPr>
            <a:lvl9pPr marL="6502481"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23-May-23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394867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p:cNvSpPr>
            <a:spLocks noGrp="1"/>
          </p:cNvSpPr>
          <p:nvPr>
            <p:ph type="dt" sz="half" idx="10"/>
          </p:nvPr>
        </p:nvSpPr>
        <p:spPr/>
        <p:txBody>
          <a:bodyPr/>
          <a:lstStyle/>
          <a:p>
            <a:fld id="{4509A250-FF31-4206-8172-F9D3106AACB1}" type="datetimeFigureOut">
              <a:rPr lang="en-US" dirty="0"/>
              <a:t>23-May-23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524801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217" y="2146300"/>
            <a:ext cx="6619243" cy="1436735"/>
          </a:xfrm>
        </p:spPr>
        <p:txBody>
          <a:bodyPr anchor="b"/>
          <a:lstStyle>
            <a:lvl1pPr algn="l">
              <a:defRPr sz="7111" b="0" cap="none"/>
            </a:lvl1pPr>
          </a:lstStyle>
          <a:p>
            <a:r>
              <a:rPr lang="en-US" dirty="0"/>
              <a:t>Click to edit Master title style</a:t>
            </a:r>
          </a:p>
        </p:txBody>
      </p:sp>
      <p:sp>
        <p:nvSpPr>
          <p:cNvPr id="3" name="Text Placeholder 2"/>
          <p:cNvSpPr>
            <a:spLocks noGrp="1"/>
          </p:cNvSpPr>
          <p:nvPr>
            <p:ph type="body" idx="1"/>
          </p:nvPr>
        </p:nvSpPr>
        <p:spPr>
          <a:xfrm>
            <a:off x="866216" y="3583036"/>
            <a:ext cx="6619244" cy="645300"/>
          </a:xfrm>
        </p:spPr>
        <p:txBody>
          <a:bodyPr anchor="t"/>
          <a:lstStyle>
            <a:lvl1pPr marL="0" indent="0" algn="l">
              <a:buNone/>
              <a:defRPr sz="3556" cap="all">
                <a:solidFill>
                  <a:schemeClr val="bg2">
                    <a:lumMod val="40000"/>
                    <a:lumOff val="60000"/>
                  </a:schemeClr>
                </a:solidFill>
              </a:defRPr>
            </a:lvl1pPr>
            <a:lvl2pPr marL="812810" indent="0">
              <a:buNone/>
              <a:defRPr sz="3200">
                <a:solidFill>
                  <a:schemeClr val="tx1">
                    <a:tint val="75000"/>
                  </a:schemeClr>
                </a:solidFill>
              </a:defRPr>
            </a:lvl2pPr>
            <a:lvl3pPr marL="1625620" indent="0">
              <a:buNone/>
              <a:defRPr sz="2844">
                <a:solidFill>
                  <a:schemeClr val="tx1">
                    <a:tint val="75000"/>
                  </a:schemeClr>
                </a:solidFill>
              </a:defRPr>
            </a:lvl3pPr>
            <a:lvl4pPr marL="2438430" indent="0">
              <a:buNone/>
              <a:defRPr sz="2489">
                <a:solidFill>
                  <a:schemeClr val="tx1">
                    <a:tint val="75000"/>
                  </a:schemeClr>
                </a:solidFill>
              </a:defRPr>
            </a:lvl4pPr>
            <a:lvl5pPr marL="3251241" indent="0">
              <a:buNone/>
              <a:defRPr sz="2489">
                <a:solidFill>
                  <a:schemeClr val="tx1">
                    <a:tint val="75000"/>
                  </a:schemeClr>
                </a:solidFill>
              </a:defRPr>
            </a:lvl5pPr>
            <a:lvl6pPr marL="4064051" indent="0">
              <a:buNone/>
              <a:defRPr sz="2489">
                <a:solidFill>
                  <a:schemeClr val="tx1">
                    <a:tint val="75000"/>
                  </a:schemeClr>
                </a:solidFill>
              </a:defRPr>
            </a:lvl6pPr>
            <a:lvl7pPr marL="4876861" indent="0">
              <a:buNone/>
              <a:defRPr sz="2489">
                <a:solidFill>
                  <a:schemeClr val="tx1">
                    <a:tint val="75000"/>
                  </a:schemeClr>
                </a:solidFill>
              </a:defRPr>
            </a:lvl7pPr>
            <a:lvl8pPr marL="5689671" indent="0">
              <a:buNone/>
              <a:defRPr sz="2489">
                <a:solidFill>
                  <a:schemeClr val="tx1">
                    <a:tint val="75000"/>
                  </a:schemeClr>
                </a:solidFill>
              </a:defRPr>
            </a:lvl8pPr>
            <a:lvl9pPr marL="6502481" indent="0">
              <a:buNone/>
              <a:defRPr sz="2489">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23-May-23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2223970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27485" y="1545432"/>
            <a:ext cx="3297254" cy="3146822"/>
          </a:xfrm>
        </p:spPr>
        <p:txBody>
          <a:bodyPr>
            <a:normAutofit/>
          </a:bodyPr>
          <a:lstStyle>
            <a:lvl1pPr>
              <a:defRPr sz="3200"/>
            </a:lvl1pPr>
            <a:lvl2pPr>
              <a:defRPr sz="2844"/>
            </a:lvl2pPr>
            <a:lvl3pPr>
              <a:defRPr sz="2489"/>
            </a:lvl3pPr>
            <a:lvl4pPr>
              <a:defRPr sz="2133"/>
            </a:lvl4pPr>
            <a:lvl5pPr>
              <a:defRPr sz="2133"/>
            </a:lvl5pPr>
            <a:lvl6pPr>
              <a:defRPr sz="2133"/>
            </a:lvl6pPr>
            <a:lvl7pPr>
              <a:defRPr sz="2133"/>
            </a:lvl7pPr>
            <a:lvl8pPr>
              <a:defRPr sz="2133"/>
            </a:lvl8pPr>
            <a:lvl9pPr>
              <a:defRPr sz="2133"/>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240870" y="1542069"/>
            <a:ext cx="3297256" cy="3150184"/>
          </a:xfrm>
        </p:spPr>
        <p:txBody>
          <a:bodyPr>
            <a:normAutofit/>
          </a:bodyPr>
          <a:lstStyle>
            <a:lvl1pPr>
              <a:defRPr sz="3200"/>
            </a:lvl1pPr>
            <a:lvl2pPr>
              <a:defRPr sz="2844"/>
            </a:lvl2pPr>
            <a:lvl3pPr>
              <a:defRPr sz="2489"/>
            </a:lvl3pPr>
            <a:lvl4pPr>
              <a:defRPr sz="2133"/>
            </a:lvl4pPr>
            <a:lvl5pPr>
              <a:defRPr sz="2133"/>
            </a:lvl5pPr>
            <a:lvl6pPr>
              <a:defRPr sz="2133"/>
            </a:lvl6pPr>
            <a:lvl7pPr>
              <a:defRPr sz="2133"/>
            </a:lvl7pPr>
            <a:lvl8pPr>
              <a:defRPr sz="2133"/>
            </a:lvl8pPr>
            <a:lvl9pPr>
              <a:defRPr sz="2133"/>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9796027F-7875-4030-9381-8BD8C4F21935}" type="datetimeFigureOut">
              <a:rPr lang="en-US" dirty="0"/>
              <a:t>23-May-23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501416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827485" y="1428750"/>
            <a:ext cx="3297254" cy="432197"/>
          </a:xfrm>
        </p:spPr>
        <p:txBody>
          <a:bodyPr anchor="b">
            <a:noAutofit/>
          </a:bodyPr>
          <a:lstStyle>
            <a:lvl1pPr marL="0" indent="0">
              <a:buNone/>
              <a:defRPr sz="4267" b="0">
                <a:solidFill>
                  <a:schemeClr val="bg2">
                    <a:lumMod val="40000"/>
                    <a:lumOff val="60000"/>
                  </a:schemeClr>
                </a:solidFill>
              </a:defRPr>
            </a:lvl1pPr>
            <a:lvl2pPr marL="812810" indent="0">
              <a:buNone/>
              <a:defRPr sz="3556" b="1"/>
            </a:lvl2pPr>
            <a:lvl3pPr marL="1625620" indent="0">
              <a:buNone/>
              <a:defRPr sz="3200" b="1"/>
            </a:lvl3pPr>
            <a:lvl4pPr marL="2438430" indent="0">
              <a:buNone/>
              <a:defRPr sz="2844" b="1"/>
            </a:lvl4pPr>
            <a:lvl5pPr marL="3251241" indent="0">
              <a:buNone/>
              <a:defRPr sz="2844" b="1"/>
            </a:lvl5pPr>
            <a:lvl6pPr marL="4064051" indent="0">
              <a:buNone/>
              <a:defRPr sz="2844" b="1"/>
            </a:lvl6pPr>
            <a:lvl7pPr marL="4876861" indent="0">
              <a:buNone/>
              <a:defRPr sz="2844" b="1"/>
            </a:lvl7pPr>
            <a:lvl8pPr marL="5689671" indent="0">
              <a:buNone/>
              <a:defRPr sz="2844" b="1"/>
            </a:lvl8pPr>
            <a:lvl9pPr marL="6502481" indent="0">
              <a:buNone/>
              <a:defRPr sz="2844" b="1"/>
            </a:lvl9pPr>
          </a:lstStyle>
          <a:p>
            <a:pPr lvl="0"/>
            <a:r>
              <a:rPr lang="en-US" dirty="0"/>
              <a:t>Click to edit Master text styles</a:t>
            </a:r>
          </a:p>
        </p:txBody>
      </p:sp>
      <p:sp>
        <p:nvSpPr>
          <p:cNvPr id="4" name="Content Placeholder 3"/>
          <p:cNvSpPr>
            <a:spLocks noGrp="1"/>
          </p:cNvSpPr>
          <p:nvPr>
            <p:ph sz="half" idx="2"/>
          </p:nvPr>
        </p:nvSpPr>
        <p:spPr>
          <a:xfrm>
            <a:off x="827485" y="1885950"/>
            <a:ext cx="3297254" cy="2806304"/>
          </a:xfrm>
        </p:spPr>
        <p:txBody>
          <a:bodyPr>
            <a:normAutofit/>
          </a:bodyPr>
          <a:lstStyle>
            <a:lvl1pPr>
              <a:defRPr sz="3200"/>
            </a:lvl1pPr>
            <a:lvl2pPr>
              <a:defRPr sz="2844"/>
            </a:lvl2pPr>
            <a:lvl3pPr>
              <a:defRPr sz="2489"/>
            </a:lvl3pPr>
            <a:lvl4pPr>
              <a:defRPr sz="2133"/>
            </a:lvl4pPr>
            <a:lvl5pPr>
              <a:defRPr sz="2133"/>
            </a:lvl5pPr>
            <a:lvl6pPr>
              <a:defRPr sz="2133"/>
            </a:lvl6pPr>
            <a:lvl7pPr>
              <a:defRPr sz="2133"/>
            </a:lvl7pPr>
            <a:lvl8pPr>
              <a:defRPr sz="2133"/>
            </a:lvl8pPr>
            <a:lvl9pPr>
              <a:defRPr sz="2133"/>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240872" y="1428750"/>
            <a:ext cx="3297254" cy="432197"/>
          </a:xfrm>
        </p:spPr>
        <p:txBody>
          <a:bodyPr anchor="b">
            <a:noAutofit/>
          </a:bodyPr>
          <a:lstStyle>
            <a:lvl1pPr marL="0" indent="0">
              <a:buNone/>
              <a:defRPr sz="4267" b="0">
                <a:solidFill>
                  <a:schemeClr val="bg2">
                    <a:lumMod val="40000"/>
                    <a:lumOff val="60000"/>
                  </a:schemeClr>
                </a:solidFill>
              </a:defRPr>
            </a:lvl1pPr>
            <a:lvl2pPr marL="812810" indent="0">
              <a:buNone/>
              <a:defRPr sz="3556" b="1"/>
            </a:lvl2pPr>
            <a:lvl3pPr marL="1625620" indent="0">
              <a:buNone/>
              <a:defRPr sz="3200" b="1"/>
            </a:lvl3pPr>
            <a:lvl4pPr marL="2438430" indent="0">
              <a:buNone/>
              <a:defRPr sz="2844" b="1"/>
            </a:lvl4pPr>
            <a:lvl5pPr marL="3251241" indent="0">
              <a:buNone/>
              <a:defRPr sz="2844" b="1"/>
            </a:lvl5pPr>
            <a:lvl6pPr marL="4064051" indent="0">
              <a:buNone/>
              <a:defRPr sz="2844" b="1"/>
            </a:lvl6pPr>
            <a:lvl7pPr marL="4876861" indent="0">
              <a:buNone/>
              <a:defRPr sz="2844" b="1"/>
            </a:lvl7pPr>
            <a:lvl8pPr marL="5689671" indent="0">
              <a:buNone/>
              <a:defRPr sz="2844" b="1"/>
            </a:lvl8pPr>
            <a:lvl9pPr marL="6502481" indent="0">
              <a:buNone/>
              <a:defRPr sz="2844" b="1"/>
            </a:lvl9pPr>
          </a:lstStyle>
          <a:p>
            <a:pPr lvl="0"/>
            <a:r>
              <a:rPr lang="en-US" dirty="0"/>
              <a:t>Click to edit Master text styles</a:t>
            </a:r>
          </a:p>
        </p:txBody>
      </p:sp>
      <p:sp>
        <p:nvSpPr>
          <p:cNvPr id="6" name="Content Placeholder 5"/>
          <p:cNvSpPr>
            <a:spLocks noGrp="1"/>
          </p:cNvSpPr>
          <p:nvPr>
            <p:ph sz="quarter" idx="4"/>
          </p:nvPr>
        </p:nvSpPr>
        <p:spPr>
          <a:xfrm>
            <a:off x="4240872" y="1885950"/>
            <a:ext cx="3297254" cy="2806304"/>
          </a:xfrm>
        </p:spPr>
        <p:txBody>
          <a:bodyPr>
            <a:normAutofit/>
          </a:bodyPr>
          <a:lstStyle>
            <a:lvl1pPr>
              <a:defRPr sz="3200"/>
            </a:lvl1pPr>
            <a:lvl2pPr>
              <a:defRPr sz="2844"/>
            </a:lvl2pPr>
            <a:lvl3pPr>
              <a:defRPr sz="2489"/>
            </a:lvl3pPr>
            <a:lvl4pPr>
              <a:defRPr sz="2133"/>
            </a:lvl4pPr>
            <a:lvl5pPr>
              <a:defRPr sz="2133"/>
            </a:lvl5pPr>
            <a:lvl6pPr>
              <a:defRPr sz="2133"/>
            </a:lvl6pPr>
            <a:lvl7pPr>
              <a:defRPr sz="2133"/>
            </a:lvl7pPr>
            <a:lvl8pPr>
              <a:defRPr sz="2133"/>
            </a:lvl8pPr>
            <a:lvl9pPr>
              <a:defRPr sz="2133"/>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796027F-7875-4030-9381-8BD8C4F21935}" type="datetimeFigureOut">
              <a:rPr lang="en-US" dirty="0"/>
              <a:t>23-May-23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092032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23-May-23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269979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23-May-23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752658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215" y="1085850"/>
            <a:ext cx="2550798" cy="1085850"/>
          </a:xfrm>
        </p:spPr>
        <p:txBody>
          <a:bodyPr anchor="b"/>
          <a:lstStyle>
            <a:lvl1pPr algn="l">
              <a:defRPr sz="4267" b="0"/>
            </a:lvl1pPr>
          </a:lstStyle>
          <a:p>
            <a:r>
              <a:rPr lang="en-US" dirty="0"/>
              <a:t>Click to edit Master title style</a:t>
            </a:r>
          </a:p>
        </p:txBody>
      </p:sp>
      <p:sp>
        <p:nvSpPr>
          <p:cNvPr id="3" name="Content Placeholder 2"/>
          <p:cNvSpPr>
            <a:spLocks noGrp="1"/>
          </p:cNvSpPr>
          <p:nvPr>
            <p:ph idx="1"/>
          </p:nvPr>
        </p:nvSpPr>
        <p:spPr>
          <a:xfrm>
            <a:off x="3588462" y="1085850"/>
            <a:ext cx="3896998" cy="3429000"/>
          </a:xfrm>
        </p:spPr>
        <p:txBody>
          <a:bodyPr anchor="ctr">
            <a:normAutofit/>
          </a:bodyPr>
          <a:lstStyle>
            <a:lvl1pPr>
              <a:defRPr sz="3556"/>
            </a:lvl1pPr>
            <a:lvl2pPr>
              <a:defRPr sz="3200"/>
            </a:lvl2pPr>
            <a:lvl3pPr>
              <a:defRPr sz="2844"/>
            </a:lvl3pPr>
            <a:lvl4pPr>
              <a:defRPr sz="2489"/>
            </a:lvl4pPr>
            <a:lvl5pPr>
              <a:defRPr sz="2489"/>
            </a:lvl5pPr>
            <a:lvl6pPr>
              <a:defRPr sz="2489"/>
            </a:lvl6pPr>
            <a:lvl7pPr>
              <a:defRPr sz="2489"/>
            </a:lvl7pPr>
            <a:lvl8pPr>
              <a:defRPr sz="2489"/>
            </a:lvl8pPr>
            <a:lvl9pPr>
              <a:defRPr sz="2489"/>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66215" y="2346961"/>
            <a:ext cx="2550797" cy="2171699"/>
          </a:xfrm>
        </p:spPr>
        <p:txBody>
          <a:bodyPr/>
          <a:lstStyle>
            <a:lvl1pPr marL="0" indent="0">
              <a:buNone/>
              <a:defRPr sz="2489"/>
            </a:lvl1pPr>
            <a:lvl2pPr marL="812810" indent="0">
              <a:buNone/>
              <a:defRPr sz="2133"/>
            </a:lvl2pPr>
            <a:lvl3pPr marL="1625620" indent="0">
              <a:buNone/>
              <a:defRPr sz="1778"/>
            </a:lvl3pPr>
            <a:lvl4pPr marL="2438430" indent="0">
              <a:buNone/>
              <a:defRPr sz="1600"/>
            </a:lvl4pPr>
            <a:lvl5pPr marL="3251241" indent="0">
              <a:buNone/>
              <a:defRPr sz="1600"/>
            </a:lvl5pPr>
            <a:lvl6pPr marL="4064051" indent="0">
              <a:buNone/>
              <a:defRPr sz="1600"/>
            </a:lvl6pPr>
            <a:lvl7pPr marL="4876861" indent="0">
              <a:buNone/>
              <a:defRPr sz="1600"/>
            </a:lvl7pPr>
            <a:lvl8pPr marL="5689671" indent="0">
              <a:buNone/>
              <a:defRPr sz="1600"/>
            </a:lvl8pPr>
            <a:lvl9pPr marL="6502481" indent="0">
              <a:buNone/>
              <a:defRPr sz="1600"/>
            </a:lvl9pPr>
          </a:lstStyle>
          <a:p>
            <a:pPr lvl="0"/>
            <a:r>
              <a:rPr lang="en-US" dirty="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23-May-23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89839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430" y="1390644"/>
            <a:ext cx="3819680" cy="1181106"/>
          </a:xfrm>
        </p:spPr>
        <p:txBody>
          <a:bodyPr anchor="b">
            <a:normAutofit/>
          </a:bodyPr>
          <a:lstStyle>
            <a:lvl1pPr algn="l">
              <a:defRPr sz="6400" b="0"/>
            </a:lvl1pPr>
          </a:lstStyle>
          <a:p>
            <a:r>
              <a:rPr lang="en-US" dirty="0"/>
              <a:t>Click to edit Master title style</a:t>
            </a:r>
          </a:p>
        </p:txBody>
      </p:sp>
      <p:sp>
        <p:nvSpPr>
          <p:cNvPr id="3" name="Picture Placeholder 2"/>
          <p:cNvSpPr>
            <a:spLocks noGrp="1" noChangeAspect="1"/>
          </p:cNvSpPr>
          <p:nvPr>
            <p:ph type="pic" idx="1"/>
          </p:nvPr>
        </p:nvSpPr>
        <p:spPr>
          <a:xfrm>
            <a:off x="5212160" y="857250"/>
            <a:ext cx="2400300"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2844"/>
            </a:lvl1pPr>
            <a:lvl2pPr marL="812810" indent="0">
              <a:buNone/>
              <a:defRPr sz="2844"/>
            </a:lvl2pPr>
            <a:lvl3pPr marL="1625620" indent="0">
              <a:buNone/>
              <a:defRPr sz="2844"/>
            </a:lvl3pPr>
            <a:lvl4pPr marL="2438430" indent="0">
              <a:buNone/>
              <a:defRPr sz="2844"/>
            </a:lvl4pPr>
            <a:lvl5pPr marL="3251241" indent="0">
              <a:buNone/>
              <a:defRPr sz="2844"/>
            </a:lvl5pPr>
            <a:lvl6pPr marL="4064051" indent="0">
              <a:buNone/>
              <a:defRPr sz="2844"/>
            </a:lvl6pPr>
            <a:lvl7pPr marL="4876861" indent="0">
              <a:buNone/>
              <a:defRPr sz="2844"/>
            </a:lvl7pPr>
            <a:lvl8pPr marL="5689671" indent="0">
              <a:buNone/>
              <a:defRPr sz="2844"/>
            </a:lvl8pPr>
            <a:lvl9pPr marL="6502481" indent="0">
              <a:buNone/>
              <a:defRPr sz="2844"/>
            </a:lvl9pPr>
          </a:lstStyle>
          <a:p>
            <a:endParaRPr lang="en-US" dirty="0"/>
          </a:p>
        </p:txBody>
      </p:sp>
      <p:sp>
        <p:nvSpPr>
          <p:cNvPr id="4" name="Text Placeholder 3"/>
          <p:cNvSpPr>
            <a:spLocks noGrp="1"/>
          </p:cNvSpPr>
          <p:nvPr>
            <p:ph type="body" sz="half" idx="2"/>
          </p:nvPr>
        </p:nvSpPr>
        <p:spPr>
          <a:xfrm>
            <a:off x="866216" y="2743200"/>
            <a:ext cx="3813734" cy="1028700"/>
          </a:xfrm>
        </p:spPr>
        <p:txBody>
          <a:bodyPr>
            <a:normAutofit/>
          </a:bodyPr>
          <a:lstStyle>
            <a:lvl1pPr marL="0" indent="0">
              <a:buNone/>
              <a:defRPr sz="2489"/>
            </a:lvl1pPr>
            <a:lvl2pPr marL="812810" indent="0">
              <a:buNone/>
              <a:defRPr sz="2133"/>
            </a:lvl2pPr>
            <a:lvl3pPr marL="1625620" indent="0">
              <a:buNone/>
              <a:defRPr sz="1778"/>
            </a:lvl3pPr>
            <a:lvl4pPr marL="2438430" indent="0">
              <a:buNone/>
              <a:defRPr sz="1600"/>
            </a:lvl4pPr>
            <a:lvl5pPr marL="3251241" indent="0">
              <a:buNone/>
              <a:defRPr sz="1600"/>
            </a:lvl5pPr>
            <a:lvl6pPr marL="4064051" indent="0">
              <a:buNone/>
              <a:defRPr sz="1600"/>
            </a:lvl6pPr>
            <a:lvl7pPr marL="4876861" indent="0">
              <a:buNone/>
              <a:defRPr sz="1600"/>
            </a:lvl7pPr>
            <a:lvl8pPr marL="5689671" indent="0">
              <a:buNone/>
              <a:defRPr sz="1600"/>
            </a:lvl8pPr>
            <a:lvl9pPr marL="6502481" indent="0">
              <a:buNone/>
              <a:defRPr sz="16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23-May-23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955836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217" y="3600440"/>
            <a:ext cx="6619243" cy="425054"/>
          </a:xfrm>
        </p:spPr>
        <p:txBody>
          <a:bodyPr anchor="b">
            <a:normAutofit/>
          </a:bodyPr>
          <a:lstStyle>
            <a:lvl1pPr algn="l">
              <a:defRPr sz="4267" b="0"/>
            </a:lvl1pPr>
          </a:lstStyle>
          <a:p>
            <a:r>
              <a:rPr lang="en-US" dirty="0"/>
              <a:t>Click to edit Master title style</a:t>
            </a:r>
          </a:p>
        </p:txBody>
      </p:sp>
      <p:sp>
        <p:nvSpPr>
          <p:cNvPr id="3" name="Picture Placeholder 2"/>
          <p:cNvSpPr>
            <a:spLocks noGrp="1" noChangeAspect="1"/>
          </p:cNvSpPr>
          <p:nvPr>
            <p:ph type="pic" idx="1"/>
          </p:nvPr>
        </p:nvSpPr>
        <p:spPr>
          <a:xfrm>
            <a:off x="866216" y="514350"/>
            <a:ext cx="6619244" cy="27305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2844"/>
            </a:lvl1pPr>
            <a:lvl2pPr marL="812810" indent="0">
              <a:buNone/>
              <a:defRPr sz="2844"/>
            </a:lvl2pPr>
            <a:lvl3pPr marL="1625620" indent="0">
              <a:buNone/>
              <a:defRPr sz="2844"/>
            </a:lvl3pPr>
            <a:lvl4pPr marL="2438430" indent="0">
              <a:buNone/>
              <a:defRPr sz="2844"/>
            </a:lvl4pPr>
            <a:lvl5pPr marL="3251241" indent="0">
              <a:buNone/>
              <a:defRPr sz="2844"/>
            </a:lvl5pPr>
            <a:lvl6pPr marL="4064051" indent="0">
              <a:buNone/>
              <a:defRPr sz="2844"/>
            </a:lvl6pPr>
            <a:lvl7pPr marL="4876861" indent="0">
              <a:buNone/>
              <a:defRPr sz="2844"/>
            </a:lvl7pPr>
            <a:lvl8pPr marL="5689671" indent="0">
              <a:buNone/>
              <a:defRPr sz="2844"/>
            </a:lvl8pPr>
            <a:lvl9pPr marL="6502481" indent="0">
              <a:buNone/>
              <a:defRPr sz="2844"/>
            </a:lvl9pPr>
          </a:lstStyle>
          <a:p>
            <a:endParaRPr lang="en-US" dirty="0"/>
          </a:p>
        </p:txBody>
      </p:sp>
      <p:sp>
        <p:nvSpPr>
          <p:cNvPr id="4" name="Text Placeholder 3"/>
          <p:cNvSpPr>
            <a:spLocks noGrp="1"/>
          </p:cNvSpPr>
          <p:nvPr>
            <p:ph type="body" sz="half" idx="2"/>
          </p:nvPr>
        </p:nvSpPr>
        <p:spPr>
          <a:xfrm>
            <a:off x="866217" y="4025494"/>
            <a:ext cx="6619242" cy="370284"/>
          </a:xfrm>
        </p:spPr>
        <p:txBody>
          <a:bodyPr>
            <a:normAutofit/>
          </a:bodyPr>
          <a:lstStyle>
            <a:lvl1pPr marL="0" indent="0">
              <a:buNone/>
              <a:defRPr sz="2133"/>
            </a:lvl1pPr>
            <a:lvl2pPr marL="812810" indent="0">
              <a:buNone/>
              <a:defRPr sz="2133"/>
            </a:lvl2pPr>
            <a:lvl3pPr marL="1625620" indent="0">
              <a:buNone/>
              <a:defRPr sz="1778"/>
            </a:lvl3pPr>
            <a:lvl4pPr marL="2438430" indent="0">
              <a:buNone/>
              <a:defRPr sz="1600"/>
            </a:lvl4pPr>
            <a:lvl5pPr marL="3251241" indent="0">
              <a:buNone/>
              <a:defRPr sz="1600"/>
            </a:lvl5pPr>
            <a:lvl6pPr marL="4064051" indent="0">
              <a:buNone/>
              <a:defRPr sz="1600"/>
            </a:lvl6pPr>
            <a:lvl7pPr marL="4876861" indent="0">
              <a:buNone/>
              <a:defRPr sz="1600"/>
            </a:lvl7pPr>
            <a:lvl8pPr marL="5689671" indent="0">
              <a:buNone/>
              <a:defRPr sz="1600"/>
            </a:lvl8pPr>
            <a:lvl9pPr marL="6502481" indent="0">
              <a:buNone/>
              <a:defRPr sz="16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23-May-23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990045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216" y="1085850"/>
            <a:ext cx="6619244" cy="1485900"/>
          </a:xfrm>
        </p:spPr>
        <p:txBody>
          <a:bodyPr/>
          <a:lstStyle>
            <a:lvl1pPr>
              <a:defRPr sz="8533"/>
            </a:lvl1pPr>
          </a:lstStyle>
          <a:p>
            <a:r>
              <a:rPr lang="en-US" dirty="0"/>
              <a:t>Click to edit Master title style</a:t>
            </a:r>
          </a:p>
        </p:txBody>
      </p:sp>
      <p:sp>
        <p:nvSpPr>
          <p:cNvPr id="8" name="Text Placeholder 3"/>
          <p:cNvSpPr>
            <a:spLocks noGrp="1"/>
          </p:cNvSpPr>
          <p:nvPr>
            <p:ph type="body" sz="half" idx="2"/>
          </p:nvPr>
        </p:nvSpPr>
        <p:spPr>
          <a:xfrm>
            <a:off x="866216" y="2743200"/>
            <a:ext cx="6619244" cy="1771650"/>
          </a:xfrm>
        </p:spPr>
        <p:txBody>
          <a:bodyPr anchor="ctr">
            <a:normAutofit/>
          </a:bodyPr>
          <a:lstStyle>
            <a:lvl1pPr marL="0" indent="0">
              <a:buNone/>
              <a:defRPr sz="3200"/>
            </a:lvl1pPr>
            <a:lvl2pPr marL="812810" indent="0">
              <a:buNone/>
              <a:defRPr sz="2133"/>
            </a:lvl2pPr>
            <a:lvl3pPr marL="1625620" indent="0">
              <a:buNone/>
              <a:defRPr sz="1778"/>
            </a:lvl3pPr>
            <a:lvl4pPr marL="2438430" indent="0">
              <a:buNone/>
              <a:defRPr sz="1600"/>
            </a:lvl4pPr>
            <a:lvl5pPr marL="3251241" indent="0">
              <a:buNone/>
              <a:defRPr sz="1600"/>
            </a:lvl5pPr>
            <a:lvl6pPr marL="4064051" indent="0">
              <a:buNone/>
              <a:defRPr sz="1600"/>
            </a:lvl6pPr>
            <a:lvl7pPr marL="4876861" indent="0">
              <a:buNone/>
              <a:defRPr sz="1600"/>
            </a:lvl7pPr>
            <a:lvl8pPr marL="5689671" indent="0">
              <a:buNone/>
              <a:defRPr sz="1600"/>
            </a:lvl8pPr>
            <a:lvl9pPr marL="6502481" indent="0">
              <a:buNone/>
              <a:defRPr sz="16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23-May-23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7937601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101" y="1085850"/>
            <a:ext cx="5999486" cy="1742531"/>
          </a:xfrm>
        </p:spPr>
        <p:txBody>
          <a:bodyPr/>
          <a:lstStyle>
            <a:lvl1pPr>
              <a:defRPr sz="8533"/>
            </a:lvl1pPr>
          </a:lstStyle>
          <a:p>
            <a:r>
              <a:rPr lang="en-US" dirty="0"/>
              <a:t>Click to edit Master title style</a:t>
            </a:r>
          </a:p>
        </p:txBody>
      </p:sp>
      <p:sp>
        <p:nvSpPr>
          <p:cNvPr id="11" name="Text Placeholder 3"/>
          <p:cNvSpPr>
            <a:spLocks noGrp="1"/>
          </p:cNvSpPr>
          <p:nvPr>
            <p:ph type="body" sz="half" idx="14"/>
          </p:nvPr>
        </p:nvSpPr>
        <p:spPr>
          <a:xfrm>
            <a:off x="1447800" y="2828380"/>
            <a:ext cx="5459737" cy="256631"/>
          </a:xfrm>
        </p:spPr>
        <p:txBody>
          <a:bodyPr vert="horz" lIns="91440" tIns="45720" rIns="91440" bIns="45720" rtlCol="0" anchor="t">
            <a:normAutofit/>
          </a:bodyPr>
          <a:lstStyle>
            <a:lvl1pPr marL="0" indent="0">
              <a:buNone/>
              <a:defRPr lang="en-US" sz="2489" b="0" i="0" kern="1200" cap="small" dirty="0">
                <a:solidFill>
                  <a:schemeClr val="bg2">
                    <a:lumMod val="40000"/>
                    <a:lumOff val="60000"/>
                  </a:schemeClr>
                </a:solidFill>
                <a:latin typeface="+mj-lt"/>
                <a:ea typeface="+mj-ea"/>
                <a:cs typeface="+mj-cs"/>
              </a:defRPr>
            </a:lvl1pPr>
            <a:lvl2pPr marL="812810" indent="0">
              <a:buNone/>
              <a:defRPr sz="2133"/>
            </a:lvl2pPr>
            <a:lvl3pPr marL="1625620" indent="0">
              <a:buNone/>
              <a:defRPr sz="1778"/>
            </a:lvl3pPr>
            <a:lvl4pPr marL="2438430" indent="0">
              <a:buNone/>
              <a:defRPr sz="1600"/>
            </a:lvl4pPr>
            <a:lvl5pPr marL="3251241" indent="0">
              <a:buNone/>
              <a:defRPr sz="1600"/>
            </a:lvl5pPr>
            <a:lvl6pPr marL="4064051" indent="0">
              <a:buNone/>
              <a:defRPr sz="1600"/>
            </a:lvl6pPr>
            <a:lvl7pPr marL="4876861" indent="0">
              <a:buNone/>
              <a:defRPr sz="1600"/>
            </a:lvl7pPr>
            <a:lvl8pPr marL="5689671" indent="0">
              <a:buNone/>
              <a:defRPr sz="1600"/>
            </a:lvl8pPr>
            <a:lvl9pPr marL="6502481" indent="0">
              <a:buNone/>
              <a:defRPr sz="1600"/>
            </a:lvl9pPr>
          </a:lstStyle>
          <a:p>
            <a:pPr marL="0" lvl="0" indent="0">
              <a:buNone/>
            </a:pPr>
            <a:r>
              <a:rPr lang="en-US" dirty="0"/>
              <a:t>Click to edit Master text styles</a:t>
            </a:r>
          </a:p>
        </p:txBody>
      </p:sp>
      <p:sp>
        <p:nvSpPr>
          <p:cNvPr id="10" name="Text Placeholder 3"/>
          <p:cNvSpPr>
            <a:spLocks noGrp="1"/>
          </p:cNvSpPr>
          <p:nvPr>
            <p:ph type="body" sz="half" idx="2"/>
          </p:nvPr>
        </p:nvSpPr>
        <p:spPr>
          <a:xfrm>
            <a:off x="866216" y="3262993"/>
            <a:ext cx="6619244" cy="1257300"/>
          </a:xfrm>
        </p:spPr>
        <p:txBody>
          <a:bodyPr anchor="ctr">
            <a:normAutofit/>
          </a:bodyPr>
          <a:lstStyle>
            <a:lvl1pPr marL="0" indent="0">
              <a:buNone/>
              <a:defRPr sz="3200"/>
            </a:lvl1pPr>
            <a:lvl2pPr marL="812810" indent="0">
              <a:buNone/>
              <a:defRPr sz="2133"/>
            </a:lvl2pPr>
            <a:lvl3pPr marL="1625620" indent="0">
              <a:buNone/>
              <a:defRPr sz="1778"/>
            </a:lvl3pPr>
            <a:lvl4pPr marL="2438430" indent="0">
              <a:buNone/>
              <a:defRPr sz="1600"/>
            </a:lvl4pPr>
            <a:lvl5pPr marL="3251241" indent="0">
              <a:buNone/>
              <a:defRPr sz="1600"/>
            </a:lvl5pPr>
            <a:lvl6pPr marL="4064051" indent="0">
              <a:buNone/>
              <a:defRPr sz="1600"/>
            </a:lvl6pPr>
            <a:lvl7pPr marL="4876861" indent="0">
              <a:buNone/>
              <a:defRPr sz="1600"/>
            </a:lvl7pPr>
            <a:lvl8pPr marL="5689671" indent="0">
              <a:buNone/>
              <a:defRPr sz="1600"/>
            </a:lvl8pPr>
            <a:lvl9pPr marL="6502481" indent="0">
              <a:buNone/>
              <a:defRPr sz="16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23-May-23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673721" y="728440"/>
            <a:ext cx="601434" cy="3430042"/>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21689" dirty="0"/>
              <a:t>“</a:t>
            </a:r>
          </a:p>
        </p:txBody>
      </p:sp>
      <p:sp>
        <p:nvSpPr>
          <p:cNvPr id="15" name="TextBox 14"/>
          <p:cNvSpPr txBox="1"/>
          <p:nvPr/>
        </p:nvSpPr>
        <p:spPr>
          <a:xfrm>
            <a:off x="6997868" y="1960340"/>
            <a:ext cx="601434" cy="3430042"/>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21689" dirty="0"/>
              <a:t>”</a:t>
            </a:r>
          </a:p>
        </p:txBody>
      </p:sp>
    </p:spTree>
    <p:extLst>
      <p:ext uri="{BB962C8B-B14F-4D97-AF65-F5344CB8AC3E}">
        <p14:creationId xmlns:p14="http://schemas.microsoft.com/office/powerpoint/2010/main" val="15511458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216" y="2343151"/>
            <a:ext cx="6619245" cy="1239885"/>
          </a:xfrm>
        </p:spPr>
        <p:txBody>
          <a:bodyPr anchor="b"/>
          <a:lstStyle>
            <a:lvl1pPr algn="l">
              <a:defRPr sz="7111" b="0" cap="none"/>
            </a:lvl1pPr>
          </a:lstStyle>
          <a:p>
            <a:r>
              <a:rPr lang="en-US" dirty="0"/>
              <a:t>Click to edit Master title style</a:t>
            </a:r>
          </a:p>
        </p:txBody>
      </p:sp>
      <p:sp>
        <p:nvSpPr>
          <p:cNvPr id="3" name="Text Placeholder 2"/>
          <p:cNvSpPr>
            <a:spLocks noGrp="1"/>
          </p:cNvSpPr>
          <p:nvPr>
            <p:ph type="body" idx="1"/>
          </p:nvPr>
        </p:nvSpPr>
        <p:spPr>
          <a:xfrm>
            <a:off x="866216" y="3583036"/>
            <a:ext cx="6619244" cy="645300"/>
          </a:xfrm>
        </p:spPr>
        <p:txBody>
          <a:bodyPr anchor="t"/>
          <a:lstStyle>
            <a:lvl1pPr marL="0" indent="0" algn="l">
              <a:buNone/>
              <a:defRPr sz="3556" cap="none">
                <a:solidFill>
                  <a:schemeClr val="bg2">
                    <a:lumMod val="40000"/>
                    <a:lumOff val="60000"/>
                  </a:schemeClr>
                </a:solidFill>
              </a:defRPr>
            </a:lvl1pPr>
            <a:lvl2pPr marL="812810" indent="0">
              <a:buNone/>
              <a:defRPr sz="3200">
                <a:solidFill>
                  <a:schemeClr val="tx1">
                    <a:tint val="75000"/>
                  </a:schemeClr>
                </a:solidFill>
              </a:defRPr>
            </a:lvl2pPr>
            <a:lvl3pPr marL="1625620" indent="0">
              <a:buNone/>
              <a:defRPr sz="2844">
                <a:solidFill>
                  <a:schemeClr val="tx1">
                    <a:tint val="75000"/>
                  </a:schemeClr>
                </a:solidFill>
              </a:defRPr>
            </a:lvl3pPr>
            <a:lvl4pPr marL="2438430" indent="0">
              <a:buNone/>
              <a:defRPr sz="2489">
                <a:solidFill>
                  <a:schemeClr val="tx1">
                    <a:tint val="75000"/>
                  </a:schemeClr>
                </a:solidFill>
              </a:defRPr>
            </a:lvl4pPr>
            <a:lvl5pPr marL="3251241" indent="0">
              <a:buNone/>
              <a:defRPr sz="2489">
                <a:solidFill>
                  <a:schemeClr val="tx1">
                    <a:tint val="75000"/>
                  </a:schemeClr>
                </a:solidFill>
              </a:defRPr>
            </a:lvl5pPr>
            <a:lvl6pPr marL="4064051" indent="0">
              <a:buNone/>
              <a:defRPr sz="2489">
                <a:solidFill>
                  <a:schemeClr val="tx1">
                    <a:tint val="75000"/>
                  </a:schemeClr>
                </a:solidFill>
              </a:defRPr>
            </a:lvl6pPr>
            <a:lvl7pPr marL="4876861" indent="0">
              <a:buNone/>
              <a:defRPr sz="2489">
                <a:solidFill>
                  <a:schemeClr val="tx1">
                    <a:tint val="75000"/>
                  </a:schemeClr>
                </a:solidFill>
              </a:defRPr>
            </a:lvl7pPr>
            <a:lvl8pPr marL="5689671" indent="0">
              <a:buNone/>
              <a:defRPr sz="2489">
                <a:solidFill>
                  <a:schemeClr val="tx1">
                    <a:tint val="75000"/>
                  </a:schemeClr>
                </a:solidFill>
              </a:defRPr>
            </a:lvl8pPr>
            <a:lvl9pPr marL="6502481" indent="0">
              <a:buNone/>
              <a:defRPr sz="2489">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23-May-23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5307073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7467"/>
            </a:lvl1pPr>
          </a:lstStyle>
          <a:p>
            <a:r>
              <a:rPr lang="en-US" dirty="0"/>
              <a:t>Click to edit Master title style</a:t>
            </a:r>
          </a:p>
        </p:txBody>
      </p:sp>
      <p:sp>
        <p:nvSpPr>
          <p:cNvPr id="3" name="Text Placeholder 2"/>
          <p:cNvSpPr>
            <a:spLocks noGrp="1"/>
          </p:cNvSpPr>
          <p:nvPr>
            <p:ph type="body" idx="1"/>
          </p:nvPr>
        </p:nvSpPr>
        <p:spPr>
          <a:xfrm>
            <a:off x="474710" y="1485900"/>
            <a:ext cx="2210150" cy="432197"/>
          </a:xfrm>
        </p:spPr>
        <p:txBody>
          <a:bodyPr anchor="b">
            <a:noAutofit/>
          </a:bodyPr>
          <a:lstStyle>
            <a:lvl1pPr marL="0" indent="0">
              <a:buNone/>
              <a:defRPr sz="4267" b="0">
                <a:solidFill>
                  <a:schemeClr val="bg2">
                    <a:lumMod val="40000"/>
                    <a:lumOff val="60000"/>
                  </a:schemeClr>
                </a:solidFill>
              </a:defRPr>
            </a:lvl1pPr>
            <a:lvl2pPr marL="812810" indent="0">
              <a:buNone/>
              <a:defRPr sz="3556" b="1"/>
            </a:lvl2pPr>
            <a:lvl3pPr marL="1625620" indent="0">
              <a:buNone/>
              <a:defRPr sz="3200" b="1"/>
            </a:lvl3pPr>
            <a:lvl4pPr marL="2438430" indent="0">
              <a:buNone/>
              <a:defRPr sz="2844" b="1"/>
            </a:lvl4pPr>
            <a:lvl5pPr marL="3251241" indent="0">
              <a:buNone/>
              <a:defRPr sz="2844" b="1"/>
            </a:lvl5pPr>
            <a:lvl6pPr marL="4064051" indent="0">
              <a:buNone/>
              <a:defRPr sz="2844" b="1"/>
            </a:lvl6pPr>
            <a:lvl7pPr marL="4876861" indent="0">
              <a:buNone/>
              <a:defRPr sz="2844" b="1"/>
            </a:lvl7pPr>
            <a:lvl8pPr marL="5689671" indent="0">
              <a:buNone/>
              <a:defRPr sz="2844" b="1"/>
            </a:lvl8pPr>
            <a:lvl9pPr marL="6502481" indent="0">
              <a:buNone/>
              <a:defRPr sz="2844" b="1"/>
            </a:lvl9pPr>
          </a:lstStyle>
          <a:p>
            <a:pPr lvl="0"/>
            <a:r>
              <a:rPr lang="en-US" dirty="0"/>
              <a:t>Click to edit Master text styles</a:t>
            </a:r>
          </a:p>
        </p:txBody>
      </p:sp>
      <p:sp>
        <p:nvSpPr>
          <p:cNvPr id="16" name="Text Placeholder 3"/>
          <p:cNvSpPr>
            <a:spLocks noGrp="1"/>
          </p:cNvSpPr>
          <p:nvPr>
            <p:ph type="body" sz="half" idx="15"/>
          </p:nvPr>
        </p:nvSpPr>
        <p:spPr>
          <a:xfrm>
            <a:off x="489347" y="2000250"/>
            <a:ext cx="2195513" cy="2692004"/>
          </a:xfrm>
        </p:spPr>
        <p:txBody>
          <a:bodyPr anchor="t">
            <a:normAutofit/>
          </a:bodyPr>
          <a:lstStyle>
            <a:lvl1pPr marL="0" indent="0">
              <a:buNone/>
              <a:defRPr sz="2489"/>
            </a:lvl1pPr>
            <a:lvl2pPr marL="812810" indent="0">
              <a:buNone/>
              <a:defRPr sz="2133"/>
            </a:lvl2pPr>
            <a:lvl3pPr marL="1625620" indent="0">
              <a:buNone/>
              <a:defRPr sz="1778"/>
            </a:lvl3pPr>
            <a:lvl4pPr marL="2438430" indent="0">
              <a:buNone/>
              <a:defRPr sz="1600"/>
            </a:lvl4pPr>
            <a:lvl5pPr marL="3251241" indent="0">
              <a:buNone/>
              <a:defRPr sz="1600"/>
            </a:lvl5pPr>
            <a:lvl6pPr marL="4064051" indent="0">
              <a:buNone/>
              <a:defRPr sz="1600"/>
            </a:lvl6pPr>
            <a:lvl7pPr marL="4876861" indent="0">
              <a:buNone/>
              <a:defRPr sz="1600"/>
            </a:lvl7pPr>
            <a:lvl8pPr marL="5689671" indent="0">
              <a:buNone/>
              <a:defRPr sz="1600"/>
            </a:lvl8pPr>
            <a:lvl9pPr marL="6502481" indent="0">
              <a:buNone/>
              <a:defRPr sz="1600"/>
            </a:lvl9pPr>
          </a:lstStyle>
          <a:p>
            <a:pPr lvl="0"/>
            <a:r>
              <a:rPr lang="en-US" dirty="0"/>
              <a:t>Click to edit Master text styles</a:t>
            </a:r>
          </a:p>
        </p:txBody>
      </p:sp>
      <p:sp>
        <p:nvSpPr>
          <p:cNvPr id="5" name="Text Placeholder 4"/>
          <p:cNvSpPr>
            <a:spLocks noGrp="1"/>
          </p:cNvSpPr>
          <p:nvPr>
            <p:ph type="body" sz="quarter" idx="3"/>
          </p:nvPr>
        </p:nvSpPr>
        <p:spPr>
          <a:xfrm>
            <a:off x="2912745" y="1485900"/>
            <a:ext cx="2202181" cy="432197"/>
          </a:xfrm>
        </p:spPr>
        <p:txBody>
          <a:bodyPr anchor="b">
            <a:noAutofit/>
          </a:bodyPr>
          <a:lstStyle>
            <a:lvl1pPr marL="0" indent="0">
              <a:buNone/>
              <a:defRPr sz="4267" b="0">
                <a:solidFill>
                  <a:schemeClr val="bg2">
                    <a:lumMod val="40000"/>
                    <a:lumOff val="60000"/>
                  </a:schemeClr>
                </a:solidFill>
              </a:defRPr>
            </a:lvl1pPr>
            <a:lvl2pPr marL="812810" indent="0">
              <a:buNone/>
              <a:defRPr sz="3556" b="1"/>
            </a:lvl2pPr>
            <a:lvl3pPr marL="1625620" indent="0">
              <a:buNone/>
              <a:defRPr sz="3200" b="1"/>
            </a:lvl3pPr>
            <a:lvl4pPr marL="2438430" indent="0">
              <a:buNone/>
              <a:defRPr sz="2844" b="1"/>
            </a:lvl4pPr>
            <a:lvl5pPr marL="3251241" indent="0">
              <a:buNone/>
              <a:defRPr sz="2844" b="1"/>
            </a:lvl5pPr>
            <a:lvl6pPr marL="4064051" indent="0">
              <a:buNone/>
              <a:defRPr sz="2844" b="1"/>
            </a:lvl6pPr>
            <a:lvl7pPr marL="4876861" indent="0">
              <a:buNone/>
              <a:defRPr sz="2844" b="1"/>
            </a:lvl7pPr>
            <a:lvl8pPr marL="5689671" indent="0">
              <a:buNone/>
              <a:defRPr sz="2844" b="1"/>
            </a:lvl8pPr>
            <a:lvl9pPr marL="6502481" indent="0">
              <a:buNone/>
              <a:defRPr sz="2844" b="1"/>
            </a:lvl9pPr>
          </a:lstStyle>
          <a:p>
            <a:pPr lvl="0"/>
            <a:r>
              <a:rPr lang="en-US" dirty="0"/>
              <a:t>Click to edit Master text styles</a:t>
            </a:r>
          </a:p>
        </p:txBody>
      </p:sp>
      <p:sp>
        <p:nvSpPr>
          <p:cNvPr id="19" name="Text Placeholder 3"/>
          <p:cNvSpPr>
            <a:spLocks noGrp="1"/>
          </p:cNvSpPr>
          <p:nvPr>
            <p:ph type="body" sz="half" idx="16"/>
          </p:nvPr>
        </p:nvSpPr>
        <p:spPr>
          <a:xfrm>
            <a:off x="2904829" y="2000250"/>
            <a:ext cx="2210096" cy="2692004"/>
          </a:xfrm>
        </p:spPr>
        <p:txBody>
          <a:bodyPr anchor="t">
            <a:normAutofit/>
          </a:bodyPr>
          <a:lstStyle>
            <a:lvl1pPr marL="0" indent="0">
              <a:buNone/>
              <a:defRPr sz="2489"/>
            </a:lvl1pPr>
            <a:lvl2pPr marL="812810" indent="0">
              <a:buNone/>
              <a:defRPr sz="2133"/>
            </a:lvl2pPr>
            <a:lvl3pPr marL="1625620" indent="0">
              <a:buNone/>
              <a:defRPr sz="1778"/>
            </a:lvl3pPr>
            <a:lvl4pPr marL="2438430" indent="0">
              <a:buNone/>
              <a:defRPr sz="1600"/>
            </a:lvl4pPr>
            <a:lvl5pPr marL="3251241" indent="0">
              <a:buNone/>
              <a:defRPr sz="1600"/>
            </a:lvl5pPr>
            <a:lvl6pPr marL="4064051" indent="0">
              <a:buNone/>
              <a:defRPr sz="1600"/>
            </a:lvl6pPr>
            <a:lvl7pPr marL="4876861" indent="0">
              <a:buNone/>
              <a:defRPr sz="1600"/>
            </a:lvl7pPr>
            <a:lvl8pPr marL="5689671" indent="0">
              <a:buNone/>
              <a:defRPr sz="1600"/>
            </a:lvl8pPr>
            <a:lvl9pPr marL="6502481" indent="0">
              <a:buNone/>
              <a:defRPr sz="1600"/>
            </a:lvl9pPr>
          </a:lstStyle>
          <a:p>
            <a:pPr lvl="0"/>
            <a:r>
              <a:rPr lang="en-US" dirty="0"/>
              <a:t>Click to edit Master text styles</a:t>
            </a:r>
          </a:p>
        </p:txBody>
      </p:sp>
      <p:sp>
        <p:nvSpPr>
          <p:cNvPr id="14" name="Text Placeholder 4"/>
          <p:cNvSpPr>
            <a:spLocks noGrp="1"/>
          </p:cNvSpPr>
          <p:nvPr>
            <p:ph type="body" sz="quarter" idx="13"/>
          </p:nvPr>
        </p:nvSpPr>
        <p:spPr>
          <a:xfrm>
            <a:off x="5343525" y="1485900"/>
            <a:ext cx="2199085" cy="432197"/>
          </a:xfrm>
        </p:spPr>
        <p:txBody>
          <a:bodyPr anchor="b">
            <a:noAutofit/>
          </a:bodyPr>
          <a:lstStyle>
            <a:lvl1pPr marL="0" indent="0">
              <a:buNone/>
              <a:defRPr sz="4267" b="0">
                <a:solidFill>
                  <a:schemeClr val="bg2">
                    <a:lumMod val="40000"/>
                    <a:lumOff val="60000"/>
                  </a:schemeClr>
                </a:solidFill>
              </a:defRPr>
            </a:lvl1pPr>
            <a:lvl2pPr marL="812810" indent="0">
              <a:buNone/>
              <a:defRPr sz="3556" b="1"/>
            </a:lvl2pPr>
            <a:lvl3pPr marL="1625620" indent="0">
              <a:buNone/>
              <a:defRPr sz="3200" b="1"/>
            </a:lvl3pPr>
            <a:lvl4pPr marL="2438430" indent="0">
              <a:buNone/>
              <a:defRPr sz="2844" b="1"/>
            </a:lvl4pPr>
            <a:lvl5pPr marL="3251241" indent="0">
              <a:buNone/>
              <a:defRPr sz="2844" b="1"/>
            </a:lvl5pPr>
            <a:lvl6pPr marL="4064051" indent="0">
              <a:buNone/>
              <a:defRPr sz="2844" b="1"/>
            </a:lvl6pPr>
            <a:lvl7pPr marL="4876861" indent="0">
              <a:buNone/>
              <a:defRPr sz="2844" b="1"/>
            </a:lvl7pPr>
            <a:lvl8pPr marL="5689671" indent="0">
              <a:buNone/>
              <a:defRPr sz="2844" b="1"/>
            </a:lvl8pPr>
            <a:lvl9pPr marL="6502481" indent="0">
              <a:buNone/>
              <a:defRPr sz="2844" b="1"/>
            </a:lvl9pPr>
          </a:lstStyle>
          <a:p>
            <a:pPr lvl="0"/>
            <a:r>
              <a:rPr lang="en-US" dirty="0"/>
              <a:t>Click to edit Master text styles</a:t>
            </a:r>
          </a:p>
        </p:txBody>
      </p:sp>
      <p:sp>
        <p:nvSpPr>
          <p:cNvPr id="20" name="Text Placeholder 3"/>
          <p:cNvSpPr>
            <a:spLocks noGrp="1"/>
          </p:cNvSpPr>
          <p:nvPr>
            <p:ph type="body" sz="half" idx="17"/>
          </p:nvPr>
        </p:nvSpPr>
        <p:spPr>
          <a:xfrm>
            <a:off x="5343525" y="2000250"/>
            <a:ext cx="2199085" cy="2692004"/>
          </a:xfrm>
        </p:spPr>
        <p:txBody>
          <a:bodyPr anchor="t">
            <a:normAutofit/>
          </a:bodyPr>
          <a:lstStyle>
            <a:lvl1pPr marL="0" indent="0">
              <a:buNone/>
              <a:defRPr sz="2489"/>
            </a:lvl1pPr>
            <a:lvl2pPr marL="812810" indent="0">
              <a:buNone/>
              <a:defRPr sz="2133"/>
            </a:lvl2pPr>
            <a:lvl3pPr marL="1625620" indent="0">
              <a:buNone/>
              <a:defRPr sz="1778"/>
            </a:lvl3pPr>
            <a:lvl4pPr marL="2438430" indent="0">
              <a:buNone/>
              <a:defRPr sz="1600"/>
            </a:lvl4pPr>
            <a:lvl5pPr marL="3251241" indent="0">
              <a:buNone/>
              <a:defRPr sz="1600"/>
            </a:lvl5pPr>
            <a:lvl6pPr marL="4064051" indent="0">
              <a:buNone/>
              <a:defRPr sz="1600"/>
            </a:lvl6pPr>
            <a:lvl7pPr marL="4876861" indent="0">
              <a:buNone/>
              <a:defRPr sz="1600"/>
            </a:lvl7pPr>
            <a:lvl8pPr marL="5689671" indent="0">
              <a:buNone/>
              <a:defRPr sz="1600"/>
            </a:lvl8pPr>
            <a:lvl9pPr marL="6502481" indent="0">
              <a:buNone/>
              <a:defRPr sz="1600"/>
            </a:lvl9pPr>
          </a:lstStyle>
          <a:p>
            <a:pPr lvl="0"/>
            <a:r>
              <a:rPr lang="en-US" dirty="0"/>
              <a:t>Click to edit Master text styles</a:t>
            </a:r>
          </a:p>
        </p:txBody>
      </p:sp>
      <p:cxnSp>
        <p:nvCxnSpPr>
          <p:cNvPr id="17" name="Straight Connector 16"/>
          <p:cNvCxnSpPr/>
          <p:nvPr/>
        </p:nvCxnSpPr>
        <p:spPr>
          <a:xfrm>
            <a:off x="2794607" y="1600200"/>
            <a:ext cx="0" cy="29718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1670" y="1600200"/>
            <a:ext cx="0" cy="297516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23-May-23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8819081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7467"/>
            </a:lvl1pPr>
          </a:lstStyle>
          <a:p>
            <a:r>
              <a:rPr lang="en-US" dirty="0"/>
              <a:t>Click to edit Master title style</a:t>
            </a:r>
          </a:p>
        </p:txBody>
      </p:sp>
      <p:sp>
        <p:nvSpPr>
          <p:cNvPr id="3" name="Text Placeholder 2"/>
          <p:cNvSpPr>
            <a:spLocks noGrp="1"/>
          </p:cNvSpPr>
          <p:nvPr>
            <p:ph type="body" idx="1"/>
          </p:nvPr>
        </p:nvSpPr>
        <p:spPr>
          <a:xfrm>
            <a:off x="489347" y="3188212"/>
            <a:ext cx="2205038" cy="432197"/>
          </a:xfrm>
        </p:spPr>
        <p:txBody>
          <a:bodyPr anchor="b">
            <a:noAutofit/>
          </a:bodyPr>
          <a:lstStyle>
            <a:lvl1pPr marL="0" indent="0">
              <a:buNone/>
              <a:defRPr sz="4267" b="0">
                <a:solidFill>
                  <a:schemeClr val="bg2">
                    <a:lumMod val="40000"/>
                    <a:lumOff val="60000"/>
                  </a:schemeClr>
                </a:solidFill>
              </a:defRPr>
            </a:lvl1pPr>
            <a:lvl2pPr marL="812810" indent="0">
              <a:buNone/>
              <a:defRPr sz="3556" b="1"/>
            </a:lvl2pPr>
            <a:lvl3pPr marL="1625620" indent="0">
              <a:buNone/>
              <a:defRPr sz="3200" b="1"/>
            </a:lvl3pPr>
            <a:lvl4pPr marL="2438430" indent="0">
              <a:buNone/>
              <a:defRPr sz="2844" b="1"/>
            </a:lvl4pPr>
            <a:lvl5pPr marL="3251241" indent="0">
              <a:buNone/>
              <a:defRPr sz="2844" b="1"/>
            </a:lvl5pPr>
            <a:lvl6pPr marL="4064051" indent="0">
              <a:buNone/>
              <a:defRPr sz="2844" b="1"/>
            </a:lvl6pPr>
            <a:lvl7pPr marL="4876861" indent="0">
              <a:buNone/>
              <a:defRPr sz="2844" b="1"/>
            </a:lvl7pPr>
            <a:lvl8pPr marL="5689671" indent="0">
              <a:buNone/>
              <a:defRPr sz="2844" b="1"/>
            </a:lvl8pPr>
            <a:lvl9pPr marL="6502481" indent="0">
              <a:buNone/>
              <a:defRPr sz="2844" b="1"/>
            </a:lvl9pPr>
          </a:lstStyle>
          <a:p>
            <a:pPr lvl="0"/>
            <a:r>
              <a:rPr lang="en-US" dirty="0"/>
              <a:t>Click to edit Master text styles</a:t>
            </a:r>
          </a:p>
        </p:txBody>
      </p:sp>
      <p:sp>
        <p:nvSpPr>
          <p:cNvPr id="29" name="Picture Placeholder 2"/>
          <p:cNvSpPr>
            <a:spLocks noGrp="1" noChangeAspect="1"/>
          </p:cNvSpPr>
          <p:nvPr>
            <p:ph type="pic" idx="15"/>
          </p:nvPr>
        </p:nvSpPr>
        <p:spPr>
          <a:xfrm>
            <a:off x="489347" y="1657350"/>
            <a:ext cx="2205038" cy="1143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2844"/>
            </a:lvl1pPr>
            <a:lvl2pPr marL="812810" indent="0">
              <a:buNone/>
              <a:defRPr sz="2844"/>
            </a:lvl2pPr>
            <a:lvl3pPr marL="1625620" indent="0">
              <a:buNone/>
              <a:defRPr sz="2844"/>
            </a:lvl3pPr>
            <a:lvl4pPr marL="2438430" indent="0">
              <a:buNone/>
              <a:defRPr sz="2844"/>
            </a:lvl4pPr>
            <a:lvl5pPr marL="3251241" indent="0">
              <a:buNone/>
              <a:defRPr sz="2844"/>
            </a:lvl5pPr>
            <a:lvl6pPr marL="4064051" indent="0">
              <a:buNone/>
              <a:defRPr sz="2844"/>
            </a:lvl6pPr>
            <a:lvl7pPr marL="4876861" indent="0">
              <a:buNone/>
              <a:defRPr sz="2844"/>
            </a:lvl7pPr>
            <a:lvl8pPr marL="5689671" indent="0">
              <a:buNone/>
              <a:defRPr sz="2844"/>
            </a:lvl8pPr>
            <a:lvl9pPr marL="6502481" indent="0">
              <a:buNone/>
              <a:defRPr sz="2844"/>
            </a:lvl9pPr>
          </a:lstStyle>
          <a:p>
            <a:endParaRPr lang="en-US" dirty="0"/>
          </a:p>
        </p:txBody>
      </p:sp>
      <p:sp>
        <p:nvSpPr>
          <p:cNvPr id="22" name="Text Placeholder 3"/>
          <p:cNvSpPr>
            <a:spLocks noGrp="1"/>
          </p:cNvSpPr>
          <p:nvPr>
            <p:ph type="body" sz="half" idx="18"/>
          </p:nvPr>
        </p:nvSpPr>
        <p:spPr>
          <a:xfrm>
            <a:off x="489347" y="3620409"/>
            <a:ext cx="2205038" cy="494392"/>
          </a:xfrm>
        </p:spPr>
        <p:txBody>
          <a:bodyPr anchor="t">
            <a:normAutofit/>
          </a:bodyPr>
          <a:lstStyle>
            <a:lvl1pPr marL="0" indent="0">
              <a:buNone/>
              <a:defRPr sz="2489"/>
            </a:lvl1pPr>
            <a:lvl2pPr marL="812810" indent="0">
              <a:buNone/>
              <a:defRPr sz="2133"/>
            </a:lvl2pPr>
            <a:lvl3pPr marL="1625620" indent="0">
              <a:buNone/>
              <a:defRPr sz="1778"/>
            </a:lvl3pPr>
            <a:lvl4pPr marL="2438430" indent="0">
              <a:buNone/>
              <a:defRPr sz="1600"/>
            </a:lvl4pPr>
            <a:lvl5pPr marL="3251241" indent="0">
              <a:buNone/>
              <a:defRPr sz="1600"/>
            </a:lvl5pPr>
            <a:lvl6pPr marL="4064051" indent="0">
              <a:buNone/>
              <a:defRPr sz="1600"/>
            </a:lvl6pPr>
            <a:lvl7pPr marL="4876861" indent="0">
              <a:buNone/>
              <a:defRPr sz="1600"/>
            </a:lvl7pPr>
            <a:lvl8pPr marL="5689671" indent="0">
              <a:buNone/>
              <a:defRPr sz="1600"/>
            </a:lvl8pPr>
            <a:lvl9pPr marL="6502481" indent="0">
              <a:buNone/>
              <a:defRPr sz="1600"/>
            </a:lvl9pPr>
          </a:lstStyle>
          <a:p>
            <a:pPr lvl="0"/>
            <a:r>
              <a:rPr lang="en-US" dirty="0"/>
              <a:t>Click to edit Master text styles</a:t>
            </a:r>
          </a:p>
        </p:txBody>
      </p:sp>
      <p:sp>
        <p:nvSpPr>
          <p:cNvPr id="5" name="Text Placeholder 4"/>
          <p:cNvSpPr>
            <a:spLocks noGrp="1"/>
          </p:cNvSpPr>
          <p:nvPr>
            <p:ph type="body" sz="quarter" idx="3"/>
          </p:nvPr>
        </p:nvSpPr>
        <p:spPr>
          <a:xfrm>
            <a:off x="2917032" y="3188212"/>
            <a:ext cx="2197894" cy="432197"/>
          </a:xfrm>
        </p:spPr>
        <p:txBody>
          <a:bodyPr anchor="b">
            <a:noAutofit/>
          </a:bodyPr>
          <a:lstStyle>
            <a:lvl1pPr marL="0" indent="0">
              <a:buNone/>
              <a:defRPr sz="4267" b="0">
                <a:solidFill>
                  <a:schemeClr val="bg2">
                    <a:lumMod val="40000"/>
                    <a:lumOff val="60000"/>
                  </a:schemeClr>
                </a:solidFill>
              </a:defRPr>
            </a:lvl1pPr>
            <a:lvl2pPr marL="812810" indent="0">
              <a:buNone/>
              <a:defRPr sz="3556" b="1"/>
            </a:lvl2pPr>
            <a:lvl3pPr marL="1625620" indent="0">
              <a:buNone/>
              <a:defRPr sz="3200" b="1"/>
            </a:lvl3pPr>
            <a:lvl4pPr marL="2438430" indent="0">
              <a:buNone/>
              <a:defRPr sz="2844" b="1"/>
            </a:lvl4pPr>
            <a:lvl5pPr marL="3251241" indent="0">
              <a:buNone/>
              <a:defRPr sz="2844" b="1"/>
            </a:lvl5pPr>
            <a:lvl6pPr marL="4064051" indent="0">
              <a:buNone/>
              <a:defRPr sz="2844" b="1"/>
            </a:lvl6pPr>
            <a:lvl7pPr marL="4876861" indent="0">
              <a:buNone/>
              <a:defRPr sz="2844" b="1"/>
            </a:lvl7pPr>
            <a:lvl8pPr marL="5689671" indent="0">
              <a:buNone/>
              <a:defRPr sz="2844" b="1"/>
            </a:lvl8pPr>
            <a:lvl9pPr marL="6502481" indent="0">
              <a:buNone/>
              <a:defRPr sz="2844" b="1"/>
            </a:lvl9pPr>
          </a:lstStyle>
          <a:p>
            <a:pPr lvl="0"/>
            <a:r>
              <a:rPr lang="en-US" dirty="0"/>
              <a:t>Click to edit Master text styles</a:t>
            </a:r>
          </a:p>
        </p:txBody>
      </p:sp>
      <p:sp>
        <p:nvSpPr>
          <p:cNvPr id="30" name="Picture Placeholder 2"/>
          <p:cNvSpPr>
            <a:spLocks noGrp="1" noChangeAspect="1"/>
          </p:cNvSpPr>
          <p:nvPr>
            <p:ph type="pic" idx="21"/>
          </p:nvPr>
        </p:nvSpPr>
        <p:spPr>
          <a:xfrm>
            <a:off x="2917031" y="1657350"/>
            <a:ext cx="2197894" cy="1143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2844"/>
            </a:lvl1pPr>
            <a:lvl2pPr marL="812810" indent="0">
              <a:buNone/>
              <a:defRPr sz="2844"/>
            </a:lvl2pPr>
            <a:lvl3pPr marL="1625620" indent="0">
              <a:buNone/>
              <a:defRPr sz="2844"/>
            </a:lvl3pPr>
            <a:lvl4pPr marL="2438430" indent="0">
              <a:buNone/>
              <a:defRPr sz="2844"/>
            </a:lvl4pPr>
            <a:lvl5pPr marL="3251241" indent="0">
              <a:buNone/>
              <a:defRPr sz="2844"/>
            </a:lvl5pPr>
            <a:lvl6pPr marL="4064051" indent="0">
              <a:buNone/>
              <a:defRPr sz="2844"/>
            </a:lvl6pPr>
            <a:lvl7pPr marL="4876861" indent="0">
              <a:buNone/>
              <a:defRPr sz="2844"/>
            </a:lvl7pPr>
            <a:lvl8pPr marL="5689671" indent="0">
              <a:buNone/>
              <a:defRPr sz="2844"/>
            </a:lvl8pPr>
            <a:lvl9pPr marL="6502481" indent="0">
              <a:buNone/>
              <a:defRPr sz="2844"/>
            </a:lvl9pPr>
          </a:lstStyle>
          <a:p>
            <a:endParaRPr lang="en-US" dirty="0"/>
          </a:p>
        </p:txBody>
      </p:sp>
      <p:sp>
        <p:nvSpPr>
          <p:cNvPr id="23" name="Text Placeholder 3"/>
          <p:cNvSpPr>
            <a:spLocks noGrp="1"/>
          </p:cNvSpPr>
          <p:nvPr>
            <p:ph type="body" sz="half" idx="19"/>
          </p:nvPr>
        </p:nvSpPr>
        <p:spPr>
          <a:xfrm>
            <a:off x="2916016" y="3620408"/>
            <a:ext cx="2200805" cy="494392"/>
          </a:xfrm>
        </p:spPr>
        <p:txBody>
          <a:bodyPr anchor="t">
            <a:normAutofit/>
          </a:bodyPr>
          <a:lstStyle>
            <a:lvl1pPr marL="0" indent="0">
              <a:buNone/>
              <a:defRPr sz="2489"/>
            </a:lvl1pPr>
            <a:lvl2pPr marL="812810" indent="0">
              <a:buNone/>
              <a:defRPr sz="2133"/>
            </a:lvl2pPr>
            <a:lvl3pPr marL="1625620" indent="0">
              <a:buNone/>
              <a:defRPr sz="1778"/>
            </a:lvl3pPr>
            <a:lvl4pPr marL="2438430" indent="0">
              <a:buNone/>
              <a:defRPr sz="1600"/>
            </a:lvl4pPr>
            <a:lvl5pPr marL="3251241" indent="0">
              <a:buNone/>
              <a:defRPr sz="1600"/>
            </a:lvl5pPr>
            <a:lvl6pPr marL="4064051" indent="0">
              <a:buNone/>
              <a:defRPr sz="1600"/>
            </a:lvl6pPr>
            <a:lvl7pPr marL="4876861" indent="0">
              <a:buNone/>
              <a:defRPr sz="1600"/>
            </a:lvl7pPr>
            <a:lvl8pPr marL="5689671" indent="0">
              <a:buNone/>
              <a:defRPr sz="1600"/>
            </a:lvl8pPr>
            <a:lvl9pPr marL="6502481" indent="0">
              <a:buNone/>
              <a:defRPr sz="1600"/>
            </a:lvl9pPr>
          </a:lstStyle>
          <a:p>
            <a:pPr lvl="0"/>
            <a:r>
              <a:rPr lang="en-US" dirty="0"/>
              <a:t>Click to edit Master text styles</a:t>
            </a:r>
          </a:p>
        </p:txBody>
      </p:sp>
      <p:sp>
        <p:nvSpPr>
          <p:cNvPr id="14" name="Text Placeholder 4"/>
          <p:cNvSpPr>
            <a:spLocks noGrp="1"/>
          </p:cNvSpPr>
          <p:nvPr>
            <p:ph type="body" sz="quarter" idx="13"/>
          </p:nvPr>
        </p:nvSpPr>
        <p:spPr>
          <a:xfrm>
            <a:off x="5343525" y="3188212"/>
            <a:ext cx="2199085" cy="432197"/>
          </a:xfrm>
        </p:spPr>
        <p:txBody>
          <a:bodyPr anchor="b">
            <a:noAutofit/>
          </a:bodyPr>
          <a:lstStyle>
            <a:lvl1pPr marL="0" indent="0">
              <a:buNone/>
              <a:defRPr sz="4267" b="0">
                <a:solidFill>
                  <a:schemeClr val="bg2">
                    <a:lumMod val="40000"/>
                    <a:lumOff val="60000"/>
                  </a:schemeClr>
                </a:solidFill>
              </a:defRPr>
            </a:lvl1pPr>
            <a:lvl2pPr marL="812810" indent="0">
              <a:buNone/>
              <a:defRPr sz="3556" b="1"/>
            </a:lvl2pPr>
            <a:lvl3pPr marL="1625620" indent="0">
              <a:buNone/>
              <a:defRPr sz="3200" b="1"/>
            </a:lvl3pPr>
            <a:lvl4pPr marL="2438430" indent="0">
              <a:buNone/>
              <a:defRPr sz="2844" b="1"/>
            </a:lvl4pPr>
            <a:lvl5pPr marL="3251241" indent="0">
              <a:buNone/>
              <a:defRPr sz="2844" b="1"/>
            </a:lvl5pPr>
            <a:lvl6pPr marL="4064051" indent="0">
              <a:buNone/>
              <a:defRPr sz="2844" b="1"/>
            </a:lvl6pPr>
            <a:lvl7pPr marL="4876861" indent="0">
              <a:buNone/>
              <a:defRPr sz="2844" b="1"/>
            </a:lvl7pPr>
            <a:lvl8pPr marL="5689671" indent="0">
              <a:buNone/>
              <a:defRPr sz="2844" b="1"/>
            </a:lvl8pPr>
            <a:lvl9pPr marL="6502481" indent="0">
              <a:buNone/>
              <a:defRPr sz="2844" b="1"/>
            </a:lvl9pPr>
          </a:lstStyle>
          <a:p>
            <a:pPr lvl="0"/>
            <a:r>
              <a:rPr lang="en-US" dirty="0"/>
              <a:t>Click to edit Master text styles</a:t>
            </a:r>
          </a:p>
        </p:txBody>
      </p:sp>
      <p:sp>
        <p:nvSpPr>
          <p:cNvPr id="31" name="Picture Placeholder 2"/>
          <p:cNvSpPr>
            <a:spLocks noGrp="1" noChangeAspect="1"/>
          </p:cNvSpPr>
          <p:nvPr>
            <p:ph type="pic" idx="22"/>
          </p:nvPr>
        </p:nvSpPr>
        <p:spPr>
          <a:xfrm>
            <a:off x="5343525" y="1657350"/>
            <a:ext cx="2199085" cy="1143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2844"/>
            </a:lvl1pPr>
            <a:lvl2pPr marL="812810" indent="0">
              <a:buNone/>
              <a:defRPr sz="2844"/>
            </a:lvl2pPr>
            <a:lvl3pPr marL="1625620" indent="0">
              <a:buNone/>
              <a:defRPr sz="2844"/>
            </a:lvl3pPr>
            <a:lvl4pPr marL="2438430" indent="0">
              <a:buNone/>
              <a:defRPr sz="2844"/>
            </a:lvl4pPr>
            <a:lvl5pPr marL="3251241" indent="0">
              <a:buNone/>
              <a:defRPr sz="2844"/>
            </a:lvl5pPr>
            <a:lvl6pPr marL="4064051" indent="0">
              <a:buNone/>
              <a:defRPr sz="2844"/>
            </a:lvl6pPr>
            <a:lvl7pPr marL="4876861" indent="0">
              <a:buNone/>
              <a:defRPr sz="2844"/>
            </a:lvl7pPr>
            <a:lvl8pPr marL="5689671" indent="0">
              <a:buNone/>
              <a:defRPr sz="2844"/>
            </a:lvl8pPr>
            <a:lvl9pPr marL="6502481" indent="0">
              <a:buNone/>
              <a:defRPr sz="2844"/>
            </a:lvl9pPr>
          </a:lstStyle>
          <a:p>
            <a:endParaRPr lang="en-US" dirty="0"/>
          </a:p>
        </p:txBody>
      </p:sp>
      <p:sp>
        <p:nvSpPr>
          <p:cNvPr id="24" name="Text Placeholder 3"/>
          <p:cNvSpPr>
            <a:spLocks noGrp="1"/>
          </p:cNvSpPr>
          <p:nvPr>
            <p:ph type="body" sz="half" idx="20"/>
          </p:nvPr>
        </p:nvSpPr>
        <p:spPr>
          <a:xfrm>
            <a:off x="5343432" y="3620406"/>
            <a:ext cx="2201998" cy="494392"/>
          </a:xfrm>
        </p:spPr>
        <p:txBody>
          <a:bodyPr anchor="t">
            <a:normAutofit/>
          </a:bodyPr>
          <a:lstStyle>
            <a:lvl1pPr marL="0" indent="0">
              <a:buNone/>
              <a:defRPr sz="2489"/>
            </a:lvl1pPr>
            <a:lvl2pPr marL="812810" indent="0">
              <a:buNone/>
              <a:defRPr sz="2133"/>
            </a:lvl2pPr>
            <a:lvl3pPr marL="1625620" indent="0">
              <a:buNone/>
              <a:defRPr sz="1778"/>
            </a:lvl3pPr>
            <a:lvl4pPr marL="2438430" indent="0">
              <a:buNone/>
              <a:defRPr sz="1600"/>
            </a:lvl4pPr>
            <a:lvl5pPr marL="3251241" indent="0">
              <a:buNone/>
              <a:defRPr sz="1600"/>
            </a:lvl5pPr>
            <a:lvl6pPr marL="4064051" indent="0">
              <a:buNone/>
              <a:defRPr sz="1600"/>
            </a:lvl6pPr>
            <a:lvl7pPr marL="4876861" indent="0">
              <a:buNone/>
              <a:defRPr sz="1600"/>
            </a:lvl7pPr>
            <a:lvl8pPr marL="5689671" indent="0">
              <a:buNone/>
              <a:defRPr sz="1600"/>
            </a:lvl8pPr>
            <a:lvl9pPr marL="6502481" indent="0">
              <a:buNone/>
              <a:defRPr sz="1600"/>
            </a:lvl9pPr>
          </a:lstStyle>
          <a:p>
            <a:pPr lvl="0"/>
            <a:r>
              <a:rPr lang="en-US" dirty="0"/>
              <a:t>Click to edit Master text styles</a:t>
            </a:r>
          </a:p>
        </p:txBody>
      </p:sp>
      <p:cxnSp>
        <p:nvCxnSpPr>
          <p:cNvPr id="19" name="Straight Connector 18"/>
          <p:cNvCxnSpPr/>
          <p:nvPr/>
        </p:nvCxnSpPr>
        <p:spPr>
          <a:xfrm>
            <a:off x="2794607" y="1600200"/>
            <a:ext cx="0" cy="29718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1670" y="1600200"/>
            <a:ext cx="0" cy="297516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23-May-23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3669695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23-May-23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9108685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8159" y="322660"/>
            <a:ext cx="1314451" cy="4369594"/>
          </a:xfrm>
        </p:spPr>
        <p:txBody>
          <a:bodyPr vert="eaVert" anchor="b" anchorCtr="0"/>
          <a:lstStyle/>
          <a:p>
            <a:r>
              <a:rPr lang="en-US" dirty="0"/>
              <a:t>Click to edit Master title style</a:t>
            </a:r>
          </a:p>
        </p:txBody>
      </p:sp>
      <p:sp>
        <p:nvSpPr>
          <p:cNvPr id="3" name="Vertical Text Placeholder 2"/>
          <p:cNvSpPr>
            <a:spLocks noGrp="1"/>
          </p:cNvSpPr>
          <p:nvPr>
            <p:ph type="body" orient="vert" idx="1"/>
          </p:nvPr>
        </p:nvSpPr>
        <p:spPr>
          <a:xfrm>
            <a:off x="489348" y="665561"/>
            <a:ext cx="5567362" cy="402669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23-May-23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0485616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84"/>
        <p:cNvGrpSpPr/>
        <p:nvPr/>
      </p:nvGrpSpPr>
      <p:grpSpPr>
        <a:xfrm>
          <a:off x="0" y="0"/>
          <a:ext cx="0" cy="0"/>
          <a:chOff x="0" y="0"/>
          <a:chExt cx="0" cy="0"/>
        </a:xfrm>
      </p:grpSpPr>
      <p:grpSp>
        <p:nvGrpSpPr>
          <p:cNvPr id="85" name="Google Shape;85;p4"/>
          <p:cNvGrpSpPr/>
          <p:nvPr/>
        </p:nvGrpSpPr>
        <p:grpSpPr>
          <a:xfrm>
            <a:off x="625966" y="299376"/>
            <a:ext cx="999312" cy="999312"/>
            <a:chOff x="348199" y="179450"/>
            <a:chExt cx="1116300" cy="1116300"/>
          </a:xfrm>
        </p:grpSpPr>
        <p:sp>
          <p:nvSpPr>
            <p:cNvPr id="86" name="Google Shape;86;p4"/>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4"/>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8" name="Google Shape;88;p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89" name="Google Shape;89;p4"/>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0" name="Google Shape;90;p4"/>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9800348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1"/>
        </a:solidFill>
        <a:effectLst/>
      </p:bgPr>
    </p:bg>
    <p:spTree>
      <p:nvGrpSpPr>
        <p:cNvPr id="1" name="Shape 112"/>
        <p:cNvGrpSpPr/>
        <p:nvPr/>
      </p:nvGrpSpPr>
      <p:grpSpPr>
        <a:xfrm>
          <a:off x="0" y="0"/>
          <a:ext cx="0" cy="0"/>
          <a:chOff x="0" y="0"/>
          <a:chExt cx="0" cy="0"/>
        </a:xfrm>
      </p:grpSpPr>
      <p:grpSp>
        <p:nvGrpSpPr>
          <p:cNvPr id="113" name="Google Shape;113;p8"/>
          <p:cNvGrpSpPr/>
          <p:nvPr/>
        </p:nvGrpSpPr>
        <p:grpSpPr>
          <a:xfrm>
            <a:off x="6866714" y="1306"/>
            <a:ext cx="2267451" cy="2601690"/>
            <a:chOff x="6790514" y="1306"/>
            <a:chExt cx="2267451" cy="2601690"/>
          </a:xfrm>
        </p:grpSpPr>
        <p:grpSp>
          <p:nvGrpSpPr>
            <p:cNvPr id="114" name="Google Shape;114;p8"/>
            <p:cNvGrpSpPr/>
            <p:nvPr/>
          </p:nvGrpSpPr>
          <p:grpSpPr>
            <a:xfrm>
              <a:off x="7067465" y="1306"/>
              <a:ext cx="1990500" cy="1990200"/>
              <a:chOff x="7067465" y="1306"/>
              <a:chExt cx="1990500" cy="1990200"/>
            </a:xfrm>
          </p:grpSpPr>
          <p:sp>
            <p:nvSpPr>
              <p:cNvPr id="115" name="Google Shape;115;p8"/>
              <p:cNvSpPr/>
              <p:nvPr/>
            </p:nvSpPr>
            <p:spPr>
              <a:xfrm rot="-8648551">
                <a:off x="7594313" y="527721"/>
                <a:ext cx="937226" cy="937226"/>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8"/>
              <p:cNvSpPr/>
              <p:nvPr/>
            </p:nvSpPr>
            <p:spPr>
              <a:xfrm rot="-8648551">
                <a:off x="7594313" y="527721"/>
                <a:ext cx="937226" cy="937226"/>
              </a:xfrm>
              <a:prstGeom prst="pie">
                <a:avLst>
                  <a:gd name="adj1" fmla="val 19376841"/>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8"/>
              <p:cNvSpPr/>
              <p:nvPr/>
            </p:nvSpPr>
            <p:spPr>
              <a:xfrm rot="-8649154">
                <a:off x="7349891" y="283705"/>
                <a:ext cx="1425647" cy="14254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 name="Google Shape;118;p8"/>
            <p:cNvGrpSpPr/>
            <p:nvPr/>
          </p:nvGrpSpPr>
          <p:grpSpPr>
            <a:xfrm>
              <a:off x="8207126" y="1807996"/>
              <a:ext cx="795000" cy="795000"/>
              <a:chOff x="8207126" y="1807996"/>
              <a:chExt cx="795000" cy="795000"/>
            </a:xfrm>
          </p:grpSpPr>
          <p:sp>
            <p:nvSpPr>
              <p:cNvPr id="119" name="Google Shape;119;p8"/>
              <p:cNvSpPr/>
              <p:nvPr/>
            </p:nvSpPr>
            <p:spPr>
              <a:xfrm rot="2152054">
                <a:off x="8319942" y="1920813"/>
                <a:ext cx="569367" cy="569367"/>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8"/>
              <p:cNvSpPr/>
              <p:nvPr/>
            </p:nvSpPr>
            <p:spPr>
              <a:xfrm rot="2150259">
                <a:off x="8408218" y="2008610"/>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8"/>
              <p:cNvSpPr/>
              <p:nvPr/>
            </p:nvSpPr>
            <p:spPr>
              <a:xfrm rot="2150259">
                <a:off x="8408218" y="2008610"/>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2" name="Google Shape;122;p8"/>
            <p:cNvGrpSpPr/>
            <p:nvPr/>
          </p:nvGrpSpPr>
          <p:grpSpPr>
            <a:xfrm>
              <a:off x="6790514" y="118857"/>
              <a:ext cx="548700" cy="548700"/>
              <a:chOff x="6790514" y="118857"/>
              <a:chExt cx="548700" cy="548700"/>
            </a:xfrm>
          </p:grpSpPr>
          <p:sp>
            <p:nvSpPr>
              <p:cNvPr id="123" name="Google Shape;123;p8"/>
              <p:cNvSpPr/>
              <p:nvPr/>
            </p:nvSpPr>
            <p:spPr>
              <a:xfrm rot="2150259">
                <a:off x="6868362" y="196705"/>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8"/>
              <p:cNvSpPr/>
              <p:nvPr/>
            </p:nvSpPr>
            <p:spPr>
              <a:xfrm rot="2150259">
                <a:off x="6868362" y="196705"/>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25" name="Google Shape;125;p8"/>
          <p:cNvSpPr txBox="1">
            <a:spLocks noGrp="1"/>
          </p:cNvSpPr>
          <p:nvPr>
            <p:ph type="title"/>
          </p:nvPr>
        </p:nvSpPr>
        <p:spPr>
          <a:xfrm>
            <a:off x="824000" y="763600"/>
            <a:ext cx="5857800" cy="35733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126" name="Google Shape;126;p8"/>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83374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5.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4.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1">
            <a:extLst>
              <a:ext uri="{28A0092B-C50C-407E-A947-70E740481C1C}">
                <a14:useLocalDpi xmlns:a14="http://schemas.microsoft.com/office/drawing/2010/main" val="0"/>
              </a:ext>
            </a:extLst>
          </a:blip>
          <a:srcRect l="3613"/>
          <a:stretch/>
        </p:blipFill>
        <p:spPr>
          <a:xfrm>
            <a:off x="0" y="2002264"/>
            <a:ext cx="3027759" cy="3141236"/>
          </a:xfrm>
          <a:prstGeom prst="rect">
            <a:avLst/>
          </a:prstGeom>
        </p:spPr>
      </p:pic>
      <p:pic>
        <p:nvPicPr>
          <p:cNvPr id="7" name="Picture 6"/>
          <p:cNvPicPr>
            <a:picLocks noChangeAspect="1"/>
          </p:cNvPicPr>
          <p:nvPr/>
        </p:nvPicPr>
        <p:blipFill rotWithShape="1">
          <a:blip r:embed="rId22">
            <a:extLst>
              <a:ext uri="{28A0092B-C50C-407E-A947-70E740481C1C}">
                <a14:useLocalDpi xmlns:a14="http://schemas.microsoft.com/office/drawing/2010/main" val="0"/>
              </a:ext>
            </a:extLst>
          </a:blip>
          <a:srcRect l="35640"/>
          <a:stretch/>
        </p:blipFill>
        <p:spPr>
          <a:xfrm>
            <a:off x="0" y="2169261"/>
            <a:ext cx="1141809" cy="1774090"/>
          </a:xfrm>
          <a:prstGeom prst="rect">
            <a:avLst/>
          </a:prstGeom>
        </p:spPr>
      </p:pic>
      <p:sp>
        <p:nvSpPr>
          <p:cNvPr id="16" name="Oval 15"/>
          <p:cNvSpPr/>
          <p:nvPr/>
        </p:nvSpPr>
        <p:spPr>
          <a:xfrm>
            <a:off x="6456759" y="1257300"/>
            <a:ext cx="2114550" cy="211455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3">
            <a:extLst>
              <a:ext uri="{28A0092B-C50C-407E-A947-70E740481C1C}">
                <a14:useLocalDpi xmlns:a14="http://schemas.microsoft.com/office/drawing/2010/main" val="0"/>
              </a:ext>
            </a:extLst>
          </a:blip>
          <a:srcRect t="28813"/>
          <a:stretch/>
        </p:blipFill>
        <p:spPr>
          <a:xfrm>
            <a:off x="5999560" y="1"/>
            <a:ext cx="1202540" cy="856055"/>
          </a:xfrm>
          <a:prstGeom prst="rect">
            <a:avLst/>
          </a:prstGeom>
        </p:spPr>
      </p:pic>
      <p:pic>
        <p:nvPicPr>
          <p:cNvPr id="10" name="Picture 9"/>
          <p:cNvPicPr>
            <a:picLocks noChangeAspect="1"/>
          </p:cNvPicPr>
          <p:nvPr/>
        </p:nvPicPr>
        <p:blipFill rotWithShape="1">
          <a:blip r:embed="rId24">
            <a:extLst>
              <a:ext uri="{28A0092B-C50C-407E-A947-70E740481C1C}">
                <a14:useLocalDpi xmlns:a14="http://schemas.microsoft.com/office/drawing/2010/main" val="0"/>
              </a:ext>
            </a:extLst>
          </a:blip>
          <a:srcRect b="23320"/>
          <a:stretch/>
        </p:blipFill>
        <p:spPr>
          <a:xfrm>
            <a:off x="6454408" y="4572000"/>
            <a:ext cx="745301" cy="571500"/>
          </a:xfrm>
          <a:prstGeom prst="rect">
            <a:avLst/>
          </a:prstGeom>
        </p:spPr>
      </p:pic>
      <p:sp>
        <p:nvSpPr>
          <p:cNvPr id="14" name="Rectangle 13"/>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584" y="339538"/>
            <a:ext cx="7053542" cy="1050398"/>
          </a:xfrm>
          <a:prstGeom prst="rect">
            <a:avLst/>
          </a:prstGeom>
        </p:spPr>
        <p:txBody>
          <a:bodyPr vert="horz" lIns="91440" tIns="45720" rIns="91440" bIns="45720" rtlCol="0" anchor="t">
            <a:noAutofit/>
          </a:bodyPr>
          <a:lstStyle/>
          <a:p>
            <a:r>
              <a:rPr lang="en-US" dirty="0"/>
              <a:t>Click to edit Master title style</a:t>
            </a:r>
          </a:p>
        </p:txBody>
      </p:sp>
      <p:sp>
        <p:nvSpPr>
          <p:cNvPr id="3" name="Text Placeholder 2"/>
          <p:cNvSpPr>
            <a:spLocks noGrp="1"/>
          </p:cNvSpPr>
          <p:nvPr>
            <p:ph type="body" idx="1"/>
          </p:nvPr>
        </p:nvSpPr>
        <p:spPr>
          <a:xfrm>
            <a:off x="827484" y="1539689"/>
            <a:ext cx="6709906" cy="314661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rot="5400000">
            <a:off x="7616730" y="1343026"/>
            <a:ext cx="742949" cy="228599"/>
          </a:xfrm>
          <a:prstGeom prst="rect">
            <a:avLst/>
          </a:prstGeom>
        </p:spPr>
        <p:txBody>
          <a:bodyPr vert="horz" lIns="91440" tIns="45720" rIns="91440" bIns="45720" rtlCol="0" anchor="t"/>
          <a:lstStyle>
            <a:lvl1pPr algn="l">
              <a:defRPr sz="1956" b="0" i="0">
                <a:solidFill>
                  <a:schemeClr val="tx1">
                    <a:tint val="75000"/>
                    <a:alpha val="60000"/>
                  </a:schemeClr>
                </a:solidFill>
              </a:defRPr>
            </a:lvl1pPr>
          </a:lstStyle>
          <a:p>
            <a:fld id="{4AAD347D-5ACD-4C99-B74B-A9C85AD731AF}" type="datetimeFigureOut">
              <a:rPr lang="en-US" dirty="0"/>
              <a:t>23-May-23</a:t>
            </a:fld>
            <a:endParaRPr lang="en-US" dirty="0"/>
          </a:p>
        </p:txBody>
      </p:sp>
      <p:sp>
        <p:nvSpPr>
          <p:cNvPr id="5" name="Footer Placeholder 4"/>
          <p:cNvSpPr>
            <a:spLocks noGrp="1"/>
          </p:cNvSpPr>
          <p:nvPr>
            <p:ph type="ftr" sz="quarter" idx="3"/>
          </p:nvPr>
        </p:nvSpPr>
        <p:spPr>
          <a:xfrm rot="5400000">
            <a:off x="6713680" y="2418973"/>
            <a:ext cx="2894846" cy="228601"/>
          </a:xfrm>
          <a:prstGeom prst="rect">
            <a:avLst/>
          </a:prstGeom>
        </p:spPr>
        <p:txBody>
          <a:bodyPr vert="horz" lIns="91440" tIns="45720" rIns="91440" bIns="45720" rtlCol="0" anchor="b"/>
          <a:lstStyle>
            <a:lvl1pPr algn="l">
              <a:defRPr sz="1956"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7764406" y="221797"/>
            <a:ext cx="628649" cy="575765"/>
          </a:xfrm>
          <a:prstGeom prst="rect">
            <a:avLst/>
          </a:prstGeom>
        </p:spPr>
        <p:txBody>
          <a:bodyPr vert="horz" lIns="91440" tIns="45720" rIns="91440" bIns="45720" rtlCol="0" anchor="b"/>
          <a:lstStyle>
            <a:lvl1pPr algn="ctr">
              <a:defRPr sz="4978" b="0" i="0">
                <a:solidFill>
                  <a:schemeClr val="tx1">
                    <a:tint val="75000"/>
                  </a:schemeClr>
                </a:solidFill>
              </a:defRPr>
            </a:lvl1pPr>
          </a:lstStyle>
          <a:p>
            <a:fld id="{D57F1E4F-1CFF-5643-939E-02111984F565}" type="slidenum">
              <a:rPr lang="en-US" dirty="0"/>
              <a:t>‹#›</a:t>
            </a:fld>
            <a:endParaRPr lang="en-US" dirty="0"/>
          </a:p>
        </p:txBody>
      </p:sp>
    </p:spTree>
    <p:extLst>
      <p:ext uri="{BB962C8B-B14F-4D97-AF65-F5344CB8AC3E}">
        <p14:creationId xmlns:p14="http://schemas.microsoft.com/office/powerpoint/2010/main" val="313938321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sciencedirect.com/topics/engineering/thermonuclear-fusion" TargetMode="External"/><Relationship Id="rId7" Type="http://schemas.openxmlformats.org/officeDocument/2006/relationships/hyperlink" Target="https://sc.tsu.ge/news.php?readmore=585" TargetMode="External"/><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hyperlink" Target="https://en.wikipedia.org/wiki/Lawson_criterion" TargetMode="External"/><Relationship Id="rId5" Type="http://schemas.openxmlformats.org/officeDocument/2006/relationships/hyperlink" Target="https://www.britannica.com/science/thermonuclear-reaction" TargetMode="External"/><Relationship Id="rId4" Type="http://schemas.openxmlformats.org/officeDocument/2006/relationships/hyperlink" Target="https://drive.google.com/file/d/1RnnCrggBOj8azOSk67z0EmjpSfMz2e1n/view?pli=1"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www.teinteresasaber.com/2011/06/como-funciona-la-energia-nuclear.html" TargetMode="External"/><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Shape 276"/>
        <p:cNvGrpSpPr/>
        <p:nvPr/>
      </p:nvGrpSpPr>
      <p:grpSpPr>
        <a:xfrm>
          <a:off x="0" y="0"/>
          <a:ext cx="0" cy="0"/>
          <a:chOff x="0" y="0"/>
          <a:chExt cx="0" cy="0"/>
        </a:xfrm>
      </p:grpSpPr>
      <p:pic>
        <p:nvPicPr>
          <p:cNvPr id="278" name="Google Shape;278;p13"/>
          <p:cNvPicPr preferRelativeResize="0"/>
          <p:nvPr/>
        </p:nvPicPr>
        <p:blipFill rotWithShape="1">
          <a:blip r:embed="rId4">
            <a:duotone>
              <a:prstClr val="black"/>
              <a:schemeClr val="accent5">
                <a:tint val="45000"/>
                <a:satMod val="400000"/>
              </a:schemeClr>
            </a:duotone>
            <a:alphaModFix amt="25000"/>
          </a:blip>
          <a:srcRect t="18393" r="3532" b="4910"/>
          <a:stretch/>
        </p:blipFill>
        <p:spPr>
          <a:xfrm>
            <a:off x="20" y="0"/>
            <a:ext cx="9143980" cy="5143490"/>
          </a:xfrm>
          <a:prstGeom prst="rect">
            <a:avLst/>
          </a:prstGeom>
          <a:noFill/>
        </p:spPr>
      </p:pic>
      <p:sp>
        <p:nvSpPr>
          <p:cNvPr id="280" name="Google Shape;280;p13"/>
          <p:cNvSpPr txBox="1">
            <a:spLocks noGrp="1"/>
          </p:cNvSpPr>
          <p:nvPr>
            <p:ph type="ctrTitle"/>
          </p:nvPr>
        </p:nvSpPr>
        <p:spPr>
          <a:xfrm>
            <a:off x="331839" y="502059"/>
            <a:ext cx="8560861" cy="1188266"/>
          </a:xfrm>
          <a:prstGeom prst="rect">
            <a:avLst/>
          </a:prstGeom>
        </p:spPr>
        <p:txBody>
          <a:bodyPr spcFirstLastPara="1" vert="horz" lIns="91440" tIns="45720" rIns="91440" bIns="45720" rtlCol="0" anchor="b" anchorCtr="0">
            <a:normAutofit/>
          </a:bodyPr>
          <a:lstStyle/>
          <a:p>
            <a:pPr marL="0" lvl="0" indent="0">
              <a:spcAft>
                <a:spcPts val="0"/>
              </a:spcAft>
            </a:pPr>
            <a:r>
              <a:rPr lang="ka-GE" sz="5000"/>
              <a:t>თერმობირთვული სინთეზი</a:t>
            </a:r>
          </a:p>
        </p:txBody>
      </p:sp>
      <p:sp>
        <p:nvSpPr>
          <p:cNvPr id="285" name="Rectangle 284">
            <a:extLst>
              <a:ext uri="{FF2B5EF4-FFF2-40B4-BE49-F238E27FC236}">
                <a16:creationId xmlns:a16="http://schemas.microsoft.com/office/drawing/2014/main" id="{C885E190-58DD-42DD-A4A8-401E15C9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79" name="Google Shape;279;p13"/>
          <p:cNvSpPr txBox="1"/>
          <p:nvPr/>
        </p:nvSpPr>
        <p:spPr>
          <a:xfrm>
            <a:off x="67321" y="2383487"/>
            <a:ext cx="3982064" cy="1938962"/>
          </a:xfrm>
          <a:prstGeom prst="rect">
            <a:avLst/>
          </a:prstGeom>
          <a:noFill/>
          <a:ln>
            <a:noFill/>
          </a:ln>
        </p:spPr>
        <p:txBody>
          <a:bodyPr spcFirstLastPara="1" wrap="square" lIns="91425" tIns="91425" rIns="91425" bIns="91425" anchor="t" anchorCtr="0">
            <a:spAutoFit/>
          </a:bodyPr>
          <a:lstStyle/>
          <a:p>
            <a:pPr>
              <a:spcAft>
                <a:spcPts val="600"/>
              </a:spcAft>
            </a:pPr>
            <a:r>
              <a:rPr lang="ka-GE" sz="2000" dirty="0">
                <a:solidFill>
                  <a:schemeClr val="tx1"/>
                </a:solidFill>
                <a:latin typeface="+mn-lt"/>
              </a:rPr>
              <a:t>საგანი: კოსმოლოგია და ელემენტარული ნაწილაკები</a:t>
            </a:r>
          </a:p>
          <a:p>
            <a:pPr>
              <a:spcAft>
                <a:spcPts val="600"/>
              </a:spcAft>
            </a:pPr>
            <a:endParaRPr lang="ka-GE" sz="2000" dirty="0">
              <a:solidFill>
                <a:schemeClr val="tx2"/>
              </a:solidFill>
              <a:latin typeface="+mn-lt"/>
            </a:endParaRPr>
          </a:p>
          <a:p>
            <a:pPr marL="0" lvl="0" indent="0" algn="l">
              <a:spcBef>
                <a:spcPts val="0"/>
              </a:spcBef>
              <a:spcAft>
                <a:spcPts val="600"/>
              </a:spcAft>
              <a:buNone/>
            </a:pPr>
            <a:r>
              <a:rPr lang="ka-GE" sz="2000" dirty="0">
                <a:solidFill>
                  <a:schemeClr val="tx2"/>
                </a:solidFill>
                <a:latin typeface="+mn-lt"/>
              </a:rPr>
              <a:t>ლექტორი: </a:t>
            </a:r>
            <a:r>
              <a:rPr lang="ka-GE" sz="2000" dirty="0">
                <a:solidFill>
                  <a:schemeClr val="tx1"/>
                </a:solidFill>
                <a:latin typeface="+mn-lt"/>
              </a:rPr>
              <a:t>მერაბ გოგბერაშვილი</a:t>
            </a:r>
          </a:p>
          <a:p>
            <a:pPr marL="0" lvl="0" indent="0" algn="l" rtl="0">
              <a:spcBef>
                <a:spcPts val="0"/>
              </a:spcBef>
              <a:spcAft>
                <a:spcPts val="600"/>
              </a:spcAft>
              <a:buNone/>
            </a:pPr>
            <a:endParaRPr lang="ka-GE" dirty="0">
              <a:solidFill>
                <a:schemeClr val="tx2"/>
              </a:solidFill>
            </a:endParaRPr>
          </a:p>
        </p:txBody>
      </p:sp>
      <p:sp>
        <p:nvSpPr>
          <p:cNvPr id="2" name="Rectangle 1">
            <a:extLst>
              <a:ext uri="{FF2B5EF4-FFF2-40B4-BE49-F238E27FC236}">
                <a16:creationId xmlns:a16="http://schemas.microsoft.com/office/drawing/2014/main" id="{4BCE9167-5134-418C-9CB5-1CBDA7A4E581}"/>
              </a:ext>
            </a:extLst>
          </p:cNvPr>
          <p:cNvSpPr/>
          <p:nvPr/>
        </p:nvSpPr>
        <p:spPr>
          <a:xfrm>
            <a:off x="4116686" y="4060839"/>
            <a:ext cx="4868640" cy="523220"/>
          </a:xfrm>
          <a:prstGeom prst="rect">
            <a:avLst/>
          </a:prstGeom>
        </p:spPr>
        <p:txBody>
          <a:bodyPr wrap="none">
            <a:spAutoFit/>
          </a:bodyPr>
          <a:lstStyle/>
          <a:p>
            <a:pPr lvl="0"/>
            <a:r>
              <a:rPr lang="ka-GE" sz="2800" dirty="0">
                <a:solidFill>
                  <a:schemeClr val="tx1"/>
                </a:solidFill>
                <a:latin typeface="+mn-lt"/>
              </a:rPr>
              <a:t>მომხსენებელი: ლუკა კოპაძე</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80"/>
                                        </p:tgtEl>
                                        <p:attrNameLst>
                                          <p:attrName>style.visibility</p:attrName>
                                        </p:attrNameLst>
                                      </p:cBhvr>
                                      <p:to>
                                        <p:strVal val="visible"/>
                                      </p:to>
                                    </p:set>
                                    <p:animEffect transition="in" filter="fade">
                                      <p:cBhvr>
                                        <p:cTn id="7" dur="700"/>
                                        <p:tgtEl>
                                          <p:spTgt spid="2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14"/>
          <p:cNvSpPr txBox="1">
            <a:spLocks noGrp="1"/>
          </p:cNvSpPr>
          <p:nvPr>
            <p:ph type="ctrTitle"/>
          </p:nvPr>
        </p:nvSpPr>
        <p:spPr>
          <a:xfrm>
            <a:off x="199103" y="82525"/>
            <a:ext cx="8708923" cy="2081400"/>
          </a:xfrm>
          <a:prstGeom prst="rect">
            <a:avLst/>
          </a:prstGeom>
        </p:spPr>
        <p:txBody>
          <a:bodyPr spcFirstLastPara="1" wrap="square" lIns="91425" tIns="91425" rIns="91425" bIns="91425" anchor="ctr" anchorCtr="0">
            <a:noAutofit/>
          </a:bodyPr>
          <a:lstStyle/>
          <a:p>
            <a:pPr algn="just">
              <a:buSzPts val="990"/>
            </a:pPr>
            <a:r>
              <a:rPr lang="ka-GE" sz="2400" dirty="0"/>
              <a:t>თერმობირთვული რეაქცია არის ორი მცირე მასის ბირთვის შერწყმა ერთ უფრო დიდი მასის ბირთვად. ეს ხდება ორი ნაწილაკის ერთმანეთთან დაჯახებით ძალიან მაღალ ტემპერატურაზე (10</a:t>
            </a:r>
            <a:r>
              <a:rPr lang="ka-GE" sz="2400" baseline="30000" dirty="0"/>
              <a:t>7</a:t>
            </a:r>
            <a:r>
              <a:rPr lang="ka-GE" sz="2400" dirty="0"/>
              <a:t>-10</a:t>
            </a:r>
            <a:r>
              <a:rPr lang="ka-GE" sz="2400" baseline="30000" dirty="0"/>
              <a:t>8</a:t>
            </a:r>
            <a:r>
              <a:rPr lang="ka-GE" sz="2400" dirty="0"/>
              <a:t> K), რის შედეგადაც გამოსხივდება დიდი რაოდენობით ენერგია</a:t>
            </a:r>
          </a:p>
        </p:txBody>
      </p:sp>
      <p:pic>
        <p:nvPicPr>
          <p:cNvPr id="286" name="Google Shape;286;p14"/>
          <p:cNvPicPr preferRelativeResize="0"/>
          <p:nvPr/>
        </p:nvPicPr>
        <p:blipFill rotWithShape="1">
          <a:blip r:embed="rId3">
            <a:alphaModFix/>
          </a:blip>
          <a:srcRect/>
          <a:stretch/>
        </p:blipFill>
        <p:spPr>
          <a:xfrm>
            <a:off x="6116152" y="1824672"/>
            <a:ext cx="2683009" cy="2979575"/>
          </a:xfrm>
          <a:prstGeom prst="rect">
            <a:avLst/>
          </a:prstGeom>
          <a:noFill/>
          <a:ln>
            <a:noFill/>
          </a:ln>
        </p:spPr>
      </p:pic>
      <p:sp>
        <p:nvSpPr>
          <p:cNvPr id="2" name="TextBox 1">
            <a:extLst>
              <a:ext uri="{FF2B5EF4-FFF2-40B4-BE49-F238E27FC236}">
                <a16:creationId xmlns:a16="http://schemas.microsoft.com/office/drawing/2014/main" id="{19227B23-B7CD-0FBC-3F3F-55C4D0B931FC}"/>
              </a:ext>
            </a:extLst>
          </p:cNvPr>
          <p:cNvSpPr txBox="1"/>
          <p:nvPr/>
        </p:nvSpPr>
        <p:spPr>
          <a:xfrm>
            <a:off x="556135" y="2864873"/>
            <a:ext cx="4436194"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ka-GE" sz="2000" dirty="0">
                <a:solidFill>
                  <a:schemeClr val="tx1"/>
                </a:solidFill>
                <a:latin typeface="+mn-lt"/>
              </a:rPr>
              <a:t>1კგ წყალბადის სრულად ჰელიუმად გარდაქმნისას გამოიყოფა 8.1014 ჯოული, ანუ დაახლოებით 10-ჯერ მეტი ენერგია ვიდრე 1კგ ურანი 235-ის გახლეჩის დროს</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15"/>
          <p:cNvSpPr txBox="1">
            <a:spLocks noGrp="1"/>
          </p:cNvSpPr>
          <p:nvPr>
            <p:ph type="ctrTitle"/>
          </p:nvPr>
        </p:nvSpPr>
        <p:spPr>
          <a:xfrm>
            <a:off x="477025" y="501438"/>
            <a:ext cx="4255500" cy="1872900"/>
          </a:xfrm>
          <a:prstGeom prst="rect">
            <a:avLst/>
          </a:prstGeom>
        </p:spPr>
        <p:txBody>
          <a:bodyPr spcFirstLastPara="1" wrap="square" lIns="91425" tIns="91425" rIns="91425" bIns="91425" anchor="ctr" anchorCtr="0">
            <a:normAutofit fontScale="90000"/>
          </a:bodyPr>
          <a:lstStyle/>
          <a:p>
            <a:pPr marL="0" lvl="0" indent="0" algn="l" rtl="0">
              <a:spcBef>
                <a:spcPts val="0"/>
              </a:spcBef>
              <a:spcAft>
                <a:spcPts val="0"/>
              </a:spcAft>
              <a:buNone/>
            </a:pPr>
            <a:endParaRPr/>
          </a:p>
        </p:txBody>
      </p:sp>
      <p:sp>
        <p:nvSpPr>
          <p:cNvPr id="292" name="Google Shape;292;p15"/>
          <p:cNvSpPr txBox="1">
            <a:spLocks noGrp="1"/>
          </p:cNvSpPr>
          <p:nvPr>
            <p:ph type="subTitle"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pic>
        <p:nvPicPr>
          <p:cNvPr id="293" name="Google Shape;293;p15"/>
          <p:cNvPicPr preferRelativeResize="0"/>
          <p:nvPr/>
        </p:nvPicPr>
        <p:blipFill>
          <a:blip r:embed="rId3">
            <a:alphaModFix/>
          </a:blip>
          <a:stretch>
            <a:fillRect/>
          </a:stretch>
        </p:blipFill>
        <p:spPr>
          <a:xfrm>
            <a:off x="-44250" y="0"/>
            <a:ext cx="9143995" cy="5143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EA7F1-71CB-5DC7-8AE1-A14F983BDD45}"/>
              </a:ext>
            </a:extLst>
          </p:cNvPr>
          <p:cNvSpPr>
            <a:spLocks noGrp="1"/>
          </p:cNvSpPr>
          <p:nvPr>
            <p:ph type="title"/>
          </p:nvPr>
        </p:nvSpPr>
        <p:spPr/>
        <p:txBody>
          <a:bodyPr/>
          <a:lstStyle/>
          <a:p>
            <a:r>
              <a:rPr lang="en-US" dirty="0" err="1"/>
              <a:t>კულონური</a:t>
            </a:r>
            <a:r>
              <a:rPr lang="en-US" dirty="0"/>
              <a:t> </a:t>
            </a:r>
            <a:r>
              <a:rPr lang="en-US" dirty="0" err="1"/>
              <a:t>ბარიერი</a:t>
            </a:r>
            <a:endParaRPr lang="en-US" dirty="0"/>
          </a:p>
        </p:txBody>
      </p:sp>
      <p:sp>
        <p:nvSpPr>
          <p:cNvPr id="4" name="TextBox 3">
            <a:extLst>
              <a:ext uri="{FF2B5EF4-FFF2-40B4-BE49-F238E27FC236}">
                <a16:creationId xmlns:a16="http://schemas.microsoft.com/office/drawing/2014/main" id="{5041C161-75DA-777E-CC14-ADB2B5A02656}"/>
              </a:ext>
            </a:extLst>
          </p:cNvPr>
          <p:cNvSpPr txBox="1"/>
          <p:nvPr/>
        </p:nvSpPr>
        <p:spPr>
          <a:xfrm>
            <a:off x="582561" y="1233754"/>
            <a:ext cx="7831394" cy="35702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spcAft>
                <a:spcPts val="600"/>
              </a:spcAft>
            </a:pPr>
            <a:r>
              <a:rPr lang="ka-GE" sz="2400" dirty="0">
                <a:solidFill>
                  <a:schemeClr val="tx2"/>
                </a:solidFill>
                <a:latin typeface="+mn-lt"/>
              </a:rPr>
              <a:t>თერმობირთვული რეაქციისთვის საჭიროა ბირთვები მიუახლოვდნენ ერთმანეთს ძალიან ახლოს და მოხდეს </a:t>
            </a:r>
            <a:r>
              <a:rPr lang="ka-GE" sz="2400" dirty="0" err="1">
                <a:solidFill>
                  <a:schemeClr val="tx2"/>
                </a:solidFill>
                <a:latin typeface="+mn-lt"/>
              </a:rPr>
              <a:t>კულონური</a:t>
            </a:r>
            <a:r>
              <a:rPr lang="ka-GE" sz="2400" dirty="0">
                <a:solidFill>
                  <a:schemeClr val="tx2"/>
                </a:solidFill>
                <a:latin typeface="+mn-lt"/>
              </a:rPr>
              <a:t> ბარიერის დაძლევა.</a:t>
            </a:r>
          </a:p>
          <a:p>
            <a:pPr algn="just">
              <a:spcAft>
                <a:spcPts val="600"/>
              </a:spcAft>
            </a:pPr>
            <a:r>
              <a:rPr lang="ka-GE" sz="2400" dirty="0">
                <a:solidFill>
                  <a:schemeClr val="tx2"/>
                </a:solidFill>
                <a:latin typeface="+mn-lt"/>
              </a:rPr>
              <a:t>მაგალითად დეიტერიუმ-</a:t>
            </a:r>
            <a:r>
              <a:rPr lang="ka-GE" sz="2400" dirty="0" err="1">
                <a:solidFill>
                  <a:schemeClr val="tx2"/>
                </a:solidFill>
                <a:latin typeface="+mn-lt"/>
              </a:rPr>
              <a:t>ტრიტიუმის</a:t>
            </a:r>
            <a:r>
              <a:rPr lang="ka-GE" sz="2400" dirty="0">
                <a:solidFill>
                  <a:schemeClr val="tx2"/>
                </a:solidFill>
                <a:latin typeface="+mn-lt"/>
              </a:rPr>
              <a:t> რეაქციაში ეს ბარიერი არის 0.1 </a:t>
            </a:r>
            <a:r>
              <a:rPr lang="ka-GE" sz="2400" dirty="0" err="1">
                <a:solidFill>
                  <a:schemeClr val="tx2"/>
                </a:solidFill>
                <a:latin typeface="+mn-lt"/>
              </a:rPr>
              <a:t>mev</a:t>
            </a:r>
            <a:r>
              <a:rPr lang="ka-GE" sz="2400" dirty="0">
                <a:solidFill>
                  <a:schemeClr val="tx2"/>
                </a:solidFill>
                <a:latin typeface="+mn-lt"/>
              </a:rPr>
              <a:t>.</a:t>
            </a:r>
          </a:p>
          <a:p>
            <a:pPr algn="just">
              <a:spcAft>
                <a:spcPts val="600"/>
              </a:spcAft>
            </a:pPr>
            <a:r>
              <a:rPr lang="ka-GE" sz="2400" dirty="0">
                <a:solidFill>
                  <a:schemeClr val="tx2"/>
                </a:solidFill>
                <a:latin typeface="+mn-lt"/>
              </a:rPr>
              <a:t>შედარებისთვის, წყალბადის იონიზაციის ენერგია არის 13 </a:t>
            </a:r>
            <a:r>
              <a:rPr lang="ka-GE" sz="2400" dirty="0" err="1">
                <a:solidFill>
                  <a:schemeClr val="tx2"/>
                </a:solidFill>
                <a:latin typeface="+mn-lt"/>
              </a:rPr>
              <a:t>ev</a:t>
            </a:r>
            <a:r>
              <a:rPr lang="ka-GE" sz="2400" dirty="0">
                <a:solidFill>
                  <a:schemeClr val="tx2"/>
                </a:solidFill>
                <a:latin typeface="+mn-lt"/>
              </a:rPr>
              <a:t>. </a:t>
            </a:r>
            <a:r>
              <a:rPr lang="ka-GE" sz="2400" dirty="0">
                <a:solidFill>
                  <a:schemeClr val="tx1"/>
                </a:solidFill>
                <a:latin typeface="+mn-lt"/>
              </a:rPr>
              <a:t>ანუ ნივთიერება, რომელიც მონაწილეობს თერმობირთვულ რეაქციაში, უნდა წარმოადგენდეს თითქმის მთლიანად </a:t>
            </a:r>
            <a:r>
              <a:rPr lang="ka-GE" sz="2400" dirty="0" err="1">
                <a:solidFill>
                  <a:schemeClr val="tx1"/>
                </a:solidFill>
                <a:latin typeface="+mn-lt"/>
              </a:rPr>
              <a:t>იონიზებულ</a:t>
            </a:r>
            <a:r>
              <a:rPr lang="ka-GE" sz="2400" dirty="0">
                <a:solidFill>
                  <a:schemeClr val="tx1"/>
                </a:solidFill>
                <a:latin typeface="+mn-lt"/>
              </a:rPr>
              <a:t> პლაზმას.</a:t>
            </a:r>
          </a:p>
        </p:txBody>
      </p:sp>
    </p:spTree>
    <p:extLst>
      <p:ext uri="{BB962C8B-B14F-4D97-AF65-F5344CB8AC3E}">
        <p14:creationId xmlns:p14="http://schemas.microsoft.com/office/powerpoint/2010/main" val="8344152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C4A1B-4EDE-282E-BCB2-B505C67E8CB4}"/>
              </a:ext>
            </a:extLst>
          </p:cNvPr>
          <p:cNvSpPr>
            <a:spLocks noGrp="1"/>
          </p:cNvSpPr>
          <p:nvPr>
            <p:ph type="title"/>
          </p:nvPr>
        </p:nvSpPr>
        <p:spPr>
          <a:xfrm>
            <a:off x="162233" y="98612"/>
            <a:ext cx="8826910" cy="1050398"/>
          </a:xfrm>
        </p:spPr>
        <p:txBody>
          <a:bodyPr/>
          <a:lstStyle/>
          <a:p>
            <a:r>
              <a:rPr lang="en-US" sz="3000" dirty="0" err="1"/>
              <a:t>ორი</a:t>
            </a:r>
            <a:r>
              <a:rPr lang="en-US" sz="3000" dirty="0"/>
              <a:t> </a:t>
            </a:r>
            <a:r>
              <a:rPr lang="en-US" sz="3000" dirty="0" err="1"/>
              <a:t>ეფექტი</a:t>
            </a:r>
            <a:r>
              <a:rPr lang="en-US" sz="3000" dirty="0"/>
              <a:t> </a:t>
            </a:r>
            <a:r>
              <a:rPr lang="en-US" sz="3000" dirty="0" err="1"/>
              <a:t>რომელიც</a:t>
            </a:r>
            <a:r>
              <a:rPr lang="en-US" sz="3000" dirty="0"/>
              <a:t> </a:t>
            </a:r>
            <a:r>
              <a:rPr lang="en-US" sz="3000" dirty="0" err="1"/>
              <a:t>ტემპერატურას</a:t>
            </a:r>
            <a:r>
              <a:rPr lang="en-US" sz="3000" dirty="0"/>
              <a:t> "</a:t>
            </a:r>
            <a:r>
              <a:rPr lang="en-US" sz="3000" dirty="0" err="1"/>
              <a:t>ამცირებს</a:t>
            </a:r>
            <a:r>
              <a:rPr lang="en-US" sz="3000" dirty="0"/>
              <a:t>"</a:t>
            </a:r>
          </a:p>
        </p:txBody>
      </p:sp>
      <p:sp>
        <p:nvSpPr>
          <p:cNvPr id="4" name="TextBox 3">
            <a:extLst>
              <a:ext uri="{FF2B5EF4-FFF2-40B4-BE49-F238E27FC236}">
                <a16:creationId xmlns:a16="http://schemas.microsoft.com/office/drawing/2014/main" id="{7308B52E-8493-CC26-5DB7-E11284941FD4}"/>
              </a:ext>
            </a:extLst>
          </p:cNvPr>
          <p:cNvSpPr txBox="1"/>
          <p:nvPr/>
        </p:nvSpPr>
        <p:spPr>
          <a:xfrm>
            <a:off x="275981" y="894176"/>
            <a:ext cx="8592038" cy="40934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ka-GE" sz="2000" dirty="0">
                <a:solidFill>
                  <a:schemeClr val="tx1"/>
                </a:solidFill>
                <a:latin typeface="+mn-lt"/>
              </a:rPr>
              <a:t>0.1 </a:t>
            </a:r>
            <a:r>
              <a:rPr lang="ka-GE" sz="2000" dirty="0" err="1">
                <a:solidFill>
                  <a:schemeClr val="tx1"/>
                </a:solidFill>
                <a:latin typeface="+mn-lt"/>
              </a:rPr>
              <a:t>მევ</a:t>
            </a:r>
            <a:r>
              <a:rPr lang="ka-GE" sz="2000" dirty="0">
                <a:solidFill>
                  <a:schemeClr val="tx1"/>
                </a:solidFill>
                <a:latin typeface="+mn-lt"/>
              </a:rPr>
              <a:t>-ის ექვივალენტური ტემპერატურა არის დაახლოებით 109 K, მაგრამ არსებობს ორი ეფექტი, რომელიც ამცირებს შერწყმის რეაქციისთვის საჭირო ტემპერატურას:</a:t>
            </a:r>
          </a:p>
          <a:p>
            <a:pPr indent="-285750" algn="just">
              <a:buChar char="•"/>
            </a:pPr>
            <a:endParaRPr lang="ka-GE" sz="2000" dirty="0">
              <a:solidFill>
                <a:schemeClr val="tx1"/>
              </a:solidFill>
              <a:latin typeface="+mn-lt"/>
            </a:endParaRPr>
          </a:p>
          <a:p>
            <a:pPr marL="342900" indent="-342900" algn="just">
              <a:buFont typeface="Arial" panose="020B0604020202020204" pitchFamily="34" charset="0"/>
              <a:buChar char="•"/>
            </a:pPr>
            <a:r>
              <a:rPr lang="ka-GE" sz="2000" dirty="0">
                <a:solidFill>
                  <a:schemeClr val="tx1"/>
                </a:solidFill>
                <a:latin typeface="+mn-lt"/>
              </a:rPr>
              <a:t>ტემპერატურა ახასიათებს მხოლოდ საშუალო კინეტიკურ ენერგიას, ხოლო თერმობირთვულ რეაქციაში მონაწილეობს მხოლოდ ის ბირთვები რომლებსაც აქვთ საშუალოზე მეტი ენერგია (ეგრეთწოდებული მაქსველის განაწილების კუდი).</a:t>
            </a:r>
          </a:p>
          <a:p>
            <a:pPr marL="342900" indent="-342900" algn="just">
              <a:buFont typeface="Arial" panose="020B0604020202020204" pitchFamily="34" charset="0"/>
              <a:buChar char="•"/>
            </a:pPr>
            <a:endParaRPr lang="ka-GE" sz="2000" dirty="0">
              <a:solidFill>
                <a:schemeClr val="tx1"/>
              </a:solidFill>
              <a:latin typeface="+mn-lt"/>
            </a:endParaRPr>
          </a:p>
          <a:p>
            <a:pPr marL="342900" indent="-342900" algn="just">
              <a:buFont typeface="Arial" panose="020B0604020202020204" pitchFamily="34" charset="0"/>
              <a:buChar char="•"/>
            </a:pPr>
            <a:r>
              <a:rPr lang="ka-GE" sz="2000" dirty="0">
                <a:solidFill>
                  <a:schemeClr val="tx1"/>
                </a:solidFill>
                <a:latin typeface="+mn-lt"/>
              </a:rPr>
              <a:t>კვანტური ეფექტების გამო, ბირთვებს არ უნდა ჰქონდეთ ენერგია, რომელიც აღემატება კულონის ბარიერს. თუ მათი ენერგია ოდნავ ნაკლებია ბარიერზე, მათ შეუძლიათ მასში გვირაბის ეფექტით გაჟონვა.</a:t>
            </a:r>
          </a:p>
        </p:txBody>
      </p:sp>
    </p:spTree>
    <p:extLst>
      <p:ext uri="{BB962C8B-B14F-4D97-AF65-F5344CB8AC3E}">
        <p14:creationId xmlns:p14="http://schemas.microsoft.com/office/powerpoint/2010/main" val="25609510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30" name="Picture 29">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002263"/>
            <a:ext cx="3027759" cy="3141237"/>
          </a:xfrm>
          <a:prstGeom prst="rect">
            <a:avLst/>
          </a:prstGeom>
        </p:spPr>
      </p:pic>
      <p:pic>
        <p:nvPicPr>
          <p:cNvPr id="32" name="Picture 31">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169260"/>
            <a:ext cx="1141809" cy="1774090"/>
          </a:xfrm>
          <a:prstGeom prst="rect">
            <a:avLst/>
          </a:prstGeom>
        </p:spPr>
      </p:pic>
      <p:sp>
        <p:nvSpPr>
          <p:cNvPr id="34" name="Oval 33">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6759" y="1257300"/>
            <a:ext cx="2114550" cy="211455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36" name="Picture 35">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5999559" y="0"/>
            <a:ext cx="1202540" cy="856055"/>
          </a:xfrm>
          <a:prstGeom prst="rect">
            <a:avLst/>
          </a:prstGeom>
        </p:spPr>
      </p:pic>
      <p:pic>
        <p:nvPicPr>
          <p:cNvPr id="38" name="Picture 37">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6454408" y="4572000"/>
            <a:ext cx="745301" cy="571500"/>
          </a:xfrm>
          <a:prstGeom prst="rect">
            <a:avLst/>
          </a:prstGeom>
        </p:spPr>
      </p:pic>
      <p:sp>
        <p:nvSpPr>
          <p:cNvPr id="40" name="Rectangle 39">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260D9BD7-1D8F-BEFF-FDE3-EA58291CFB96}"/>
              </a:ext>
            </a:extLst>
          </p:cNvPr>
          <p:cNvSpPr>
            <a:spLocks noGrp="1"/>
          </p:cNvSpPr>
          <p:nvPr>
            <p:ph type="title"/>
          </p:nvPr>
        </p:nvSpPr>
        <p:spPr>
          <a:xfrm>
            <a:off x="3531312" y="124"/>
            <a:ext cx="4086230" cy="1711862"/>
          </a:xfrm>
        </p:spPr>
        <p:txBody>
          <a:bodyPr vert="horz" lIns="91440" tIns="45720" rIns="91440" bIns="45720" rtlCol="0" anchor="b">
            <a:noAutofit/>
          </a:bodyPr>
          <a:lstStyle/>
          <a:p>
            <a:pPr>
              <a:lnSpc>
                <a:spcPct val="90000"/>
              </a:lnSpc>
              <a:spcBef>
                <a:spcPts val="600"/>
              </a:spcBef>
            </a:pPr>
            <a:r>
              <a:rPr lang="ka-GE" sz="2000" dirty="0"/>
              <a:t>ლოუსონის კრიტერიუმი, ცხელი პლაზმის გამოყენებით მომუშავე თერმობირთვული რეაქტორის ენერგეტიკული ბალანსის დადგენა</a:t>
            </a:r>
          </a:p>
        </p:txBody>
      </p:sp>
      <p:pic>
        <p:nvPicPr>
          <p:cNvPr id="4" name="Picture 4">
            <a:extLst>
              <a:ext uri="{FF2B5EF4-FFF2-40B4-BE49-F238E27FC236}">
                <a16:creationId xmlns:a16="http://schemas.microsoft.com/office/drawing/2014/main" id="{65B96EB3-04D4-1020-6029-13A2ADFDC92A}"/>
              </a:ext>
            </a:extLst>
          </p:cNvPr>
          <p:cNvPicPr>
            <a:picLocks noChangeAspect="1"/>
          </p:cNvPicPr>
          <p:nvPr/>
        </p:nvPicPr>
        <p:blipFill>
          <a:blip r:embed="rId7"/>
          <a:stretch>
            <a:fillRect/>
          </a:stretch>
        </p:blipFill>
        <p:spPr>
          <a:xfrm>
            <a:off x="218469" y="98855"/>
            <a:ext cx="3238090" cy="2279701"/>
          </a:xfrm>
          <a:prstGeom prst="rect">
            <a:avLst/>
          </a:prstGeom>
          <a:effectLst/>
        </p:spPr>
      </p:pic>
      <p:sp>
        <p:nvSpPr>
          <p:cNvPr id="5" name="TextBox 4">
            <a:extLst>
              <a:ext uri="{FF2B5EF4-FFF2-40B4-BE49-F238E27FC236}">
                <a16:creationId xmlns:a16="http://schemas.microsoft.com/office/drawing/2014/main" id="{C1611C84-F0DF-9E52-8967-A3CBB16224C3}"/>
              </a:ext>
            </a:extLst>
          </p:cNvPr>
          <p:cNvSpPr txBox="1"/>
          <p:nvPr/>
        </p:nvSpPr>
        <p:spPr>
          <a:xfrm>
            <a:off x="218470" y="2508833"/>
            <a:ext cx="8791838"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spcAft>
                <a:spcPts val="600"/>
              </a:spcAft>
            </a:pPr>
            <a:r>
              <a:rPr lang="ka-GE" sz="2000" dirty="0">
                <a:solidFill>
                  <a:srgbClr val="FFFF00"/>
                </a:solidFill>
                <a:latin typeface="+mn-lt"/>
              </a:rPr>
              <a:t>ჯამური სიმძლავრე </a:t>
            </a:r>
            <a:r>
              <a:rPr lang="ka-GE" sz="2000" dirty="0">
                <a:solidFill>
                  <a:schemeClr val="tx1"/>
                </a:solidFill>
                <a:latin typeface="+mn-lt"/>
              </a:rPr>
              <a:t>= ეფექტურობა × (სინთეზი − რადიაციული დანაკარგები − </a:t>
            </a:r>
            <a:r>
              <a:rPr lang="ka-GE" sz="2000" dirty="0" err="1">
                <a:solidFill>
                  <a:schemeClr val="tx1"/>
                </a:solidFill>
                <a:latin typeface="+mn-lt"/>
              </a:rPr>
              <a:t>მასური</a:t>
            </a:r>
            <a:r>
              <a:rPr lang="ka-GE" sz="2000" dirty="0">
                <a:solidFill>
                  <a:schemeClr val="tx1"/>
                </a:solidFill>
                <a:latin typeface="+mn-lt"/>
              </a:rPr>
              <a:t> დანაკარგები);</a:t>
            </a:r>
          </a:p>
          <a:p>
            <a:pPr algn="just">
              <a:spcAft>
                <a:spcPts val="600"/>
              </a:spcAft>
            </a:pPr>
            <a:r>
              <a:rPr lang="ka-GE" sz="2000" dirty="0">
                <a:solidFill>
                  <a:srgbClr val="FFFF00"/>
                </a:solidFill>
                <a:latin typeface="+mn-lt"/>
              </a:rPr>
              <a:t>ეფექტურობა</a:t>
            </a:r>
            <a:r>
              <a:rPr lang="ka-GE" sz="2000" dirty="0">
                <a:solidFill>
                  <a:schemeClr val="tx1"/>
                </a:solidFill>
                <a:latin typeface="+mn-lt"/>
              </a:rPr>
              <a:t> - რა ენერგიაა საჭირო დანადგარის ასამუშავებლად და რამდენად ეფექტურად ხდება ენერგიის გამომუშავება;</a:t>
            </a:r>
          </a:p>
          <a:p>
            <a:pPr algn="just">
              <a:spcAft>
                <a:spcPts val="600"/>
              </a:spcAft>
            </a:pPr>
            <a:r>
              <a:rPr lang="ka-GE" sz="2000" dirty="0">
                <a:solidFill>
                  <a:srgbClr val="FFFF00"/>
                </a:solidFill>
                <a:latin typeface="+mn-lt"/>
              </a:rPr>
              <a:t>სინთეზი</a:t>
            </a:r>
            <a:r>
              <a:rPr lang="ka-GE" sz="2000" dirty="0">
                <a:solidFill>
                  <a:schemeClr val="tx1"/>
                </a:solidFill>
                <a:latin typeface="+mn-lt"/>
              </a:rPr>
              <a:t> - ენერგია, რომელიც გამოიყოფა სინთეზის რეაქციის დროს;</a:t>
            </a:r>
          </a:p>
          <a:p>
            <a:pPr algn="just">
              <a:spcAft>
                <a:spcPts val="600"/>
              </a:spcAft>
            </a:pPr>
            <a:r>
              <a:rPr lang="ka-GE" sz="2000" dirty="0">
                <a:solidFill>
                  <a:srgbClr val="FFFF00"/>
                </a:solidFill>
                <a:latin typeface="+mn-lt"/>
              </a:rPr>
              <a:t>გამოსხივება</a:t>
            </a:r>
            <a:r>
              <a:rPr lang="ka-GE" sz="2000" dirty="0">
                <a:solidFill>
                  <a:schemeClr val="tx1"/>
                </a:solidFill>
                <a:latin typeface="+mn-lt"/>
              </a:rPr>
              <a:t> - პლაზმის მიერ გამოსხივებული ენერგია;</a:t>
            </a:r>
          </a:p>
          <a:p>
            <a:pPr algn="just">
              <a:spcAft>
                <a:spcPts val="600"/>
              </a:spcAft>
            </a:pPr>
            <a:r>
              <a:rPr lang="ka-GE" sz="2000" dirty="0" err="1">
                <a:solidFill>
                  <a:srgbClr val="FFFF00"/>
                </a:solidFill>
                <a:latin typeface="+mn-lt"/>
              </a:rPr>
              <a:t>მასური</a:t>
            </a:r>
            <a:r>
              <a:rPr lang="ka-GE" sz="2000" dirty="0">
                <a:solidFill>
                  <a:srgbClr val="FFFF00"/>
                </a:solidFill>
                <a:latin typeface="+mn-lt"/>
              </a:rPr>
              <a:t> დანაკარგები </a:t>
            </a:r>
            <a:r>
              <a:rPr lang="ka-GE" sz="2000" dirty="0">
                <a:solidFill>
                  <a:schemeClr val="tx1"/>
                </a:solidFill>
                <a:latin typeface="+mn-lt"/>
              </a:rPr>
              <a:t>- ენერგიის კარგვა მასის გადინების გამო.</a:t>
            </a:r>
            <a:endParaRPr lang="en-US" sz="2000" dirty="0">
              <a:solidFill>
                <a:schemeClr val="tx1"/>
              </a:solidFill>
              <a:latin typeface="+mn-lt"/>
            </a:endParaRPr>
          </a:p>
        </p:txBody>
      </p:sp>
      <p:pic>
        <p:nvPicPr>
          <p:cNvPr id="6" name="Picture 6" descr="Text&#10;&#10;Description automatically generated">
            <a:extLst>
              <a:ext uri="{FF2B5EF4-FFF2-40B4-BE49-F238E27FC236}">
                <a16:creationId xmlns:a16="http://schemas.microsoft.com/office/drawing/2014/main" id="{678654E2-5723-253B-E23F-087245CA68B0}"/>
              </a:ext>
            </a:extLst>
          </p:cNvPr>
          <p:cNvPicPr>
            <a:picLocks noChangeAspect="1"/>
          </p:cNvPicPr>
          <p:nvPr/>
        </p:nvPicPr>
        <p:blipFill>
          <a:blip r:embed="rId8"/>
          <a:stretch>
            <a:fillRect/>
          </a:stretch>
        </p:blipFill>
        <p:spPr>
          <a:xfrm>
            <a:off x="6832418" y="1256105"/>
            <a:ext cx="2177890" cy="1122451"/>
          </a:xfrm>
          <a:prstGeom prst="rect">
            <a:avLst/>
          </a:prstGeom>
        </p:spPr>
      </p:pic>
    </p:spTree>
    <p:extLst>
      <p:ext uri="{BB962C8B-B14F-4D97-AF65-F5344CB8AC3E}">
        <p14:creationId xmlns:p14="http://schemas.microsoft.com/office/powerpoint/2010/main" val="340982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4AAD3FD-83A5-4B89-9F8F-01B887086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1FFDB6-66E3-2D96-ED01-B5C3129D0772}"/>
              </a:ext>
            </a:extLst>
          </p:cNvPr>
          <p:cNvSpPr>
            <a:spLocks noGrp="1"/>
          </p:cNvSpPr>
          <p:nvPr>
            <p:ph type="title"/>
          </p:nvPr>
        </p:nvSpPr>
        <p:spPr>
          <a:xfrm>
            <a:off x="-47930" y="66368"/>
            <a:ext cx="4065090" cy="1216741"/>
          </a:xfrm>
        </p:spPr>
        <p:txBody>
          <a:bodyPr vert="horz" lIns="91440" tIns="45720" rIns="91440" bIns="45720" rtlCol="0" anchor="t">
            <a:normAutofit/>
          </a:bodyPr>
          <a:lstStyle/>
          <a:p>
            <a:pPr>
              <a:lnSpc>
                <a:spcPct val="90000"/>
              </a:lnSpc>
            </a:pPr>
            <a:r>
              <a:rPr lang="en-US" sz="2400" b="0" i="0" kern="1200" dirty="0" err="1">
                <a:solidFill>
                  <a:srgbClr val="EBEBEB"/>
                </a:solidFill>
                <a:latin typeface="Sylfaen" panose="010A0502050306030303" pitchFamily="18" charset="0"/>
              </a:rPr>
              <a:t>თერმობირთვული</a:t>
            </a:r>
            <a:r>
              <a:rPr lang="en-US" sz="2400" b="0" i="0" kern="1200" dirty="0">
                <a:solidFill>
                  <a:srgbClr val="EBEBEB"/>
                </a:solidFill>
                <a:latin typeface="Sylfaen" panose="010A0502050306030303" pitchFamily="18" charset="0"/>
              </a:rPr>
              <a:t>  </a:t>
            </a:r>
            <a:r>
              <a:rPr lang="en-US" sz="2400" b="0" i="0" kern="1200" dirty="0" err="1">
                <a:solidFill>
                  <a:srgbClr val="EBEBEB"/>
                </a:solidFill>
                <a:latin typeface="Sylfaen" panose="010A0502050306030303" pitchFamily="18" charset="0"/>
              </a:rPr>
              <a:t>რეაქცია</a:t>
            </a:r>
            <a:r>
              <a:rPr lang="en-US" sz="2400" b="0" i="0" kern="1200" dirty="0">
                <a:solidFill>
                  <a:srgbClr val="EBEBEB"/>
                </a:solidFill>
                <a:latin typeface="Sylfaen" panose="010A0502050306030303" pitchFamily="18" charset="0"/>
              </a:rPr>
              <a:t> </a:t>
            </a:r>
            <a:r>
              <a:rPr lang="en-US" sz="2400" b="0" i="0" kern="1200" dirty="0" err="1">
                <a:solidFill>
                  <a:srgbClr val="EBEBEB"/>
                </a:solidFill>
                <a:latin typeface="Sylfaen" panose="010A0502050306030303" pitchFamily="18" charset="0"/>
              </a:rPr>
              <a:t>ვარსკვალავებში</a:t>
            </a:r>
            <a:endParaRPr lang="en-US" sz="2400" b="0" i="0" kern="1200" dirty="0">
              <a:solidFill>
                <a:srgbClr val="EBEBEB"/>
              </a:solidFill>
              <a:latin typeface="Sylfaen" panose="010A0502050306030303" pitchFamily="18" charset="0"/>
            </a:endParaRPr>
          </a:p>
        </p:txBody>
      </p:sp>
      <p:sp>
        <p:nvSpPr>
          <p:cNvPr id="12" name="Freeform 31">
            <a:extLst>
              <a:ext uri="{FF2B5EF4-FFF2-40B4-BE49-F238E27FC236}">
                <a16:creationId xmlns:a16="http://schemas.microsoft.com/office/drawing/2014/main" id="{61752F1D-FC0F-4103-9584-630E643CCD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5515" y="0"/>
            <a:ext cx="419604" cy="2782230"/>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14" name="Freeform: Shape 13">
            <a:extLst>
              <a:ext uri="{FF2B5EF4-FFF2-40B4-BE49-F238E27FC236}">
                <a16:creationId xmlns:a16="http://schemas.microsoft.com/office/drawing/2014/main" id="{70151CB7-E7DE-4917-B831-01DF9CE01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3953114" y="-47700"/>
            <a:ext cx="5143501" cy="5238900"/>
          </a:xfrm>
          <a:custGeom>
            <a:avLst/>
            <a:gdLst>
              <a:gd name="connsiteX0" fmla="*/ 6858001 w 6858001"/>
              <a:gd name="connsiteY0" fmla="*/ 1177 h 6985200"/>
              <a:gd name="connsiteX1" fmla="*/ 6858001 w 6858001"/>
              <a:gd name="connsiteY1" fmla="*/ 1344715 h 6985200"/>
              <a:gd name="connsiteX2" fmla="*/ 6858000 w 6858001"/>
              <a:gd name="connsiteY2" fmla="*/ 1344715 h 6985200"/>
              <a:gd name="connsiteX3" fmla="*/ 6858000 w 6858001"/>
              <a:gd name="connsiteY3" fmla="*/ 6985200 h 6985200"/>
              <a:gd name="connsiteX4" fmla="*/ 0 w 6858001"/>
              <a:gd name="connsiteY4" fmla="*/ 6985199 h 6985200"/>
              <a:gd name="connsiteX5" fmla="*/ 0 w 6858001"/>
              <a:gd name="connsiteY5" fmla="*/ 886772 h 6985200"/>
              <a:gd name="connsiteX6" fmla="*/ 1 w 6858001"/>
              <a:gd name="connsiteY6" fmla="*/ 886772 h 6985200"/>
              <a:gd name="connsiteX7" fmla="*/ 1 w 6858001"/>
              <a:gd name="connsiteY7" fmla="*/ 0 h 6985200"/>
              <a:gd name="connsiteX8" fmla="*/ 40463 w 6858001"/>
              <a:gd name="connsiteY8" fmla="*/ 5883 h 6985200"/>
              <a:gd name="connsiteX9" fmla="*/ 159107 w 6858001"/>
              <a:gd name="connsiteY9" fmla="*/ 23196 h 6985200"/>
              <a:gd name="connsiteX10" fmla="*/ 245518 w 6858001"/>
              <a:gd name="connsiteY10" fmla="*/ 35299 h 6985200"/>
              <a:gd name="connsiteX11" fmla="*/ 348388 w 6858001"/>
              <a:gd name="connsiteY11" fmla="*/ 48073 h 6985200"/>
              <a:gd name="connsiteX12" fmla="*/ 470460 w 6858001"/>
              <a:gd name="connsiteY12" fmla="*/ 63369 h 6985200"/>
              <a:gd name="connsiteX13" fmla="*/ 605563 w 6858001"/>
              <a:gd name="connsiteY13" fmla="*/ 79506 h 6985200"/>
              <a:gd name="connsiteX14" fmla="*/ 757810 w 6858001"/>
              <a:gd name="connsiteY14" fmla="*/ 96483 h 6985200"/>
              <a:gd name="connsiteX15" fmla="*/ 923774 w 6858001"/>
              <a:gd name="connsiteY15" fmla="*/ 114469 h 6985200"/>
              <a:gd name="connsiteX16" fmla="*/ 1104139 w 6858001"/>
              <a:gd name="connsiteY16" fmla="*/ 132454 h 6985200"/>
              <a:gd name="connsiteX17" fmla="*/ 1296163 w 6858001"/>
              <a:gd name="connsiteY17" fmla="*/ 150776 h 6985200"/>
              <a:gd name="connsiteX18" fmla="*/ 1503275 w 6858001"/>
              <a:gd name="connsiteY18" fmla="*/ 167753 h 6985200"/>
              <a:gd name="connsiteX19" fmla="*/ 1719988 w 6858001"/>
              <a:gd name="connsiteY19" fmla="*/ 184058 h 6985200"/>
              <a:gd name="connsiteX20" fmla="*/ 1949045 w 6858001"/>
              <a:gd name="connsiteY20" fmla="*/ 198849 h 6985200"/>
              <a:gd name="connsiteX21" fmla="*/ 2187703 w 6858001"/>
              <a:gd name="connsiteY21" fmla="*/ 212969 h 6985200"/>
              <a:gd name="connsiteX22" fmla="*/ 2436649 w 6858001"/>
              <a:gd name="connsiteY22" fmla="*/ 226248 h 6985200"/>
              <a:gd name="connsiteX23" fmla="*/ 2564208 w 6858001"/>
              <a:gd name="connsiteY23" fmla="*/ 230955 h 6985200"/>
              <a:gd name="connsiteX24" fmla="*/ 2694509 w 6858001"/>
              <a:gd name="connsiteY24" fmla="*/ 236165 h 6985200"/>
              <a:gd name="connsiteX25" fmla="*/ 2826869 w 6858001"/>
              <a:gd name="connsiteY25" fmla="*/ 241040 h 6985200"/>
              <a:gd name="connsiteX26" fmla="*/ 2959914 w 6858001"/>
              <a:gd name="connsiteY26" fmla="*/ 244234 h 6985200"/>
              <a:gd name="connsiteX27" fmla="*/ 3095702 w 6858001"/>
              <a:gd name="connsiteY27" fmla="*/ 247091 h 6985200"/>
              <a:gd name="connsiteX28" fmla="*/ 3232862 w 6858001"/>
              <a:gd name="connsiteY28" fmla="*/ 250117 h 6985200"/>
              <a:gd name="connsiteX29" fmla="*/ 3372766 w 6858001"/>
              <a:gd name="connsiteY29" fmla="*/ 252134 h 6985200"/>
              <a:gd name="connsiteX30" fmla="*/ 3514040 w 6858001"/>
              <a:gd name="connsiteY30" fmla="*/ 252134 h 6985200"/>
              <a:gd name="connsiteX31" fmla="*/ 3656686 w 6858001"/>
              <a:gd name="connsiteY31" fmla="*/ 253142 h 6985200"/>
              <a:gd name="connsiteX32" fmla="*/ 3800705 w 6858001"/>
              <a:gd name="connsiteY32" fmla="*/ 252134 h 6985200"/>
              <a:gd name="connsiteX33" fmla="*/ 3946780 w 6858001"/>
              <a:gd name="connsiteY33" fmla="*/ 250117 h 6985200"/>
              <a:gd name="connsiteX34" fmla="*/ 4092856 w 6858001"/>
              <a:gd name="connsiteY34" fmla="*/ 248268 h 6985200"/>
              <a:gd name="connsiteX35" fmla="*/ 4240988 w 6858001"/>
              <a:gd name="connsiteY35" fmla="*/ 244234 h 6985200"/>
              <a:gd name="connsiteX36" fmla="*/ 4390492 w 6858001"/>
              <a:gd name="connsiteY36" fmla="*/ 240032 h 6985200"/>
              <a:gd name="connsiteX37" fmla="*/ 4539997 w 6858001"/>
              <a:gd name="connsiteY37" fmla="*/ 235157 h 6985200"/>
              <a:gd name="connsiteX38" fmla="*/ 4690873 w 6858001"/>
              <a:gd name="connsiteY38" fmla="*/ 228266 h 6985200"/>
              <a:gd name="connsiteX39" fmla="*/ 4843120 w 6858001"/>
              <a:gd name="connsiteY39" fmla="*/ 220029 h 6985200"/>
              <a:gd name="connsiteX40" fmla="*/ 4996054 w 6858001"/>
              <a:gd name="connsiteY40" fmla="*/ 212129 h 6985200"/>
              <a:gd name="connsiteX41" fmla="*/ 5148987 w 6858001"/>
              <a:gd name="connsiteY41" fmla="*/ 202044 h 6985200"/>
              <a:gd name="connsiteX42" fmla="*/ 5303978 w 6858001"/>
              <a:gd name="connsiteY42" fmla="*/ 189941 h 6985200"/>
              <a:gd name="connsiteX43" fmla="*/ 5456911 w 6858001"/>
              <a:gd name="connsiteY43" fmla="*/ 177839 h 6985200"/>
              <a:gd name="connsiteX44" fmla="*/ 5612588 w 6858001"/>
              <a:gd name="connsiteY44" fmla="*/ 163887 h 6985200"/>
              <a:gd name="connsiteX45" fmla="*/ 5768950 w 6858001"/>
              <a:gd name="connsiteY45" fmla="*/ 148591 h 6985200"/>
              <a:gd name="connsiteX46" fmla="*/ 5923255 w 6858001"/>
              <a:gd name="connsiteY46" fmla="*/ 132455 h 6985200"/>
              <a:gd name="connsiteX47" fmla="*/ 6079618 w 6858001"/>
              <a:gd name="connsiteY47" fmla="*/ 113629 h 6985200"/>
              <a:gd name="connsiteX48" fmla="*/ 6235294 w 6858001"/>
              <a:gd name="connsiteY48" fmla="*/ 93458 h 6985200"/>
              <a:gd name="connsiteX49" fmla="*/ 6391657 w 6858001"/>
              <a:gd name="connsiteY49" fmla="*/ 73455 h 6985200"/>
              <a:gd name="connsiteX50" fmla="*/ 6547333 w 6858001"/>
              <a:gd name="connsiteY50" fmla="*/ 50091 h 6985200"/>
              <a:gd name="connsiteX51" fmla="*/ 6702324 w 6858001"/>
              <a:gd name="connsiteY51" fmla="*/ 26222 h 698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6985200">
                <a:moveTo>
                  <a:pt x="6858001" y="1177"/>
                </a:moveTo>
                <a:lnTo>
                  <a:pt x="6858001" y="1344715"/>
                </a:lnTo>
                <a:lnTo>
                  <a:pt x="6858000" y="1344715"/>
                </a:lnTo>
                <a:lnTo>
                  <a:pt x="6858000" y="6985200"/>
                </a:lnTo>
                <a:lnTo>
                  <a:pt x="0" y="6985199"/>
                </a:lnTo>
                <a:lnTo>
                  <a:pt x="0" y="886772"/>
                </a:lnTo>
                <a:lnTo>
                  <a:pt x="1" y="886772"/>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9" y="241040"/>
                </a:lnTo>
                <a:lnTo>
                  <a:pt x="2959914" y="244234"/>
                </a:lnTo>
                <a:lnTo>
                  <a:pt x="3095702" y="247091"/>
                </a:lnTo>
                <a:lnTo>
                  <a:pt x="3232862" y="250117"/>
                </a:lnTo>
                <a:lnTo>
                  <a:pt x="3372766" y="252134"/>
                </a:lnTo>
                <a:lnTo>
                  <a:pt x="3514040" y="252134"/>
                </a:lnTo>
                <a:lnTo>
                  <a:pt x="3656686" y="253142"/>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5" name="Picture 5" descr="A picture containing blur&#10;&#10;Description automatically generated">
            <a:extLst>
              <a:ext uri="{FF2B5EF4-FFF2-40B4-BE49-F238E27FC236}">
                <a16:creationId xmlns:a16="http://schemas.microsoft.com/office/drawing/2014/main" id="{7A830D52-335A-499E-8BC0-6B43CCCF131F}"/>
              </a:ext>
            </a:extLst>
          </p:cNvPr>
          <p:cNvPicPr>
            <a:picLocks noChangeAspect="1"/>
          </p:cNvPicPr>
          <p:nvPr/>
        </p:nvPicPr>
        <p:blipFill>
          <a:blip r:embed="rId2"/>
          <a:stretch>
            <a:fillRect/>
          </a:stretch>
        </p:blipFill>
        <p:spPr>
          <a:xfrm>
            <a:off x="4564228" y="405582"/>
            <a:ext cx="3267294" cy="4462624"/>
          </a:xfrm>
          <a:prstGeom prst="rect">
            <a:avLst/>
          </a:prstGeom>
          <a:effectLst/>
        </p:spPr>
      </p:pic>
      <p:sp>
        <p:nvSpPr>
          <p:cNvPr id="16" name="Rectangle 15">
            <a:extLst>
              <a:ext uri="{FF2B5EF4-FFF2-40B4-BE49-F238E27FC236}">
                <a16:creationId xmlns:a16="http://schemas.microsoft.com/office/drawing/2014/main" id="{A92A1116-1C84-41DF-B803-1F7B0883EC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31836"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TextBox 3">
            <a:extLst>
              <a:ext uri="{FF2B5EF4-FFF2-40B4-BE49-F238E27FC236}">
                <a16:creationId xmlns:a16="http://schemas.microsoft.com/office/drawing/2014/main" id="{FE13DEE0-F7CA-58C0-3552-D41047656EF2}"/>
              </a:ext>
            </a:extLst>
          </p:cNvPr>
          <p:cNvSpPr txBox="1"/>
          <p:nvPr/>
        </p:nvSpPr>
        <p:spPr>
          <a:xfrm>
            <a:off x="13505" y="1283109"/>
            <a:ext cx="3989982" cy="3159842"/>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Autofit/>
          </a:bodyPr>
          <a:lstStyle/>
          <a:p>
            <a:pPr defTabSz="457200">
              <a:spcBef>
                <a:spcPts val="1000"/>
              </a:spcBef>
              <a:buClr>
                <a:schemeClr val="bg2">
                  <a:lumMod val="40000"/>
                  <a:lumOff val="60000"/>
                </a:schemeClr>
              </a:buClr>
              <a:buSzPct val="80000"/>
            </a:pPr>
            <a:r>
              <a:rPr lang="ka-GE" sz="2000" kern="1200" dirty="0">
                <a:solidFill>
                  <a:srgbClr val="EBEBEB"/>
                </a:solidFill>
                <a:latin typeface="Sylfaen" panose="010A0502050306030303" pitchFamily="18" charset="0"/>
                <a:ea typeface="+mj-ea"/>
                <a:cs typeface="+mj-cs"/>
              </a:rPr>
              <a:t>ვარსკვლავებში ყველაზე მნიშვნელოვანი ბირთვული რეაქციებია წყალბადის წვის რეაქციები, რის შედეგადაც ოთხი პროტონი გარდაიქმნება </a:t>
            </a:r>
            <a:r>
              <a:rPr lang="en-US" sz="2000" kern="1200" dirty="0">
                <a:solidFill>
                  <a:srgbClr val="EBEBEB"/>
                </a:solidFill>
                <a:latin typeface="Sylfaen" panose="010A0502050306030303" pitchFamily="18" charset="0"/>
                <a:ea typeface="+mj-ea"/>
                <a:cs typeface="+mj-cs"/>
              </a:rPr>
              <a:t>4He</a:t>
            </a:r>
            <a:r>
              <a:rPr lang="ka-GE" sz="2000" kern="1200" dirty="0">
                <a:solidFill>
                  <a:srgbClr val="EBEBEB"/>
                </a:solidFill>
                <a:latin typeface="Sylfaen" panose="010A0502050306030303" pitchFamily="18" charset="0"/>
                <a:ea typeface="+mj-ea"/>
                <a:cs typeface="+mj-cs"/>
              </a:rPr>
              <a:t> ბირთვად. </a:t>
            </a:r>
            <a:r>
              <a:rPr lang="ka-GE" sz="2000" kern="1200" dirty="0">
                <a:solidFill>
                  <a:srgbClr val="EBEBEB"/>
                </a:solidFill>
                <a:latin typeface="Sylfaen" panose="010A0502050306030303" pitchFamily="18" charset="0"/>
              </a:rPr>
              <a:t>ეს რეაქციები მიმდინარეობს </a:t>
            </a:r>
            <a:r>
              <a:rPr lang="ka-GE" sz="2000" kern="1200" dirty="0">
                <a:solidFill>
                  <a:srgbClr val="EBEBEB"/>
                </a:solidFill>
                <a:latin typeface="Sylfaen" panose="010A0502050306030303" pitchFamily="18" charset="0"/>
                <a:ea typeface="+mj-ea"/>
                <a:cs typeface="+mj-cs"/>
              </a:rPr>
              <a:t>ძირითადი თანმიმდევრობის ვარსკვლავების ბირთვებში.</a:t>
            </a:r>
          </a:p>
        </p:txBody>
      </p:sp>
    </p:spTree>
    <p:extLst>
      <p:ext uri="{BB962C8B-B14F-4D97-AF65-F5344CB8AC3E}">
        <p14:creationId xmlns:p14="http://schemas.microsoft.com/office/powerpoint/2010/main" val="337603560"/>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37592-5410-BC45-C67B-017A03066E06}"/>
              </a:ext>
            </a:extLst>
          </p:cNvPr>
          <p:cNvSpPr>
            <a:spLocks noGrp="1"/>
          </p:cNvSpPr>
          <p:nvPr>
            <p:ph type="title"/>
          </p:nvPr>
        </p:nvSpPr>
        <p:spPr>
          <a:xfrm>
            <a:off x="280220" y="121388"/>
            <a:ext cx="7477432" cy="652615"/>
          </a:xfrm>
        </p:spPr>
        <p:txBody>
          <a:bodyPr/>
          <a:lstStyle/>
          <a:p>
            <a:r>
              <a:rPr lang="en-US" sz="2800" b="1" dirty="0">
                <a:solidFill>
                  <a:schemeClr val="tx1"/>
                </a:solidFill>
                <a:latin typeface="Sylfaen" panose="010A0502050306030303" pitchFamily="18" charset="0"/>
                <a:ea typeface="+mj-lt"/>
                <a:cs typeface="+mj-lt"/>
              </a:rPr>
              <a:t>Lawrence Livermore National Laboratory</a:t>
            </a:r>
            <a:r>
              <a:rPr lang="en-US" sz="2800" dirty="0">
                <a:solidFill>
                  <a:schemeClr val="tx1"/>
                </a:solidFill>
                <a:latin typeface="Sylfaen" panose="010A0502050306030303" pitchFamily="18" charset="0"/>
                <a:ea typeface="+mj-lt"/>
                <a:cs typeface="+mj-lt"/>
              </a:rPr>
              <a:t> (</a:t>
            </a:r>
            <a:r>
              <a:rPr lang="en-US" sz="2800" b="1" dirty="0">
                <a:solidFill>
                  <a:schemeClr val="tx1"/>
                </a:solidFill>
                <a:latin typeface="Sylfaen" panose="010A0502050306030303" pitchFamily="18" charset="0"/>
                <a:ea typeface="+mj-lt"/>
                <a:cs typeface="+mj-lt"/>
              </a:rPr>
              <a:t>LLNL</a:t>
            </a:r>
            <a:r>
              <a:rPr lang="en-US" sz="2800" dirty="0">
                <a:solidFill>
                  <a:schemeClr val="tx1"/>
                </a:solidFill>
                <a:latin typeface="Sylfaen" panose="010A0502050306030303" pitchFamily="18" charset="0"/>
                <a:ea typeface="+mj-lt"/>
                <a:cs typeface="+mj-lt"/>
              </a:rPr>
              <a:t>)</a:t>
            </a:r>
            <a:endParaRPr lang="en-US" sz="2800" dirty="0">
              <a:solidFill>
                <a:schemeClr val="tx1"/>
              </a:solidFill>
              <a:latin typeface="Sylfaen" panose="010A0502050306030303" pitchFamily="18" charset="0"/>
            </a:endParaRPr>
          </a:p>
        </p:txBody>
      </p:sp>
      <p:sp>
        <p:nvSpPr>
          <p:cNvPr id="4" name="TextBox 3">
            <a:extLst>
              <a:ext uri="{FF2B5EF4-FFF2-40B4-BE49-F238E27FC236}">
                <a16:creationId xmlns:a16="http://schemas.microsoft.com/office/drawing/2014/main" id="{0730DE81-A74A-E392-28CB-48181266B2BE}"/>
              </a:ext>
            </a:extLst>
          </p:cNvPr>
          <p:cNvSpPr txBox="1"/>
          <p:nvPr/>
        </p:nvSpPr>
        <p:spPr>
          <a:xfrm>
            <a:off x="460886" y="1871201"/>
            <a:ext cx="5309419" cy="17790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132E32F4-8E31-D1F6-7986-39A93BFE943D}"/>
              </a:ext>
            </a:extLst>
          </p:cNvPr>
          <p:cNvSpPr txBox="1"/>
          <p:nvPr/>
        </p:nvSpPr>
        <p:spPr>
          <a:xfrm>
            <a:off x="280220" y="774003"/>
            <a:ext cx="8583560"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ka-GE" sz="1800" dirty="0">
                <a:solidFill>
                  <a:schemeClr val="tx1"/>
                </a:solidFill>
                <a:latin typeface="Sylfaen" panose="010A0502050306030303" pitchFamily="18" charset="0"/>
                <a:ea typeface="Verdana"/>
              </a:rPr>
              <a:t>LLNL-ში დამონტაჟებულია მსოფლიოში ყველაზე დიდი ინერციული თერმობირთვული შერწყმის დანადგარი. დეიტერიუმ-</a:t>
            </a:r>
            <a:r>
              <a:rPr lang="ka-GE" sz="1800" dirty="0" err="1">
                <a:solidFill>
                  <a:schemeClr val="tx1"/>
                </a:solidFill>
                <a:latin typeface="Sylfaen" panose="010A0502050306030303" pitchFamily="18" charset="0"/>
                <a:ea typeface="Verdana"/>
              </a:rPr>
              <a:t>ტრიტიუმის</a:t>
            </a:r>
            <a:r>
              <a:rPr lang="ka-GE" sz="1800" dirty="0">
                <a:solidFill>
                  <a:schemeClr val="tx1"/>
                </a:solidFill>
                <a:latin typeface="Sylfaen" panose="010A0502050306030303" pitchFamily="18" charset="0"/>
                <a:ea typeface="Verdana"/>
              </a:rPr>
              <a:t> სავსე პატარა სფერული სამიზნის გასათბობად გამოიყენება 192 ლაზერის სხივი, რომელთა საერთო სიმძლავრე 500 </a:t>
            </a:r>
            <a:r>
              <a:rPr lang="ka-GE" sz="1800" dirty="0" err="1">
                <a:solidFill>
                  <a:schemeClr val="tx1"/>
                </a:solidFill>
                <a:latin typeface="Sylfaen" panose="010A0502050306030303" pitchFamily="18" charset="0"/>
                <a:ea typeface="Verdana"/>
              </a:rPr>
              <a:t>ტერავატს</a:t>
            </a:r>
            <a:r>
              <a:rPr lang="ka-GE" sz="1800" dirty="0">
                <a:solidFill>
                  <a:schemeClr val="tx1"/>
                </a:solidFill>
                <a:latin typeface="Sylfaen" panose="010A0502050306030303" pitchFamily="18" charset="0"/>
                <a:ea typeface="Verdana"/>
              </a:rPr>
              <a:t> აღწევს. სამიზნე მოთავსებულია ცილინდრულ ღრუში, რომლის კედლები რადიაციულ წონასწორობაშია მასში არსებულ სხივურ ენერგიასთან. ღრუს კედლები შთანთქავს ლაზერულ გამოსხივებას და ხელახლა ასხივებს მას რენტგენის სხივების სახით, რაც უფრო თანაბრად ათბობს სამიზნეს. დასხივების შედეგად ღრეჩოში განთავსებული სფერული სამიზნის ზედაპირი ორთქლდება და წარმოიქმნება დარტყმითი ტალღა, რომელიც ვრცელდება ცენტრისკენ და ინერციულად აკავებს ცხელ პლაზმას. მაქსიმალური შეკუმშვისა და გაცხელების მომენტში იწყება ბირთვების შერწყმის რეაქციები ალფა ნაწილაკების წარმოქმნით, რომლებიც ინარჩუნებენ რეაქციის ტემპერატურას. მაგნიტური </a:t>
            </a:r>
            <a:r>
              <a:rPr lang="ka-GE" sz="1800" dirty="0" err="1">
                <a:solidFill>
                  <a:schemeClr val="tx1"/>
                </a:solidFill>
                <a:latin typeface="Sylfaen" panose="010A0502050306030303" pitchFamily="18" charset="0"/>
                <a:ea typeface="Verdana"/>
              </a:rPr>
              <a:t>ჩაჭერის</a:t>
            </a:r>
            <a:r>
              <a:rPr lang="ka-GE" sz="1800" dirty="0">
                <a:solidFill>
                  <a:schemeClr val="tx1"/>
                </a:solidFill>
                <a:latin typeface="Sylfaen" panose="010A0502050306030303" pitchFamily="18" charset="0"/>
                <a:ea typeface="Verdana"/>
              </a:rPr>
              <a:t> პრინციპით მომუშავე სისტემებისგან განსხვავებით, მთელი პროცესი წამზე ნაკლები გრძელდება და არა ათობით ან ასობით წამის განმავლობაში.</a:t>
            </a:r>
            <a:endParaRPr lang="ka-GE" sz="1800" dirty="0">
              <a:solidFill>
                <a:schemeClr val="tx1"/>
              </a:solidFill>
              <a:latin typeface="Sylfaen" panose="010A0502050306030303" pitchFamily="18" charset="0"/>
            </a:endParaRPr>
          </a:p>
        </p:txBody>
      </p:sp>
    </p:spTree>
    <p:extLst>
      <p:ext uri="{BB962C8B-B14F-4D97-AF65-F5344CB8AC3E}">
        <p14:creationId xmlns:p14="http://schemas.microsoft.com/office/powerpoint/2010/main" val="30685144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16"/>
          <p:cNvSpPr txBox="1">
            <a:spLocks noGrp="1"/>
          </p:cNvSpPr>
          <p:nvPr>
            <p:ph type="title"/>
          </p:nvPr>
        </p:nvSpPr>
        <p:spPr>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err="1"/>
              <a:t>გამოყენებული</a:t>
            </a:r>
            <a:r>
              <a:rPr lang="en" dirty="0"/>
              <a:t> </a:t>
            </a:r>
            <a:r>
              <a:rPr lang="en" dirty="0" err="1"/>
              <a:t>ლიტერატურა</a:t>
            </a:r>
            <a:endParaRPr dirty="0" err="1"/>
          </a:p>
        </p:txBody>
      </p:sp>
      <p:sp>
        <p:nvSpPr>
          <p:cNvPr id="299" name="Google Shape;299;p16"/>
          <p:cNvSpPr txBox="1">
            <a:spLocks noGrp="1"/>
          </p:cNvSpPr>
          <p:nvPr>
            <p:ph type="body" idx="1"/>
          </p:nvPr>
        </p:nvSpPr>
        <p:spPr>
          <a:xfrm>
            <a:off x="1101010" y="1566034"/>
            <a:ext cx="7030500" cy="2541600"/>
          </a:xfrm>
          <a:prstGeom prst="rect">
            <a:avLst/>
          </a:prstGeom>
        </p:spPr>
        <p:txBody>
          <a:bodyPr spcFirstLastPara="1" wrap="square" lIns="91425" tIns="91425" rIns="91425" bIns="91425" anchor="t" anchorCtr="0">
            <a:normAutofit lnSpcReduction="10000"/>
          </a:bodyPr>
          <a:lstStyle/>
          <a:p>
            <a:pPr marL="457200" lvl="0" indent="-311150" algn="l" rtl="0">
              <a:spcBef>
                <a:spcPts val="0"/>
              </a:spcBef>
              <a:spcAft>
                <a:spcPts val="0"/>
              </a:spcAft>
              <a:buSzPts val="1300"/>
              <a:buChar char="●"/>
            </a:pPr>
            <a:r>
              <a:rPr lang="en" u="sng" dirty="0">
                <a:solidFill>
                  <a:schemeClr val="hlink"/>
                </a:solidFill>
                <a:hlinkClick r:id="rId3">
                  <a:extLst>
                    <a:ext uri="{A12FA001-AC4F-418D-AE19-62706E023703}">
                      <ahyp:hlinkClr xmlns:ahyp="http://schemas.microsoft.com/office/drawing/2018/hyperlinkcolor" val="tx"/>
                    </a:ext>
                  </a:extLst>
                </a:hlinkClick>
              </a:rPr>
              <a:t>https://www.sciencedirect.com/topics/engineering/thermonuclear-fusion</a:t>
            </a:r>
            <a:endParaRPr dirty="0">
              <a:solidFill>
                <a:schemeClr val="hlink"/>
              </a:solidFill>
            </a:endParaRPr>
          </a:p>
          <a:p>
            <a:pPr marL="457200" lvl="0" indent="-311150" algn="l" rtl="0">
              <a:spcBef>
                <a:spcPts val="0"/>
              </a:spcBef>
              <a:spcAft>
                <a:spcPts val="0"/>
              </a:spcAft>
              <a:buSzPts val="1300"/>
              <a:buChar char="●"/>
            </a:pPr>
            <a:r>
              <a:rPr lang="en" u="sng" dirty="0">
                <a:solidFill>
                  <a:schemeClr val="hlink"/>
                </a:solidFill>
                <a:hlinkClick r:id="rId4">
                  <a:extLst>
                    <a:ext uri="{A12FA001-AC4F-418D-AE19-62706E023703}">
                      <ahyp:hlinkClr xmlns:ahyp="http://schemas.microsoft.com/office/drawing/2018/hyperlinkcolor" val="tx"/>
                    </a:ext>
                  </a:extLst>
                </a:hlinkClick>
              </a:rPr>
              <a:t>https://drive.google.com/file/d/1RnnCrggBOj8azOSk67z0EmjpSfMz2e1n/view?pli=1</a:t>
            </a:r>
            <a:endParaRPr dirty="0">
              <a:solidFill>
                <a:schemeClr val="hlink"/>
              </a:solidFill>
            </a:endParaRPr>
          </a:p>
          <a:p>
            <a:pPr marL="457200" lvl="0" indent="-311150" algn="l" rtl="0">
              <a:spcBef>
                <a:spcPts val="0"/>
              </a:spcBef>
              <a:spcAft>
                <a:spcPts val="0"/>
              </a:spcAft>
              <a:buSzPts val="1300"/>
              <a:buChar char="●"/>
            </a:pPr>
            <a:r>
              <a:rPr lang="en" u="sng" dirty="0">
                <a:solidFill>
                  <a:schemeClr val="hlink"/>
                </a:solidFill>
                <a:hlinkClick r:id="rId5">
                  <a:extLst>
                    <a:ext uri="{A12FA001-AC4F-418D-AE19-62706E023703}">
                      <ahyp:hlinkClr xmlns:ahyp="http://schemas.microsoft.com/office/drawing/2018/hyperlinkcolor" val="tx"/>
                    </a:ext>
                  </a:extLst>
                </a:hlinkClick>
              </a:rPr>
              <a:t>https://www.britannica.com/science/thermonuclear-reaction</a:t>
            </a:r>
            <a:endParaRPr dirty="0">
              <a:solidFill>
                <a:schemeClr val="hlink"/>
              </a:solidFill>
            </a:endParaRPr>
          </a:p>
          <a:p>
            <a:pPr marL="457200" lvl="0" indent="-311150" algn="l">
              <a:spcBef>
                <a:spcPts val="0"/>
              </a:spcBef>
              <a:spcAft>
                <a:spcPts val="0"/>
              </a:spcAft>
              <a:buClr>
                <a:srgbClr val="8AD0D6"/>
              </a:buClr>
              <a:buSzPts val="1300"/>
              <a:buChar char="●"/>
            </a:pPr>
            <a:r>
              <a:rPr lang="en" dirty="0">
                <a:ea typeface="+mj-lt"/>
                <a:cs typeface="+mj-lt"/>
                <a:hlinkClick r:id="rId6"/>
              </a:rPr>
              <a:t>https://en.wikipedia.org/wiki/Lawson_criterion</a:t>
            </a:r>
            <a:endParaRPr lang="en" u="sng" dirty="0">
              <a:solidFill>
                <a:schemeClr val="hlink"/>
              </a:solidFill>
            </a:endParaRPr>
          </a:p>
          <a:p>
            <a:pPr>
              <a:buClr>
                <a:srgbClr val="8AD0D6"/>
              </a:buClr>
            </a:pPr>
            <a:r>
              <a:rPr lang="en" dirty="0">
                <a:ea typeface="+mj-lt"/>
                <a:cs typeface="+mj-lt"/>
                <a:hlinkClick r:id="rId7"/>
              </a:rPr>
              <a:t>https://sc.tsu.ge/news.php?readmore=585</a:t>
            </a:r>
            <a:endParaRPr lang="en" dirty="0"/>
          </a:p>
          <a:p>
            <a:pPr marL="146050" indent="0">
              <a:buClr>
                <a:srgbClr val="8AD0D6"/>
              </a:buClr>
              <a:buNone/>
            </a:pPr>
            <a:endParaRPr lang="en" dirty="0"/>
          </a:p>
          <a:p>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303"/>
        <p:cNvGrpSpPr/>
        <p:nvPr/>
      </p:nvGrpSpPr>
      <p:grpSpPr>
        <a:xfrm>
          <a:off x="0" y="0"/>
          <a:ext cx="0" cy="0"/>
          <a:chOff x="0" y="0"/>
          <a:chExt cx="0" cy="0"/>
        </a:xfrm>
      </p:grpSpPr>
      <p:pic>
        <p:nvPicPr>
          <p:cNvPr id="325" name="Picture 308">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002263"/>
            <a:ext cx="3027759" cy="3141237"/>
          </a:xfrm>
          <a:prstGeom prst="rect">
            <a:avLst/>
          </a:prstGeom>
        </p:spPr>
      </p:pic>
      <p:pic>
        <p:nvPicPr>
          <p:cNvPr id="326" name="Picture 310">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169260"/>
            <a:ext cx="1141809" cy="1774090"/>
          </a:xfrm>
          <a:prstGeom prst="rect">
            <a:avLst/>
          </a:prstGeom>
        </p:spPr>
      </p:pic>
      <p:sp>
        <p:nvSpPr>
          <p:cNvPr id="327" name="Oval 312">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6759" y="1257300"/>
            <a:ext cx="2114550" cy="211455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328" name="Picture 314">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5999559" y="0"/>
            <a:ext cx="1202540" cy="856055"/>
          </a:xfrm>
          <a:prstGeom prst="rect">
            <a:avLst/>
          </a:prstGeom>
        </p:spPr>
      </p:pic>
      <p:pic>
        <p:nvPicPr>
          <p:cNvPr id="329" name="Picture 316">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6454408" y="4572000"/>
            <a:ext cx="745301" cy="571500"/>
          </a:xfrm>
          <a:prstGeom prst="rect">
            <a:avLst/>
          </a:prstGeom>
        </p:spPr>
      </p:pic>
      <p:sp>
        <p:nvSpPr>
          <p:cNvPr id="330" name="Rectangle 318">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331" name="Rectangle 320">
            <a:extLst>
              <a:ext uri="{FF2B5EF4-FFF2-40B4-BE49-F238E27FC236}">
                <a16:creationId xmlns:a16="http://schemas.microsoft.com/office/drawing/2014/main" id="{A4322390-8B58-46BE-88EB-D9FD30C0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picture containing outdoor object&#10;&#10;Description automatically generated">
            <a:extLst>
              <a:ext uri="{FF2B5EF4-FFF2-40B4-BE49-F238E27FC236}">
                <a16:creationId xmlns:a16="http://schemas.microsoft.com/office/drawing/2014/main" id="{FB8DD1F8-A8A6-4E04-8816-660904E3F8C3}"/>
              </a:ext>
            </a:extLst>
          </p:cNvPr>
          <p:cNvPicPr>
            <a:picLocks noChangeAspect="1"/>
          </p:cNvPicPr>
          <p:nvPr/>
        </p:nvPicPr>
        <p:blipFill rotWithShape="1">
          <a:blip r:embed="rId7">
            <a:alphaModFix amt="40000"/>
            <a:extLst>
              <a:ext uri="{837473B0-CC2E-450A-ABE3-18F120FF3D39}">
                <a1611:picAttrSrcUrl xmlns:a1611="http://schemas.microsoft.com/office/drawing/2016/11/main" r:id="rId8"/>
              </a:ext>
            </a:extLst>
          </a:blip>
          <a:srcRect t="9390" b="15611"/>
          <a:stretch/>
        </p:blipFill>
        <p:spPr>
          <a:xfrm>
            <a:off x="20" y="10"/>
            <a:ext cx="9143980" cy="5143490"/>
          </a:xfrm>
          <a:prstGeom prst="rect">
            <a:avLst/>
          </a:prstGeom>
        </p:spPr>
      </p:pic>
      <p:sp>
        <p:nvSpPr>
          <p:cNvPr id="304" name="Google Shape;304;p17"/>
          <p:cNvSpPr txBox="1">
            <a:spLocks noGrp="1"/>
          </p:cNvSpPr>
          <p:nvPr>
            <p:ph type="title"/>
          </p:nvPr>
        </p:nvSpPr>
        <p:spPr>
          <a:xfrm>
            <a:off x="61201" y="403736"/>
            <a:ext cx="9083451" cy="905589"/>
          </a:xfrm>
          <a:prstGeom prst="rect">
            <a:avLst/>
          </a:prstGeom>
        </p:spPr>
        <p:txBody>
          <a:bodyPr spcFirstLastPara="1" vert="horz" lIns="91440" tIns="45720" rIns="91440" bIns="45720" rtlCol="0" anchor="b" anchorCtr="0">
            <a:normAutofit/>
          </a:bodyPr>
          <a:lstStyle/>
          <a:p>
            <a:pPr>
              <a:lnSpc>
                <a:spcPct val="90000"/>
              </a:lnSpc>
              <a:spcBef>
                <a:spcPct val="0"/>
              </a:spcBef>
            </a:pPr>
            <a:r>
              <a:rPr lang="en-US" sz="5300" dirty="0" err="1">
                <a:solidFill>
                  <a:schemeClr val="tx1"/>
                </a:solidFill>
              </a:rPr>
              <a:t>მადლობა</a:t>
            </a:r>
            <a:r>
              <a:rPr lang="en-US" sz="5300" dirty="0">
                <a:solidFill>
                  <a:schemeClr val="tx1"/>
                </a:solidFill>
              </a:rPr>
              <a:t> </a:t>
            </a:r>
            <a:r>
              <a:rPr lang="en-US" sz="5300" dirty="0" err="1">
                <a:solidFill>
                  <a:schemeClr val="tx1"/>
                </a:solidFill>
              </a:rPr>
              <a:t>ყურადრებისთვის</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512</Words>
  <Application>Microsoft Office PowerPoint</Application>
  <PresentationFormat>On-screen Show (16:9)</PresentationFormat>
  <Paragraphs>34</Paragraphs>
  <Slides>10</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Sylfaen</vt:lpstr>
      <vt:lpstr>Verdana</vt:lpstr>
      <vt:lpstr>Century Gothic</vt:lpstr>
      <vt:lpstr>Arial</vt:lpstr>
      <vt:lpstr>Wingdings 3</vt:lpstr>
      <vt:lpstr>Ion</vt:lpstr>
      <vt:lpstr>თერმობირთვული სინთეზი</vt:lpstr>
      <vt:lpstr>თერმობირთვული რეაქცია არის ორი მცირე მასის ბირთვის შერწყმა ერთ უფრო დიდი მასის ბირთვად. ეს ხდება ორი ნაწილაკის ერთმანეთთან დაჯახებით ძალიან მაღალ ტემპერატურაზე (107-108 K), რის შედეგადაც გამოსხივდება დიდი რაოდენობით ენერგია</vt:lpstr>
      <vt:lpstr>PowerPoint Presentation</vt:lpstr>
      <vt:lpstr>კულონური ბარიერი</vt:lpstr>
      <vt:lpstr>ორი ეფექტი რომელიც ტემპერატურას "ამცირებს"</vt:lpstr>
      <vt:lpstr>ლოუსონის კრიტერიუმი, ცხელი პლაზმის გამოყენებით მომუშავე თერმობირთვული რეაქტორის ენერგეტიკული ბალანსის დადგენა</vt:lpstr>
      <vt:lpstr>თერმობირთვული  რეაქცია ვარსკვალავებში</vt:lpstr>
      <vt:lpstr>Lawrence Livermore National Laboratory (LLNL)</vt:lpstr>
      <vt:lpstr>გამოყენებული ლიტერატურა</vt:lpstr>
      <vt:lpstr>მადლობა ყურადრებისთვის</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ერმობირთვული სინთეზი</dc:title>
  <cp:lastModifiedBy>Merabi</cp:lastModifiedBy>
  <cp:revision>201</cp:revision>
  <dcterms:modified xsi:type="dcterms:W3CDTF">2023-05-23T05:23:34Z</dcterms:modified>
</cp:coreProperties>
</file>