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1" r:id="rId4"/>
  </p:sldMasterIdLst>
  <p:notesMasterIdLst>
    <p:notesMasterId r:id="rId11"/>
  </p:notesMasterIdLst>
  <p:handoutMasterIdLst>
    <p:handoutMasterId r:id="rId12"/>
  </p:handoutMasterIdLst>
  <p:sldIdLst>
    <p:sldId id="260" r:id="rId5"/>
    <p:sldId id="261" r:id="rId6"/>
    <p:sldId id="262"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5E8F9B2-02AC-6F6E-F5B6-AF53ED8A8312}" name="Lauren Weldy (ALLEGIS GROUP HOLDINGS INC)" initials="LW" userId="S::v-laweldy@microsoft.com::63f3cce1-6527-43d1-991c-7e8015c8c708"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28"/>
  </p:normalViewPr>
  <p:slideViewPr>
    <p:cSldViewPr snapToGrid="0">
      <p:cViewPr varScale="1">
        <p:scale>
          <a:sx n="79" d="100"/>
          <a:sy n="79" d="100"/>
        </p:scale>
        <p:origin x="850" y="67"/>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FB14B2-CD52-9E84-B3E7-49A90F3A72A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DAE5F9-C39F-2ECF-0C06-D0122807D4B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23FF85-4E34-4546-B772-76DFA4A6051B}" type="datetimeFigureOut">
              <a:rPr lang="en-US" smtClean="0"/>
              <a:t>6/8/2026</a:t>
            </a:fld>
            <a:endParaRPr lang="en-US"/>
          </a:p>
        </p:txBody>
      </p:sp>
      <p:sp>
        <p:nvSpPr>
          <p:cNvPr id="4" name="Footer Placeholder 3">
            <a:extLst>
              <a:ext uri="{FF2B5EF4-FFF2-40B4-BE49-F238E27FC236}">
                <a16:creationId xmlns:a16="http://schemas.microsoft.com/office/drawing/2014/main" id="{D37F3243-F9C0-85BE-2E9C-191F612CFE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CEBE2E3-8654-B63F-B7D6-9549069476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1BF7180-4EDD-4E08-9775-7398C11D66ED}" type="slidenum">
              <a:rPr lang="en-US" smtClean="0"/>
              <a:t>‹#›</a:t>
            </a:fld>
            <a:endParaRPr lang="en-US"/>
          </a:p>
        </p:txBody>
      </p:sp>
    </p:spTree>
    <p:extLst>
      <p:ext uri="{BB962C8B-B14F-4D97-AF65-F5344CB8AC3E}">
        <p14:creationId xmlns:p14="http://schemas.microsoft.com/office/powerpoint/2010/main" val="2812143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5CC398-6116-4BD2-9FAD-9822FDA158BE}" type="datetimeFigureOut">
              <a:rPr lang="en-US" smtClean="0"/>
              <a:t>6/8/2026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EFF46E-6B43-41F9-9272-B566D03A251C}" type="slidenum">
              <a:rPr lang="en-US" smtClean="0"/>
              <a:t>‹#›</a:t>
            </a:fld>
            <a:endParaRPr lang="en-US"/>
          </a:p>
        </p:txBody>
      </p:sp>
    </p:spTree>
    <p:extLst>
      <p:ext uri="{BB962C8B-B14F-4D97-AF65-F5344CB8AC3E}">
        <p14:creationId xmlns:p14="http://schemas.microsoft.com/office/powerpoint/2010/main" val="1916440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8EFF46E-6B43-41F9-9272-B566D03A251C}" type="slidenum">
              <a:rPr lang="en-US" smtClean="0"/>
              <a:t>1</a:t>
            </a:fld>
            <a:endParaRPr lang="en-US"/>
          </a:p>
        </p:txBody>
      </p:sp>
    </p:spTree>
    <p:extLst>
      <p:ext uri="{BB962C8B-B14F-4D97-AF65-F5344CB8AC3E}">
        <p14:creationId xmlns:p14="http://schemas.microsoft.com/office/powerpoint/2010/main" val="4928266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jpe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248400" y="2819400"/>
            <a:ext cx="5029200" cy="1295400"/>
          </a:xfrm>
        </p:spPr>
        <p:txBody>
          <a:bodyPr vert="horz" lIns="91440" tIns="45720" rIns="91440" bIns="45720" rtlCol="0" anchor="b">
            <a:normAutofit/>
          </a:bodyPr>
          <a:lstStyle>
            <a:lvl1pPr>
              <a:lnSpc>
                <a:spcPct val="100000"/>
              </a:lnSpc>
              <a:defRPr lang="en-US" sz="28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248400" y="4270248"/>
            <a:ext cx="5029200" cy="685800"/>
          </a:xfrm>
        </p:spPr>
        <p:txBody>
          <a:bodyPr vert="horz" lIns="91440" tIns="45720" rIns="91440" bIns="45720" rtlCol="0" anchor="t">
            <a:normAutofit/>
          </a:bodyPr>
          <a:lstStyle>
            <a:lvl1pPr marL="0" indent="0">
              <a:buNone/>
              <a:defRPr lang="en-US" sz="1800" dirty="0"/>
            </a:lvl1pPr>
          </a:lstStyle>
          <a:p>
            <a:pPr lvl="0"/>
            <a:r>
              <a:rPr lang="en-US"/>
              <a:t>Click to edit Master subtitle style</a:t>
            </a:r>
            <a:endParaRPr lang="en-US" dirty="0"/>
          </a:p>
        </p:txBody>
      </p:sp>
    </p:spTree>
    <p:extLst>
      <p:ext uri="{BB962C8B-B14F-4D97-AF65-F5344CB8AC3E}">
        <p14:creationId xmlns:p14="http://schemas.microsoft.com/office/powerpoint/2010/main" val="93857033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bg>
      <p:bgPr>
        <a:solidFill>
          <a:schemeClr val="bg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D909A06-A364-5E3D-6D27-7FAA213CE4A0}"/>
              </a:ext>
            </a:extLst>
          </p:cNvPr>
          <p:cNvSpPr>
            <a:spLocks noGrp="1"/>
          </p:cNvSpPr>
          <p:nvPr>
            <p:ph type="title"/>
          </p:nvPr>
        </p:nvSpPr>
        <p:spPr>
          <a:xfrm>
            <a:off x="678872" y="694932"/>
            <a:ext cx="10827328" cy="985966"/>
          </a:xfrm>
        </p:spPr>
        <p:txBody>
          <a:bodyPr anchor="t"/>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78872" y="1830774"/>
            <a:ext cx="10827328" cy="4332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9931E58F-1A72-99FC-BFB5-C1A7E18DCA88}"/>
              </a:ext>
            </a:extLst>
          </p:cNvPr>
          <p:cNvSpPr>
            <a:spLocks noGrp="1"/>
          </p:cNvSpPr>
          <p:nvPr>
            <p:ph type="ftr" sz="quarter" idx="11"/>
          </p:nvPr>
        </p:nvSpPr>
        <p:spPr/>
        <p:txBody>
          <a:bodyPr/>
          <a:lstStyle/>
          <a:p>
            <a:endParaRPr lang="en-US" dirty="0"/>
          </a:p>
        </p:txBody>
      </p:sp>
      <p:sp>
        <p:nvSpPr>
          <p:cNvPr id="2" name="Date Placeholder 1">
            <a:extLst>
              <a:ext uri="{FF2B5EF4-FFF2-40B4-BE49-F238E27FC236}">
                <a16:creationId xmlns:a16="http://schemas.microsoft.com/office/drawing/2014/main" id="{5AB93EAD-9C49-0E73-60D2-E95D760F702A}"/>
              </a:ext>
            </a:extLst>
          </p:cNvPr>
          <p:cNvSpPr>
            <a:spLocks noGrp="1"/>
          </p:cNvSpPr>
          <p:nvPr>
            <p:ph type="dt" sz="half" idx="10"/>
          </p:nvPr>
        </p:nvSpPr>
        <p:spPr/>
        <p:txBody>
          <a:bodyPr/>
          <a:lstStyle/>
          <a:p>
            <a:endParaRPr lang="en-US" dirty="0"/>
          </a:p>
        </p:txBody>
      </p:sp>
      <p:sp>
        <p:nvSpPr>
          <p:cNvPr id="5" name="Slide Number Placeholder 4">
            <a:extLst>
              <a:ext uri="{FF2B5EF4-FFF2-40B4-BE49-F238E27FC236}">
                <a16:creationId xmlns:a16="http://schemas.microsoft.com/office/drawing/2014/main" id="{E951C29A-9EE1-5B40-D317-4A98FF038C71}"/>
              </a:ext>
            </a:extLst>
          </p:cNvPr>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137463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96000" y="3071529"/>
            <a:ext cx="5257800" cy="1981200"/>
          </a:xfrm>
        </p:spPr>
        <p:txBody>
          <a:bodyPr vert="horz" lIns="91440" tIns="45720" rIns="91440" bIns="45720" rtlCol="0" anchor="b">
            <a:normAutofit/>
          </a:bodyPr>
          <a:lstStyle>
            <a:lvl1pPr>
              <a:defRPr lang="en-US"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96000" y="5257800"/>
            <a:ext cx="5257800" cy="785528"/>
          </a:xfrm>
        </p:spPr>
        <p:txBody>
          <a:bodyPr vert="horz" lIns="91440" tIns="45720" rIns="91440" bIns="45720" rtlCol="0" anchor="t">
            <a:normAutofit/>
          </a:bodyPr>
          <a:lstStyle>
            <a:lvl1pPr marL="0" indent="0">
              <a:buNone/>
              <a:defRPr lang="en-US" sz="1800" dirty="0"/>
            </a:lvl1pPr>
          </a:lstStyle>
          <a:p>
            <a:pPr lvl="0"/>
            <a:r>
              <a:rPr lang="en-US"/>
              <a:t>Click to edit Master subtitle style</a:t>
            </a:r>
          </a:p>
        </p:txBody>
      </p:sp>
    </p:spTree>
    <p:extLst>
      <p:ext uri="{BB962C8B-B14F-4D97-AF65-F5344CB8AC3E}">
        <p14:creationId xmlns:p14="http://schemas.microsoft.com/office/powerpoint/2010/main" val="275888636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0326112-1BD1-F5C0-ED77-E41EEFB039AF}"/>
              </a:ext>
            </a:extLst>
          </p:cNvPr>
          <p:cNvSpPr>
            <a:spLocks noGrp="1"/>
          </p:cNvSpPr>
          <p:nvPr>
            <p:ph type="ctrTitle"/>
          </p:nvPr>
        </p:nvSpPr>
        <p:spPr>
          <a:xfrm>
            <a:off x="678870" y="1142999"/>
            <a:ext cx="4807529" cy="3188635"/>
          </a:xfrm>
        </p:spPr>
        <p:txBody>
          <a:bodyPr vert="horz" lIns="91440" tIns="45720" rIns="91440" bIns="45720" rtlCol="0" anchor="b">
            <a:normAutofit/>
          </a:bodyPr>
          <a:lstStyle>
            <a:lvl1pPr>
              <a:defRPr lang="en-US" sz="4000" dirty="0"/>
            </a:lvl1pPr>
          </a:lstStyle>
          <a:p>
            <a:pPr lvl="0"/>
            <a:r>
              <a:rPr lang="en-US"/>
              <a:t>Click to edit Master title style</a:t>
            </a:r>
          </a:p>
        </p:txBody>
      </p:sp>
      <p:sp>
        <p:nvSpPr>
          <p:cNvPr id="9" name="Subtitle 2">
            <a:extLst>
              <a:ext uri="{FF2B5EF4-FFF2-40B4-BE49-F238E27FC236}">
                <a16:creationId xmlns:a16="http://schemas.microsoft.com/office/drawing/2014/main" id="{E8300B8C-A996-EF72-0213-6F8F903337A4}"/>
              </a:ext>
            </a:extLst>
          </p:cNvPr>
          <p:cNvSpPr>
            <a:spLocks noGrp="1"/>
          </p:cNvSpPr>
          <p:nvPr>
            <p:ph type="subTitle" idx="1"/>
          </p:nvPr>
        </p:nvSpPr>
        <p:spPr>
          <a:xfrm>
            <a:off x="678870" y="4560236"/>
            <a:ext cx="4807529" cy="785528"/>
          </a:xfrm>
        </p:spPr>
        <p:txBody>
          <a:bodyPr vert="horz" lIns="91440" tIns="45720" rIns="91440" bIns="45720" rtlCol="0" anchor="t">
            <a:normAutofit/>
          </a:bodyPr>
          <a:lstStyle>
            <a:lvl1pPr marL="0" indent="0">
              <a:buNone/>
              <a:defRPr lang="en-US" sz="1800" dirty="0"/>
            </a:lvl1pPr>
          </a:lstStyle>
          <a:p>
            <a:pPr lvl="0"/>
            <a:r>
              <a:rPr lang="en-US"/>
              <a:t>Click to edit Master subtitle style</a:t>
            </a:r>
          </a:p>
        </p:txBody>
      </p:sp>
    </p:spTree>
    <p:extLst>
      <p:ext uri="{BB962C8B-B14F-4D97-AF65-F5344CB8AC3E}">
        <p14:creationId xmlns:p14="http://schemas.microsoft.com/office/powerpoint/2010/main" val="179109854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p:bg>
      <p:bgPr>
        <a:blipFill dpi="0" rotWithShape="1">
          <a:blip r:embed="rId2">
            <a:extLst>
              <a:ext uri="{BEBA8EAE-BF5A-486C-A8C5-ECC9F3942E4B}">
                <a14:imgProps xmlns:a14="http://schemas.microsoft.com/office/drawing/2010/main">
                  <a14:imgLayer r:embed="rId3">
                    <a14:imgEffect>
                      <a14:brightnessContrast bright="8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058619" y="609601"/>
            <a:ext cx="5447581" cy="3768320"/>
          </a:xfrm>
        </p:spPr>
        <p:txBody>
          <a:bodyPr vert="horz" lIns="91440" tIns="45720" rIns="91440" bIns="45720" rtlCol="0" anchor="t">
            <a:normAutofit/>
          </a:bodyPr>
          <a:lstStyle>
            <a:lvl1pP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058618" y="4662326"/>
            <a:ext cx="5447582" cy="1586073"/>
          </a:xfrm>
        </p:spPr>
        <p:txBody>
          <a:bodyPr vert="horz" lIns="91440" tIns="45720" rIns="91440" bIns="45720" rtlCol="0" anchor="b">
            <a:normAutofit/>
          </a:bodyPr>
          <a:lstStyle>
            <a:lvl1pPr marL="0" indent="0">
              <a:buNone/>
              <a:defRPr lang="en-US" sz="1600" dirty="0"/>
            </a:lvl1pPr>
          </a:lstStyle>
          <a:p>
            <a:pPr lvl="0"/>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678871" y="609600"/>
            <a:ext cx="4935358" cy="5638800"/>
          </a:xfrm>
          <a:blipFill>
            <a:blip r:embed="rId4">
              <a:alphaModFix amt="60000"/>
              <a:extLst>
                <a:ext uri="{28A0092B-C50C-407E-A947-70E740481C1C}">
                  <a14:useLocalDpi xmlns:a14="http://schemas.microsoft.com/office/drawing/2010/main" val="0"/>
                </a:ext>
              </a:extLst>
            </a:blip>
            <a:srcRect/>
            <a:stretch>
              <a:fillRect l="-50202" r="-50202"/>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427477295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with Pictur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78871" y="529496"/>
            <a:ext cx="10827330" cy="990600"/>
          </a:xfrm>
        </p:spPr>
        <p:txBody>
          <a:bodyPr vert="horz" lIns="91440" tIns="45720" rIns="91440" bIns="45720" rtlCol="0" anchor="ctr">
            <a:normAutofit/>
          </a:bodyPr>
          <a:lstStyle>
            <a:lvl1pPr algn="ct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78871" y="5337048"/>
            <a:ext cx="10827329" cy="987552"/>
          </a:xfrm>
        </p:spPr>
        <p:txBody>
          <a:bodyPr vert="horz" lIns="91440" tIns="45720" rIns="91440" bIns="45720" rtlCol="0" anchor="ctr">
            <a:normAutofit/>
          </a:bodyPr>
          <a:lstStyle>
            <a:lvl1pPr marL="0" indent="0" algn="ctr">
              <a:buNone/>
              <a:defRPr lang="en-US" sz="1600" dirty="0"/>
            </a:lvl1pPr>
          </a:lstStyle>
          <a:p>
            <a:pPr lvl="0"/>
            <a:r>
              <a:rPr lang="en-US"/>
              <a:t>Click to edit Master subtitle style</a:t>
            </a:r>
          </a:p>
        </p:txBody>
      </p:sp>
      <p:sp>
        <p:nvSpPr>
          <p:cNvPr id="4" name="Picture Placeholder 10">
            <a:extLst>
              <a:ext uri="{FF2B5EF4-FFF2-40B4-BE49-F238E27FC236}">
                <a16:creationId xmlns:a16="http://schemas.microsoft.com/office/drawing/2014/main" id="{3C616236-6C34-2AB3-9A30-9F0CB3F4E1B7}"/>
              </a:ext>
            </a:extLst>
          </p:cNvPr>
          <p:cNvSpPr>
            <a:spLocks noGrp="1"/>
          </p:cNvSpPr>
          <p:nvPr>
            <p:ph type="pic" sz="quarter" idx="13" hasCustomPrompt="1"/>
          </p:nvPr>
        </p:nvSpPr>
        <p:spPr>
          <a:xfrm>
            <a:off x="678871" y="2019299"/>
            <a:ext cx="10827330" cy="2819402"/>
          </a:xfrm>
          <a:blipFill>
            <a:blip r:embed="rId3">
              <a:alphaModFix amt="60000"/>
              <a:extLst>
                <a:ext uri="{28A0092B-C50C-407E-A947-70E740481C1C}">
                  <a14:useLocalDpi xmlns:a14="http://schemas.microsoft.com/office/drawing/2010/main" val="0"/>
                </a:ext>
              </a:extLst>
            </a:blip>
            <a:srcRect/>
            <a:stretch>
              <a:fillRect t="-71622" b="-47190"/>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235977257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with Pictur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24600" y="609600"/>
            <a:ext cx="5188529" cy="4953000"/>
          </a:xfrm>
        </p:spPr>
        <p:txBody>
          <a:bodyPr vert="horz" lIns="91440" tIns="45720" rIns="91440" bIns="45720" rtlCol="0" anchor="b">
            <a:noAutofit/>
          </a:bodyPr>
          <a:lstStyle>
            <a:lvl1pP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18504" y="5867400"/>
            <a:ext cx="5188529" cy="377573"/>
          </a:xfrm>
        </p:spPr>
        <p:txBody>
          <a:bodyPr vert="horz" lIns="91440" tIns="45720" rIns="91440" bIns="45720" rtlCol="0">
            <a:normAutofit/>
          </a:bodyPr>
          <a:lstStyle>
            <a:lvl1pPr marL="0" indent="0">
              <a:buNone/>
              <a:defRPr lang="en-US" sz="1600" dirty="0"/>
            </a:lvl1pPr>
          </a:lstStyle>
          <a:p>
            <a:pPr lvl="0"/>
            <a:r>
              <a:rPr lang="en-US"/>
              <a:t>Click to edit Master subtitle style</a:t>
            </a:r>
          </a:p>
        </p:txBody>
      </p:sp>
      <p:sp>
        <p:nvSpPr>
          <p:cNvPr id="5" name="Picture Placeholder 10">
            <a:extLst>
              <a:ext uri="{FF2B5EF4-FFF2-40B4-BE49-F238E27FC236}">
                <a16:creationId xmlns:a16="http://schemas.microsoft.com/office/drawing/2014/main" id="{A3E0057A-BBE1-599B-C438-DC65F9614590}"/>
              </a:ext>
            </a:extLst>
          </p:cNvPr>
          <p:cNvSpPr>
            <a:spLocks noGrp="1"/>
          </p:cNvSpPr>
          <p:nvPr>
            <p:ph type="pic" sz="quarter" idx="13" hasCustomPrompt="1"/>
          </p:nvPr>
        </p:nvSpPr>
        <p:spPr>
          <a:xfrm>
            <a:off x="678871" y="609600"/>
            <a:ext cx="4935358" cy="5638800"/>
          </a:xfrm>
          <a:blipFill>
            <a:blip r:embed="rId3">
              <a:alphaModFix amt="60000"/>
              <a:extLst>
                <a:ext uri="{28A0092B-C50C-407E-A947-70E740481C1C}">
                  <a14:useLocalDpi xmlns:a14="http://schemas.microsoft.com/office/drawing/2010/main" val="0"/>
                </a:ext>
              </a:extLst>
            </a:blip>
            <a:srcRect/>
            <a:stretch>
              <a:fillRect l="-50202" r="-50202"/>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20550041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with Pictur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51450" y="4038601"/>
            <a:ext cx="6587550" cy="2209800"/>
          </a:xfrm>
        </p:spPr>
        <p:txBody>
          <a:bodyPr vert="horz" lIns="91440" tIns="45720" rIns="91440" bIns="45720" rtlCol="0" anchor="t">
            <a:noAutofit/>
          </a:bodyPr>
          <a:lstStyle>
            <a:lvl1pPr>
              <a:defRPr lang="en-US" sz="40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848600" y="4038601"/>
            <a:ext cx="3657600" cy="2209799"/>
          </a:xfrm>
        </p:spPr>
        <p:txBody>
          <a:bodyPr vert="horz" lIns="91440" tIns="45720" rIns="91440" bIns="45720" rtlCol="0" anchor="b">
            <a:normAutofit/>
          </a:bodyPr>
          <a:lstStyle>
            <a:lvl1pPr marL="0" indent="0" algn="r">
              <a:buNone/>
              <a:defRPr lang="en-US" sz="1600" dirty="0"/>
            </a:lvl1pPr>
          </a:lstStyle>
          <a:p>
            <a:pPr lvl="0"/>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678870" y="609598"/>
            <a:ext cx="10827330" cy="2819402"/>
          </a:xfrm>
          <a:blipFill>
            <a:blip r:embed="rId3">
              <a:alphaModFix amt="60000"/>
              <a:extLst>
                <a:ext uri="{28A0092B-C50C-407E-A947-70E740481C1C}">
                  <a14:useLocalDpi xmlns:a14="http://schemas.microsoft.com/office/drawing/2010/main" val="0"/>
                </a:ext>
              </a:extLst>
            </a:blip>
            <a:srcRect/>
            <a:stretch>
              <a:fillRect t="-86486" b="-32326"/>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54548343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2161514" y="2476500"/>
            <a:ext cx="7868972" cy="1905000"/>
          </a:xfrm>
        </p:spPr>
        <p:txBody>
          <a:bodyPr vert="horz" lIns="91440" tIns="45720" rIns="91440" bIns="45720" rtlCol="0" anchor="ctr">
            <a:normAutofit/>
          </a:bodyPr>
          <a:lstStyle>
            <a:lvl1pPr algn="ctr">
              <a:defRPr lang="en-US" sz="2800" dirty="0"/>
            </a:lvl1pPr>
          </a:lstStyle>
          <a:p>
            <a:pPr lvl="0"/>
            <a:r>
              <a:rPr lang="en-US"/>
              <a:t>Section Header</a:t>
            </a:r>
          </a:p>
        </p:txBody>
      </p:sp>
    </p:spTree>
    <p:extLst>
      <p:ext uri="{BB962C8B-B14F-4D97-AF65-F5344CB8AC3E}">
        <p14:creationId xmlns:p14="http://schemas.microsoft.com/office/powerpoint/2010/main" val="29435966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2161514" y="2476500"/>
            <a:ext cx="7868972" cy="1905000"/>
          </a:xfrm>
        </p:spPr>
        <p:txBody>
          <a:bodyPr vert="horz" lIns="91440" tIns="45720" rIns="91440" bIns="45720" rtlCol="0" anchor="ctr">
            <a:normAutofit/>
          </a:bodyPr>
          <a:lstStyle>
            <a:lvl1pPr algn="ctr">
              <a:defRPr lang="en-US" sz="2800" dirty="0"/>
            </a:lvl1pPr>
          </a:lstStyle>
          <a:p>
            <a:pPr lvl="0"/>
            <a:r>
              <a:rPr lang="en-US"/>
              <a:t>Section Header</a:t>
            </a:r>
          </a:p>
        </p:txBody>
      </p:sp>
    </p:spTree>
    <p:extLst>
      <p:ext uri="{BB962C8B-B14F-4D97-AF65-F5344CB8AC3E}">
        <p14:creationId xmlns:p14="http://schemas.microsoft.com/office/powerpoint/2010/main" val="297436638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1CED7D0-671B-7F63-5130-E35828ABE878}"/>
              </a:ext>
            </a:extLst>
          </p:cNvPr>
          <p:cNvSpPr>
            <a:spLocks noGrp="1"/>
          </p:cNvSpPr>
          <p:nvPr>
            <p:ph type="title"/>
          </p:nvPr>
        </p:nvSpPr>
        <p:spPr>
          <a:xfrm>
            <a:off x="4572000" y="1340668"/>
            <a:ext cx="6932507" cy="1135838"/>
          </a:xfrm>
        </p:spPr>
        <p:txBody>
          <a:bodyPr anchor="b">
            <a:normAutofit/>
          </a:bodyPr>
          <a:lstStyle>
            <a:lvl1pPr>
              <a:defRPr sz="2800"/>
            </a:lvl1pPr>
          </a:lstStyle>
          <a:p>
            <a:r>
              <a:rPr lang="en-US"/>
              <a:t>Click to edit Master title style</a:t>
            </a:r>
            <a:endParaRPr lang="en-US" dirty="0"/>
          </a:p>
        </p:txBody>
      </p:sp>
      <p:sp>
        <p:nvSpPr>
          <p:cNvPr id="8" name="Content Placeholder 6">
            <a:extLst>
              <a:ext uri="{FF2B5EF4-FFF2-40B4-BE49-F238E27FC236}">
                <a16:creationId xmlns:a16="http://schemas.microsoft.com/office/drawing/2014/main" id="{22A82A9B-9EBD-0A77-F607-E839D43652B1}"/>
              </a:ext>
            </a:extLst>
          </p:cNvPr>
          <p:cNvSpPr>
            <a:spLocks noGrp="1"/>
          </p:cNvSpPr>
          <p:nvPr>
            <p:ph sz="quarter" idx="13"/>
          </p:nvPr>
        </p:nvSpPr>
        <p:spPr>
          <a:xfrm>
            <a:off x="4571999" y="2743200"/>
            <a:ext cx="6932508" cy="3419856"/>
          </a:xfrm>
          <a:noFill/>
        </p:spPr>
        <p:txBody>
          <a:bodyPr>
            <a:normAutofit/>
          </a:bodyPr>
          <a:lstStyle>
            <a:lvl1pPr marL="457200" indent="-457200">
              <a:buFont typeface="+mj-lt"/>
              <a:buAutoNum type="arabicPeriod"/>
              <a:defRPr sz="1800">
                <a:solidFill>
                  <a:schemeClr val="tx1"/>
                </a:solidFill>
              </a:defRPr>
            </a:lvl1pPr>
            <a:lvl2pPr marL="571500" indent="-342900">
              <a:buFont typeface="+mj-lt"/>
              <a:buAutoNum type="arabicPeriod"/>
              <a:defRPr sz="1600">
                <a:solidFill>
                  <a:schemeClr val="tx1"/>
                </a:solidFill>
              </a:defRPr>
            </a:lvl2pPr>
            <a:lvl3pPr marL="800100" indent="-342900">
              <a:buFont typeface="+mj-lt"/>
              <a:buAutoNum type="arabicPeriod"/>
              <a:defRPr sz="1400">
                <a:solidFill>
                  <a:schemeClr val="tx1"/>
                </a:solidFill>
              </a:defRPr>
            </a:lvl3pPr>
            <a:lvl4pPr marL="1028700" indent="-342900">
              <a:buFont typeface="+mj-lt"/>
              <a:buAutoNum type="arabicPeriod"/>
              <a:defRPr sz="1200">
                <a:solidFill>
                  <a:schemeClr val="tx1"/>
                </a:solidFill>
              </a:defRPr>
            </a:lvl4pPr>
            <a:lvl5pPr>
              <a:buFont typeface="+mj-lt"/>
              <a:buAutoNum type="arabicPeriod"/>
              <a:defRPr sz="12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5582C81-1CE9-A2E1-1417-0667434DFD22}"/>
              </a:ext>
            </a:extLst>
          </p:cNvPr>
          <p:cNvSpPr>
            <a:spLocks noGrp="1"/>
          </p:cNvSpPr>
          <p:nvPr>
            <p:ph type="ftr" sz="quarter" idx="15"/>
          </p:nvPr>
        </p:nvSpPr>
        <p:spPr/>
        <p:txBody>
          <a:bodyPr/>
          <a:lstStyle/>
          <a:p>
            <a:endParaRPr lang="en-US" dirty="0"/>
          </a:p>
        </p:txBody>
      </p:sp>
      <p:sp>
        <p:nvSpPr>
          <p:cNvPr id="3" name="Date Placeholder 2">
            <a:extLst>
              <a:ext uri="{FF2B5EF4-FFF2-40B4-BE49-F238E27FC236}">
                <a16:creationId xmlns:a16="http://schemas.microsoft.com/office/drawing/2014/main" id="{B4EFFC3A-D237-7CAA-92EF-DF9B810EB271}"/>
              </a:ext>
            </a:extLst>
          </p:cNvPr>
          <p:cNvSpPr>
            <a:spLocks noGrp="1"/>
          </p:cNvSpPr>
          <p:nvPr>
            <p:ph type="dt" sz="half" idx="14"/>
          </p:nvPr>
        </p:nvSpPr>
        <p:spPr/>
        <p:txBody>
          <a:bodyPr/>
          <a:lstStyle/>
          <a:p>
            <a:endParaRPr lang="en-US" dirty="0"/>
          </a:p>
        </p:txBody>
      </p:sp>
      <p:sp>
        <p:nvSpPr>
          <p:cNvPr id="5" name="Slide Number Placeholder 4">
            <a:extLst>
              <a:ext uri="{FF2B5EF4-FFF2-40B4-BE49-F238E27FC236}">
                <a16:creationId xmlns:a16="http://schemas.microsoft.com/office/drawing/2014/main" id="{F3E7B383-8CF2-6BB2-8F46-605FE9710B27}"/>
              </a:ext>
            </a:extLst>
          </p:cNvPr>
          <p:cNvSpPr>
            <a:spLocks noGrp="1"/>
          </p:cNvSpPr>
          <p:nvPr>
            <p:ph type="sldNum" sz="quarter" idx="16"/>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696832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841999" y="687492"/>
            <a:ext cx="5662508" cy="2017614"/>
          </a:xfrm>
        </p:spPr>
        <p:txBody>
          <a:bodyPr anchor="b">
            <a:normAutofit/>
          </a:bodyPr>
          <a:lstStyle>
            <a:lvl1pPr>
              <a:defRPr sz="2800"/>
            </a:lvl1pPr>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687493" y="687492"/>
            <a:ext cx="4516298" cy="5483016"/>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a:blip r:embed="rId2">
              <a:alphaModFix amt="60000"/>
              <a:extLst>
                <a:ext uri="{28A0092B-C50C-407E-A947-70E740481C1C}">
                  <a14:useLocalDpi xmlns:a14="http://schemas.microsoft.com/office/drawing/2010/main" val="0"/>
                </a:ext>
              </a:extLst>
            </a:blip>
            <a:srcRect/>
            <a:stretch>
              <a:fillRect l="-57969" r="-57969"/>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841999" y="2997200"/>
            <a:ext cx="5662508" cy="3165856"/>
          </a:xfrm>
        </p:spPr>
        <p:txBody>
          <a:bodyPr>
            <a:normAutofit/>
          </a:bodyPr>
          <a:lstStyle>
            <a:lvl1pPr marL="457200" indent="-457200">
              <a:buFont typeface="+mj-lt"/>
              <a:buAutoNum type="arabicPeriod"/>
              <a:defRPr sz="1800"/>
            </a:lvl1pPr>
            <a:lvl2pPr marL="571500" indent="-342900">
              <a:buFont typeface="+mj-lt"/>
              <a:buAutoNum type="arabicPeriod"/>
              <a:defRPr sz="1600"/>
            </a:lvl2pPr>
            <a:lvl3pPr marL="800100" indent="-342900">
              <a:buFont typeface="+mj-lt"/>
              <a:buAutoNum type="arabicPeriod"/>
              <a:defRPr sz="1400"/>
            </a:lvl3pPr>
            <a:lvl4pPr marL="1028700" indent="-342900">
              <a:buFont typeface="+mj-lt"/>
              <a:buAutoNum type="arabicPeriod"/>
              <a:defRPr sz="1200"/>
            </a:lvl4pPr>
            <a:lvl5pPr>
              <a:buFont typeface="+mj-lt"/>
              <a:buAutoNum type="arabicPeriod"/>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A97B878F-3C07-D360-EC90-8FEFB87A77CD}"/>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4018733C-68A4-04E1-A968-B5C15E3F7EE2}"/>
              </a:ext>
            </a:extLst>
          </p:cNvPr>
          <p:cNvSpPr>
            <a:spLocks noGrp="1"/>
          </p:cNvSpPr>
          <p:nvPr>
            <p:ph type="dt" sz="half" idx="15"/>
          </p:nvPr>
        </p:nvSpPr>
        <p:spPr/>
        <p:txBody>
          <a:bodyPr/>
          <a:lstStyle/>
          <a:p>
            <a:endParaRPr lang="en-US" dirty="0"/>
          </a:p>
        </p:txBody>
      </p:sp>
      <p:sp>
        <p:nvSpPr>
          <p:cNvPr id="6" name="Slide Number Placeholder 5">
            <a:extLst>
              <a:ext uri="{FF2B5EF4-FFF2-40B4-BE49-F238E27FC236}">
                <a16:creationId xmlns:a16="http://schemas.microsoft.com/office/drawing/2014/main" id="{978E9E97-1DED-CCA3-AF67-F1BAD79A8199}"/>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624535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2EDB1F-A73E-55BD-6BDA-F64978102A97}"/>
              </a:ext>
            </a:extLst>
          </p:cNvPr>
          <p:cNvSpPr>
            <a:spLocks noGrp="1"/>
          </p:cNvSpPr>
          <p:nvPr>
            <p:ph type="title"/>
          </p:nvPr>
        </p:nvSpPr>
        <p:spPr>
          <a:xfrm>
            <a:off x="5708024" y="855636"/>
            <a:ext cx="5796484" cy="1070776"/>
          </a:xfrm>
        </p:spPr>
        <p:txBody>
          <a:bodyPr/>
          <a:lstStyle/>
          <a:p>
            <a:r>
              <a:rPr lang="en-US"/>
              <a:t>Click to edit Master title style</a:t>
            </a:r>
            <a:endParaRPr lang="en-US" dirty="0"/>
          </a:p>
        </p:txBody>
      </p:sp>
      <p:sp>
        <p:nvSpPr>
          <p:cNvPr id="13" name="Content Placeholder 7">
            <a:extLst>
              <a:ext uri="{FF2B5EF4-FFF2-40B4-BE49-F238E27FC236}">
                <a16:creationId xmlns:a16="http://schemas.microsoft.com/office/drawing/2014/main" id="{A4047690-7015-54CB-752C-C1C7BE42D7C7}"/>
              </a:ext>
            </a:extLst>
          </p:cNvPr>
          <p:cNvSpPr>
            <a:spLocks noGrp="1"/>
          </p:cNvSpPr>
          <p:nvPr>
            <p:ph sz="quarter" idx="14"/>
          </p:nvPr>
        </p:nvSpPr>
        <p:spPr>
          <a:xfrm>
            <a:off x="5708024" y="2057400"/>
            <a:ext cx="5798176" cy="182880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071DA00E-F240-EC85-5E2B-4DE591F61044}"/>
              </a:ext>
            </a:extLst>
          </p:cNvPr>
          <p:cNvSpPr>
            <a:spLocks noGrp="1"/>
          </p:cNvSpPr>
          <p:nvPr>
            <p:ph type="ftr" sz="quarter" idx="3"/>
          </p:nvPr>
        </p:nvSpPr>
        <p:spPr>
          <a:xfrm>
            <a:off x="678871" y="6343955"/>
            <a:ext cx="2739181" cy="365125"/>
          </a:xfrm>
          <a:prstGeom prst="rect">
            <a:avLst/>
          </a:prstGeom>
        </p:spPr>
        <p:txBody>
          <a:bodyPr vert="horz" lIns="91440" tIns="45720" rIns="91440" bIns="45720" rtlCol="0" anchor="ctr"/>
          <a:lstStyle>
            <a:lvl1pPr algn="l">
              <a:defRPr sz="900">
                <a:solidFill>
                  <a:schemeClr val="tx1"/>
                </a:solidFill>
              </a:defRPr>
            </a:lvl1pPr>
          </a:lstStyle>
          <a:p>
            <a:endParaRPr lang="en-US" sz="900"/>
          </a:p>
        </p:txBody>
      </p:sp>
      <p:sp>
        <p:nvSpPr>
          <p:cNvPr id="5" name="Date Placeholder 8">
            <a:extLst>
              <a:ext uri="{FF2B5EF4-FFF2-40B4-BE49-F238E27FC236}">
                <a16:creationId xmlns:a16="http://schemas.microsoft.com/office/drawing/2014/main" id="{EED5FCE3-5050-A9AE-69B1-6AAB64B63174}"/>
              </a:ext>
            </a:extLst>
          </p:cNvPr>
          <p:cNvSpPr>
            <a:spLocks noGrp="1"/>
          </p:cNvSpPr>
          <p:nvPr>
            <p:ph type="dt" sz="half" idx="16"/>
          </p:nvPr>
        </p:nvSpPr>
        <p:spPr>
          <a:xfrm>
            <a:off x="3505380" y="6346745"/>
            <a:ext cx="1762359" cy="365125"/>
          </a:xfrm>
        </p:spPr>
        <p:txBody>
          <a:bodyPr/>
          <a:lstStyle/>
          <a:p>
            <a:endParaRPr lang="en-US" dirty="0"/>
          </a:p>
        </p:txBody>
      </p:sp>
      <p:sp>
        <p:nvSpPr>
          <p:cNvPr id="11" name="Slide Number Placeholder 5">
            <a:extLst>
              <a:ext uri="{FF2B5EF4-FFF2-40B4-BE49-F238E27FC236}">
                <a16:creationId xmlns:a16="http://schemas.microsoft.com/office/drawing/2014/main" id="{BE15DD76-F653-F74F-4DCD-674241F38B03}"/>
              </a:ext>
            </a:extLst>
          </p:cNvPr>
          <p:cNvSpPr>
            <a:spLocks noGrp="1"/>
          </p:cNvSpPr>
          <p:nvPr>
            <p:ph type="sldNum" sz="quarter" idx="4"/>
          </p:nvPr>
        </p:nvSpPr>
        <p:spPr>
          <a:xfrm>
            <a:off x="5350612" y="6343955"/>
            <a:ext cx="357412" cy="365125"/>
          </a:xfrm>
          <a:prstGeom prst="rect">
            <a:avLst/>
          </a:prstGeom>
        </p:spPr>
        <p:txBody>
          <a:bodyPr vert="horz" lIns="91440" tIns="45720" rIns="91440" bIns="45720" rtlCol="0" anchor="ctr"/>
          <a:lstStyle>
            <a:lvl1pPr algn="r">
              <a:defRPr sz="900">
                <a:solidFill>
                  <a:schemeClr val="tx1"/>
                </a:solidFill>
              </a:defRPr>
            </a:lvl1pPr>
          </a:lstStyle>
          <a:p>
            <a:fld id="{AEAA3239-9EA4-4A65-A281-97F994456D9F}" type="slidenum">
              <a:rPr lang="en-US" smtClean="0"/>
              <a:pPr/>
              <a:t>‹#›</a:t>
            </a:fld>
            <a:endParaRPr lang="en-US" sz="900"/>
          </a:p>
        </p:txBody>
      </p:sp>
    </p:spTree>
    <p:extLst>
      <p:ext uri="{BB962C8B-B14F-4D97-AF65-F5344CB8AC3E}">
        <p14:creationId xmlns:p14="http://schemas.microsoft.com/office/powerpoint/2010/main" val="2550141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85800" y="1385287"/>
            <a:ext cx="4973865" cy="1470228"/>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324600" y="1385287"/>
            <a:ext cx="5181600" cy="3491513"/>
          </a:xfrm>
        </p:spPr>
        <p:txBody>
          <a:bodyPr/>
          <a:lstStyle>
            <a:lvl1pPr indent="0">
              <a:buNone/>
              <a:defRPr/>
            </a:lvl1pPr>
            <a:lvl2pPr indent="0">
              <a:buNone/>
              <a:defRPr/>
            </a:lvl2pPr>
            <a:lvl3pPr indent="0">
              <a:buNone/>
              <a:defRPr/>
            </a:lvl3pPr>
            <a:lvl4pPr indent="0">
              <a:buNone/>
              <a:defRPr/>
            </a:lvl4pPr>
            <a:lvl5pPr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2D8DAA7E-55EA-19E9-ECC7-C74FE582C066}"/>
              </a:ext>
            </a:extLst>
          </p:cNvPr>
          <p:cNvSpPr>
            <a:spLocks noGrp="1"/>
          </p:cNvSpPr>
          <p:nvPr>
            <p:ph type="ftr" sz="quarter" idx="15"/>
          </p:nvPr>
        </p:nvSpPr>
        <p:spPr/>
        <p:txBody>
          <a:bodyPr/>
          <a:lstStyle/>
          <a:p>
            <a:endParaRPr lang="en-US" dirty="0"/>
          </a:p>
        </p:txBody>
      </p:sp>
      <p:sp>
        <p:nvSpPr>
          <p:cNvPr id="3" name="Date Placeholder 2">
            <a:extLst>
              <a:ext uri="{FF2B5EF4-FFF2-40B4-BE49-F238E27FC236}">
                <a16:creationId xmlns:a16="http://schemas.microsoft.com/office/drawing/2014/main" id="{F623C363-6C3B-E28D-06F5-AB2EC53D7B80}"/>
              </a:ext>
            </a:extLst>
          </p:cNvPr>
          <p:cNvSpPr>
            <a:spLocks noGrp="1"/>
          </p:cNvSpPr>
          <p:nvPr>
            <p:ph type="dt" sz="half" idx="14"/>
          </p:nvPr>
        </p:nvSpPr>
        <p:spPr/>
        <p:txBody>
          <a:bodyPr/>
          <a:lstStyle/>
          <a:p>
            <a:endParaRPr lang="en-US" dirty="0"/>
          </a:p>
        </p:txBody>
      </p:sp>
      <p:sp>
        <p:nvSpPr>
          <p:cNvPr id="5" name="Slide Number Placeholder 4">
            <a:extLst>
              <a:ext uri="{FF2B5EF4-FFF2-40B4-BE49-F238E27FC236}">
                <a16:creationId xmlns:a16="http://schemas.microsoft.com/office/drawing/2014/main" id="{D803258A-CFF4-775F-A29D-30D91D4A5095}"/>
              </a:ext>
            </a:extLst>
          </p:cNvPr>
          <p:cNvSpPr>
            <a:spLocks noGrp="1"/>
          </p:cNvSpPr>
          <p:nvPr>
            <p:ph type="sldNum" sz="quarter" idx="16"/>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40771218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78871" y="720333"/>
            <a:ext cx="7208520" cy="575068"/>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704084" y="1600200"/>
            <a:ext cx="5735507" cy="2590800"/>
          </a:xfrm>
        </p:spPr>
        <p:txBody>
          <a:bodyPr/>
          <a:lstStyle>
            <a:lvl1pPr indent="0">
              <a:buNone/>
              <a:defRPr/>
            </a:lvl1pPr>
            <a:lvl2pPr indent="0">
              <a:buNone/>
              <a:defRPr/>
            </a:lvl2pPr>
            <a:lvl3pPr indent="0">
              <a:buNone/>
              <a:defRPr/>
            </a:lvl3pPr>
            <a:lvl4pPr indent="0">
              <a:buNone/>
              <a:defRPr/>
            </a:lvl4pPr>
            <a:lvl5pPr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3">
            <a:extLst>
              <a:ext uri="{FF2B5EF4-FFF2-40B4-BE49-F238E27FC236}">
                <a16:creationId xmlns:a16="http://schemas.microsoft.com/office/drawing/2014/main" id="{F391C811-7699-F021-4CCB-539ACAD0BB23}"/>
              </a:ext>
            </a:extLst>
          </p:cNvPr>
          <p:cNvSpPr>
            <a:spLocks noGrp="1"/>
          </p:cNvSpPr>
          <p:nvPr>
            <p:ph type="ftr" sz="quarter" idx="15"/>
          </p:nvPr>
        </p:nvSpPr>
        <p:spPr>
          <a:xfrm>
            <a:off x="678871" y="6343955"/>
            <a:ext cx="2739181" cy="365125"/>
          </a:xfrm>
        </p:spPr>
        <p:txBody>
          <a:bodyPr/>
          <a:lstStyle/>
          <a:p>
            <a:endParaRPr lang="en-US" dirty="0"/>
          </a:p>
        </p:txBody>
      </p:sp>
      <p:sp>
        <p:nvSpPr>
          <p:cNvPr id="9" name="Date Placeholder 8">
            <a:extLst>
              <a:ext uri="{FF2B5EF4-FFF2-40B4-BE49-F238E27FC236}">
                <a16:creationId xmlns:a16="http://schemas.microsoft.com/office/drawing/2014/main" id="{C8D4E6C4-6819-0DF7-D9C4-34177C161B9C}"/>
              </a:ext>
            </a:extLst>
          </p:cNvPr>
          <p:cNvSpPr>
            <a:spLocks noGrp="1"/>
          </p:cNvSpPr>
          <p:nvPr>
            <p:ph type="dt" sz="half" idx="16"/>
          </p:nvPr>
        </p:nvSpPr>
        <p:spPr>
          <a:xfrm>
            <a:off x="3785216" y="6343954"/>
            <a:ext cx="2202644" cy="365125"/>
          </a:xfrm>
        </p:spPr>
        <p:txBody>
          <a:bodyPr/>
          <a:lstStyle/>
          <a:p>
            <a:endParaRPr lang="en-US" dirty="0"/>
          </a:p>
        </p:txBody>
      </p:sp>
      <p:sp>
        <p:nvSpPr>
          <p:cNvPr id="5" name="Slide Number Placeholder 5">
            <a:extLst>
              <a:ext uri="{FF2B5EF4-FFF2-40B4-BE49-F238E27FC236}">
                <a16:creationId xmlns:a16="http://schemas.microsoft.com/office/drawing/2014/main" id="{958998F3-C99E-11E5-BC33-937A455B2FFB}"/>
              </a:ext>
            </a:extLst>
          </p:cNvPr>
          <p:cNvSpPr>
            <a:spLocks noGrp="1"/>
          </p:cNvSpPr>
          <p:nvPr>
            <p:ph type="sldNum" sz="quarter" idx="4"/>
          </p:nvPr>
        </p:nvSpPr>
        <p:spPr>
          <a:xfrm>
            <a:off x="6082179" y="6343955"/>
            <a:ext cx="357412" cy="365125"/>
          </a:xfrm>
          <a:prstGeom prst="rect">
            <a:avLst/>
          </a:prstGeom>
        </p:spPr>
        <p:txBody>
          <a:bodyPr vert="horz" lIns="91440" tIns="45720" rIns="91440" bIns="45720" rtlCol="0" anchor="ctr"/>
          <a:lstStyle>
            <a:lvl1pPr algn="r">
              <a:defRPr sz="900">
                <a:solidFill>
                  <a:schemeClr val="tx1"/>
                </a:solidFill>
              </a:defRPr>
            </a:lvl1pPr>
          </a:lstStyle>
          <a:p>
            <a:fld id="{AEAA3239-9EA4-4A65-A281-97F994456D9F}" type="slidenum">
              <a:rPr lang="en-US" smtClean="0"/>
              <a:pPr/>
              <a:t>‹#›</a:t>
            </a:fld>
            <a:endParaRPr lang="en-US" sz="900"/>
          </a:p>
        </p:txBody>
      </p:sp>
    </p:spTree>
    <p:extLst>
      <p:ext uri="{BB962C8B-B14F-4D97-AF65-F5344CB8AC3E}">
        <p14:creationId xmlns:p14="http://schemas.microsoft.com/office/powerpoint/2010/main" val="17143937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78872" y="1388700"/>
            <a:ext cx="3859262" cy="4083580"/>
          </a:xfrm>
        </p:spPr>
        <p:txBody>
          <a:bodyPr anchor="t">
            <a:norm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156010" y="1389134"/>
            <a:ext cx="6357117" cy="4083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DBE56440-14E3-7B9A-D161-08AB10B8DCA7}"/>
              </a:ext>
            </a:extLst>
          </p:cNvPr>
          <p:cNvSpPr>
            <a:spLocks noGrp="1"/>
          </p:cNvSpPr>
          <p:nvPr>
            <p:ph type="ftr" sz="quarter" idx="15"/>
          </p:nvPr>
        </p:nvSpPr>
        <p:spPr/>
        <p:txBody>
          <a:bodyPr/>
          <a:lstStyle/>
          <a:p>
            <a:endParaRPr lang="en-US" dirty="0"/>
          </a:p>
        </p:txBody>
      </p:sp>
      <p:sp>
        <p:nvSpPr>
          <p:cNvPr id="3" name="Date Placeholder 2">
            <a:extLst>
              <a:ext uri="{FF2B5EF4-FFF2-40B4-BE49-F238E27FC236}">
                <a16:creationId xmlns:a16="http://schemas.microsoft.com/office/drawing/2014/main" id="{85E8A7CF-81AE-0AC6-B47B-E2C1EA9D9AC7}"/>
              </a:ext>
            </a:extLst>
          </p:cNvPr>
          <p:cNvSpPr>
            <a:spLocks noGrp="1"/>
          </p:cNvSpPr>
          <p:nvPr>
            <p:ph type="dt" sz="half" idx="14"/>
          </p:nvPr>
        </p:nvSpPr>
        <p:spPr/>
        <p:txBody>
          <a:bodyPr/>
          <a:lstStyle/>
          <a:p>
            <a:endParaRPr lang="en-US" dirty="0"/>
          </a:p>
        </p:txBody>
      </p:sp>
      <p:sp>
        <p:nvSpPr>
          <p:cNvPr id="5" name="Slide Number Placeholder 4">
            <a:extLst>
              <a:ext uri="{FF2B5EF4-FFF2-40B4-BE49-F238E27FC236}">
                <a16:creationId xmlns:a16="http://schemas.microsoft.com/office/drawing/2014/main" id="{C4A578E8-BCF2-BF9D-84B5-AA93D14D0DF5}"/>
              </a:ext>
            </a:extLst>
          </p:cNvPr>
          <p:cNvSpPr>
            <a:spLocks noGrp="1"/>
          </p:cNvSpPr>
          <p:nvPr>
            <p:ph type="sldNum" sz="quarter" idx="16"/>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6675319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6">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85799" y="1050111"/>
            <a:ext cx="3425026" cy="3977107"/>
          </a:xfrm>
        </p:spPr>
        <p:txBody>
          <a:bodyPr anchor="t">
            <a:normAutofit/>
          </a:bodyPr>
          <a:lstStyle>
            <a:lvl1pPr>
              <a:defRPr sz="28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800600" y="1050111"/>
            <a:ext cx="6705601" cy="49406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3">
            <a:extLst>
              <a:ext uri="{FF2B5EF4-FFF2-40B4-BE49-F238E27FC236}">
                <a16:creationId xmlns:a16="http://schemas.microsoft.com/office/drawing/2014/main" id="{9C54C37D-3064-C3C9-078B-4FC8A705FCD0}"/>
              </a:ext>
            </a:extLst>
          </p:cNvPr>
          <p:cNvSpPr>
            <a:spLocks noGrp="1"/>
          </p:cNvSpPr>
          <p:nvPr>
            <p:ph type="dt" sz="half" idx="2"/>
          </p:nvPr>
        </p:nvSpPr>
        <p:spPr>
          <a:xfrm>
            <a:off x="6181252" y="6343955"/>
            <a:ext cx="2202644" cy="365125"/>
          </a:xfrm>
          <a:prstGeom prst="rect">
            <a:avLst/>
          </a:prstGeom>
        </p:spPr>
        <p:txBody>
          <a:bodyPr vert="horz" lIns="91440" tIns="45720" rIns="91440" bIns="45720" rtlCol="0" anchor="ctr"/>
          <a:lstStyle>
            <a:lvl1pPr algn="ctr">
              <a:defRPr sz="900">
                <a:solidFill>
                  <a:schemeClr val="tx1"/>
                </a:solidFill>
              </a:defRPr>
            </a:lvl1pPr>
          </a:lstStyle>
          <a:p>
            <a:pPr algn="ctr"/>
            <a:endParaRPr lang="en-US"/>
          </a:p>
        </p:txBody>
      </p:sp>
      <p:sp>
        <p:nvSpPr>
          <p:cNvPr id="13" name="Slide Number Placeholder 5">
            <a:extLst>
              <a:ext uri="{FF2B5EF4-FFF2-40B4-BE49-F238E27FC236}">
                <a16:creationId xmlns:a16="http://schemas.microsoft.com/office/drawing/2014/main" id="{C277C0F5-D964-B2D1-0F39-EC17AB0741BA}"/>
              </a:ext>
            </a:extLst>
          </p:cNvPr>
          <p:cNvSpPr>
            <a:spLocks noGrp="1"/>
          </p:cNvSpPr>
          <p:nvPr>
            <p:ph type="sldNum" sz="quarter" idx="4"/>
          </p:nvPr>
        </p:nvSpPr>
        <p:spPr>
          <a:xfrm>
            <a:off x="11147097" y="6343955"/>
            <a:ext cx="357412" cy="365125"/>
          </a:xfrm>
          <a:prstGeom prst="rect">
            <a:avLst/>
          </a:prstGeom>
        </p:spPr>
        <p:txBody>
          <a:bodyPr vert="horz" lIns="91440" tIns="45720" rIns="91440" bIns="45720" rtlCol="0" anchor="ctr"/>
          <a:lstStyle>
            <a:lvl1pPr algn="r">
              <a:defRPr sz="900">
                <a:solidFill>
                  <a:schemeClr val="tx1"/>
                </a:solidFill>
              </a:defRPr>
            </a:lvl1pPr>
          </a:lstStyle>
          <a:p>
            <a:fld id="{AEAA3239-9EA4-4A65-A281-97F994456D9F}" type="slidenum">
              <a:rPr lang="en-US" smtClean="0"/>
              <a:pPr/>
              <a:t>‹#›</a:t>
            </a:fld>
            <a:endParaRPr lang="en-US" sz="900"/>
          </a:p>
        </p:txBody>
      </p:sp>
    </p:spTree>
    <p:extLst>
      <p:ext uri="{BB962C8B-B14F-4D97-AF65-F5344CB8AC3E}">
        <p14:creationId xmlns:p14="http://schemas.microsoft.com/office/powerpoint/2010/main" val="1514677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7">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85798" y="685799"/>
            <a:ext cx="3276601" cy="5477257"/>
          </a:xfrm>
        </p:spPr>
        <p:txBody>
          <a:bodyPr anchor="t">
            <a:normAutofit/>
          </a:bodyPr>
          <a:lstStyle>
            <a:lvl1pPr>
              <a:defRPr sz="24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48201" y="685800"/>
            <a:ext cx="6858000" cy="5477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F5E77C0F-A50D-ABB1-D91B-F877E2E82975}"/>
              </a:ext>
            </a:extLst>
          </p:cNvPr>
          <p:cNvSpPr>
            <a:spLocks noGrp="1"/>
          </p:cNvSpPr>
          <p:nvPr>
            <p:ph type="ftr" sz="quarter" idx="15"/>
          </p:nvPr>
        </p:nvSpPr>
        <p:spPr/>
        <p:txBody>
          <a:bodyPr/>
          <a:lstStyle/>
          <a:p>
            <a:endParaRPr lang="en-US" dirty="0"/>
          </a:p>
        </p:txBody>
      </p:sp>
      <p:sp>
        <p:nvSpPr>
          <p:cNvPr id="3" name="Date Placeholder 2">
            <a:extLst>
              <a:ext uri="{FF2B5EF4-FFF2-40B4-BE49-F238E27FC236}">
                <a16:creationId xmlns:a16="http://schemas.microsoft.com/office/drawing/2014/main" id="{EBE0A937-543E-BBB8-39DD-1E9A45291F2C}"/>
              </a:ext>
            </a:extLst>
          </p:cNvPr>
          <p:cNvSpPr>
            <a:spLocks noGrp="1"/>
          </p:cNvSpPr>
          <p:nvPr>
            <p:ph type="dt" sz="half" idx="14"/>
          </p:nvPr>
        </p:nvSpPr>
        <p:spPr/>
        <p:txBody>
          <a:bodyPr/>
          <a:lstStyle/>
          <a:p>
            <a:endParaRPr lang="en-US" dirty="0"/>
          </a:p>
        </p:txBody>
      </p:sp>
      <p:sp>
        <p:nvSpPr>
          <p:cNvPr id="5" name="Slide Number Placeholder 4">
            <a:extLst>
              <a:ext uri="{FF2B5EF4-FFF2-40B4-BE49-F238E27FC236}">
                <a16:creationId xmlns:a16="http://schemas.microsoft.com/office/drawing/2014/main" id="{BC8C33EC-C7FC-72B4-C208-8BA6FD4B5856}"/>
              </a:ext>
            </a:extLst>
          </p:cNvPr>
          <p:cNvSpPr>
            <a:spLocks noGrp="1"/>
          </p:cNvSpPr>
          <p:nvPr>
            <p:ph type="sldNum" sz="quarter" idx="16"/>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7076977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88060" y="687494"/>
            <a:ext cx="2618139" cy="2017614"/>
          </a:xfrm>
        </p:spPr>
        <p:txBody>
          <a:bodyPr anchor="b"/>
          <a:lstStyle>
            <a:lvl1pPr>
              <a:defRPr sz="2400"/>
            </a:lvl1pPr>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677171" y="687492"/>
            <a:ext cx="7500648" cy="5483013"/>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60000"/>
              <a:extLst>
                <a:ext uri="{28A0092B-C50C-407E-A947-70E740481C1C}">
                  <a14:useLocalDpi xmlns:a14="http://schemas.microsoft.com/office/drawing/2010/main" val="0"/>
                </a:ext>
              </a:extLst>
            </a:blip>
            <a:srcRect/>
            <a:stretch>
              <a:fillRect l="-15011" r="-15011"/>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89055" y="2983064"/>
            <a:ext cx="2625774" cy="3187441"/>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FF4A72B8-D6F1-AF2B-DF03-17FD2A737E2E}"/>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C6CDF5D5-DF03-873F-A2DA-E5C0EF793F83}"/>
              </a:ext>
            </a:extLst>
          </p:cNvPr>
          <p:cNvSpPr>
            <a:spLocks noGrp="1"/>
          </p:cNvSpPr>
          <p:nvPr>
            <p:ph type="dt" sz="half" idx="15"/>
          </p:nvPr>
        </p:nvSpPr>
        <p:spPr/>
        <p:txBody>
          <a:bodyPr/>
          <a:lstStyle/>
          <a:p>
            <a:endParaRPr lang="en-US" dirty="0"/>
          </a:p>
        </p:txBody>
      </p:sp>
      <p:sp>
        <p:nvSpPr>
          <p:cNvPr id="5" name="Slide Number Placeholder 4">
            <a:extLst>
              <a:ext uri="{FF2B5EF4-FFF2-40B4-BE49-F238E27FC236}">
                <a16:creationId xmlns:a16="http://schemas.microsoft.com/office/drawing/2014/main" id="{1C10C7DB-FD9D-21A6-66CB-087260FBAF71}"/>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2249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8872" y="5012268"/>
            <a:ext cx="3953296" cy="1127275"/>
          </a:xfrm>
        </p:spPr>
        <p:txBody>
          <a:bodyPr anchor="t">
            <a:noAutofit/>
          </a:bodyPr>
          <a:lstStyle>
            <a:lvl1pPr>
              <a:defRPr sz="24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78871" y="685800"/>
            <a:ext cx="10827330" cy="3940196"/>
          </a:xfrm>
          <a:blipFill>
            <a:blip r:embed="rId2">
              <a:alphaModFix amt="60000"/>
              <a:extLst>
                <a:ext uri="{28A0092B-C50C-407E-A947-70E740481C1C}">
                  <a14:useLocalDpi xmlns:a14="http://schemas.microsoft.com/office/drawing/2010/main" val="0"/>
                </a:ext>
              </a:extLst>
            </a:blip>
            <a:srcRect/>
            <a:stretch>
              <a:fillRect t="-44691" b="-9803"/>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56009" y="5012267"/>
            <a:ext cx="6350191" cy="115079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5ADB2910-904E-268B-43B3-CAE9F2E4A0F3}"/>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323FEBCC-AB7F-E034-5C1D-1AFF70FC7809}"/>
              </a:ext>
            </a:extLst>
          </p:cNvPr>
          <p:cNvSpPr>
            <a:spLocks noGrp="1"/>
          </p:cNvSpPr>
          <p:nvPr>
            <p:ph type="dt" sz="half" idx="15"/>
          </p:nvPr>
        </p:nvSpPr>
        <p:spPr/>
        <p:txBody>
          <a:bodyPr/>
          <a:lstStyle/>
          <a:p>
            <a:endParaRPr lang="en-US" dirty="0"/>
          </a:p>
        </p:txBody>
      </p:sp>
      <p:sp>
        <p:nvSpPr>
          <p:cNvPr id="5" name="Slide Number Placeholder 4">
            <a:extLst>
              <a:ext uri="{FF2B5EF4-FFF2-40B4-BE49-F238E27FC236}">
                <a16:creationId xmlns:a16="http://schemas.microsoft.com/office/drawing/2014/main" id="{8E1EE381-D50D-08D2-2D1B-9E61241A22BD}"/>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73943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8872" y="685800"/>
            <a:ext cx="3953296" cy="1127275"/>
          </a:xfrm>
        </p:spPr>
        <p:txBody>
          <a:bodyPr anchor="t">
            <a:noAutofit/>
          </a:bodyPr>
          <a:lstStyle>
            <a:lvl1pPr>
              <a:defRPr sz="24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56009" y="685800"/>
            <a:ext cx="6350191" cy="115079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78871" y="2212152"/>
            <a:ext cx="10827330" cy="3940196"/>
          </a:xfrm>
          <a:blipFill>
            <a:blip r:embed="rId2">
              <a:alphaModFix amt="60000"/>
              <a:extLst>
                <a:ext uri="{28A0092B-C50C-407E-A947-70E740481C1C}">
                  <a14:useLocalDpi xmlns:a14="http://schemas.microsoft.com/office/drawing/2010/main" val="0"/>
                </a:ext>
              </a:extLst>
            </a:blip>
            <a:srcRect/>
            <a:stretch>
              <a:fillRect t="-46364" b="-8130"/>
            </a:stretch>
          </a:blipFill>
        </p:spPr>
        <p:txBody>
          <a:bodyPr/>
          <a:lstStyle>
            <a:lvl1pPr marL="0" indent="0">
              <a:buNone/>
              <a:defRPr/>
            </a:lvl1pPr>
          </a:lstStyle>
          <a:p>
            <a:r>
              <a:rPr lang="en-US" dirty="0"/>
              <a:t>   </a:t>
            </a:r>
          </a:p>
        </p:txBody>
      </p:sp>
      <p:sp>
        <p:nvSpPr>
          <p:cNvPr id="4" name="Footer Placeholder 3">
            <a:extLst>
              <a:ext uri="{FF2B5EF4-FFF2-40B4-BE49-F238E27FC236}">
                <a16:creationId xmlns:a16="http://schemas.microsoft.com/office/drawing/2014/main" id="{BC151189-9025-E7C1-B611-A7A2BD03B499}"/>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46DEA616-DF83-AFFF-BC05-5AF6783B3589}"/>
              </a:ext>
            </a:extLst>
          </p:cNvPr>
          <p:cNvSpPr>
            <a:spLocks noGrp="1"/>
          </p:cNvSpPr>
          <p:nvPr>
            <p:ph type="dt" sz="half" idx="15"/>
          </p:nvPr>
        </p:nvSpPr>
        <p:spPr/>
        <p:txBody>
          <a:bodyPr/>
          <a:lstStyle/>
          <a:p>
            <a:endParaRPr lang="en-US" dirty="0"/>
          </a:p>
        </p:txBody>
      </p:sp>
      <p:sp>
        <p:nvSpPr>
          <p:cNvPr id="5" name="Slide Number Placeholder 4">
            <a:extLst>
              <a:ext uri="{FF2B5EF4-FFF2-40B4-BE49-F238E27FC236}">
                <a16:creationId xmlns:a16="http://schemas.microsoft.com/office/drawing/2014/main" id="{1BCBF149-C859-79EF-0D12-15B124182A20}"/>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5788644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5841999" y="687492"/>
            <a:ext cx="5662508" cy="2017614"/>
          </a:xfrm>
        </p:spPr>
        <p:txBody>
          <a:bodyPr anchor="b">
            <a:normAutofit/>
          </a:bodyPr>
          <a:lstStyle>
            <a:lvl1pPr>
              <a:defRPr sz="2800"/>
            </a:lvl1pPr>
          </a:lstStyle>
          <a:p>
            <a:r>
              <a:rPr lang="en-US"/>
              <a:t>Click to edit Master title style</a:t>
            </a:r>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687494" y="687492"/>
            <a:ext cx="4516298" cy="5483016"/>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a:blip r:embed="rId2">
              <a:alphaModFix amt="60000"/>
              <a:extLst>
                <a:ext uri="{28A0092B-C50C-407E-A947-70E740481C1C}">
                  <a14:useLocalDpi xmlns:a14="http://schemas.microsoft.com/office/drawing/2010/main" val="0"/>
                </a:ext>
              </a:extLst>
            </a:blip>
            <a:srcRect/>
            <a:stretch>
              <a:fillRect l="-57969" r="-57969"/>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841999" y="2997200"/>
            <a:ext cx="5662508" cy="3165856"/>
          </a:xfrm>
        </p:spPr>
        <p:txBody>
          <a:bodyPr>
            <a:normAutofit/>
          </a:bodyPr>
          <a:lstStyle>
            <a:lvl1pPr marL="457200" indent="-457200">
              <a:buFont typeface="+mj-lt"/>
              <a:buNone/>
              <a:defRPr sz="1400"/>
            </a:lvl1pPr>
            <a:lvl2pPr marL="571500" indent="-342900">
              <a:buFont typeface="+mj-lt"/>
              <a:buNone/>
              <a:defRPr sz="1200"/>
            </a:lvl2pPr>
            <a:lvl3pPr marL="800100" indent="-342900">
              <a:buFont typeface="+mj-lt"/>
              <a:buNone/>
              <a:defRPr sz="1100"/>
            </a:lvl3pPr>
            <a:lvl4pPr marL="1028700" indent="-342900">
              <a:buFont typeface="+mj-lt"/>
              <a:buNone/>
              <a:defRPr sz="1050"/>
            </a:lvl4pPr>
            <a:lvl5pPr>
              <a:buFont typeface="+mj-lt"/>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A8CB16A7-2B91-9487-82EB-D7D51219847E}"/>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48D7B84B-FBFC-D589-881E-D4EA9886A3F0}"/>
              </a:ext>
            </a:extLst>
          </p:cNvPr>
          <p:cNvSpPr>
            <a:spLocks noGrp="1"/>
          </p:cNvSpPr>
          <p:nvPr>
            <p:ph type="dt" sz="half" idx="15"/>
          </p:nvPr>
        </p:nvSpPr>
        <p:spPr/>
        <p:txBody>
          <a:bodyPr/>
          <a:lstStyle/>
          <a:p>
            <a:endParaRPr lang="en-US" dirty="0"/>
          </a:p>
        </p:txBody>
      </p:sp>
      <p:sp>
        <p:nvSpPr>
          <p:cNvPr id="5" name="Slide Number Placeholder 4">
            <a:extLst>
              <a:ext uri="{FF2B5EF4-FFF2-40B4-BE49-F238E27FC236}">
                <a16:creationId xmlns:a16="http://schemas.microsoft.com/office/drawing/2014/main" id="{80F3CF0F-496C-B902-B8FD-2D816F5CB7AC}"/>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423631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87494" y="687492"/>
            <a:ext cx="6308414" cy="2017614"/>
          </a:xfrm>
        </p:spPr>
        <p:txBody>
          <a:bodyPr anchor="b">
            <a:normAutofit/>
          </a:bodyPr>
          <a:lstStyle>
            <a:lvl1pPr>
              <a:defRPr sz="28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87494" y="2997200"/>
            <a:ext cx="6308414" cy="3165856"/>
          </a:xfrm>
        </p:spPr>
        <p:txBody>
          <a:bodyPr>
            <a:normAutofit/>
          </a:bodyPr>
          <a:lstStyle>
            <a:lvl1pPr marL="457200" indent="-457200">
              <a:buFont typeface="+mj-lt"/>
              <a:buNone/>
              <a:defRPr sz="1400"/>
            </a:lvl1pPr>
            <a:lvl2pPr marL="571500" indent="-342900">
              <a:buFont typeface="+mj-lt"/>
              <a:buNone/>
              <a:defRPr sz="1200"/>
            </a:lvl2pPr>
            <a:lvl3pPr marL="800100" indent="-342900">
              <a:buFont typeface="+mj-lt"/>
              <a:buNone/>
              <a:defRPr sz="1100"/>
            </a:lvl3pPr>
            <a:lvl4pPr marL="1028700" indent="-342900">
              <a:buFont typeface="+mj-lt"/>
              <a:buNone/>
              <a:defRPr sz="1050"/>
            </a:lvl4pPr>
            <a:lvl5pPr>
              <a:buFont typeface="+mj-lt"/>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7626407" y="687492"/>
            <a:ext cx="3878100" cy="5483016"/>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a:blip r:embed="rId2">
              <a:alphaModFix amt="60000"/>
              <a:extLst>
                <a:ext uri="{28A0092B-C50C-407E-A947-70E740481C1C}">
                  <a14:useLocalDpi xmlns:a14="http://schemas.microsoft.com/office/drawing/2010/main" val="0"/>
                </a:ext>
              </a:extLst>
            </a:blip>
            <a:srcRect/>
            <a:stretch>
              <a:fillRect l="-75737" r="-75737"/>
            </a:stretch>
          </a:blipFill>
        </p:spPr>
        <p:txBody>
          <a:bodyPr wrap="square">
            <a:noAutofit/>
          </a:bodyPr>
          <a:lstStyle>
            <a:lvl1pPr marL="0" indent="0">
              <a:buNone/>
              <a:defRPr/>
            </a:lvl1pPr>
          </a:lstStyle>
          <a:p>
            <a:r>
              <a:rPr lang="en-US" dirty="0"/>
              <a:t>   </a:t>
            </a:r>
          </a:p>
        </p:txBody>
      </p:sp>
      <p:sp>
        <p:nvSpPr>
          <p:cNvPr id="4" name="Footer Placeholder 3">
            <a:extLst>
              <a:ext uri="{FF2B5EF4-FFF2-40B4-BE49-F238E27FC236}">
                <a16:creationId xmlns:a16="http://schemas.microsoft.com/office/drawing/2014/main" id="{0FFD054A-88D2-8AC5-BB55-C59F527695C7}"/>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F085A21E-8763-2E88-7470-09E43DCB7750}"/>
              </a:ext>
            </a:extLst>
          </p:cNvPr>
          <p:cNvSpPr>
            <a:spLocks noGrp="1"/>
          </p:cNvSpPr>
          <p:nvPr>
            <p:ph type="dt" sz="half" idx="15"/>
          </p:nvPr>
        </p:nvSpPr>
        <p:spPr/>
        <p:txBody>
          <a:bodyPr/>
          <a:lstStyle/>
          <a:p>
            <a:endParaRPr lang="en-US" dirty="0"/>
          </a:p>
        </p:txBody>
      </p:sp>
      <p:sp>
        <p:nvSpPr>
          <p:cNvPr id="5" name="Slide Number Placeholder 4">
            <a:extLst>
              <a:ext uri="{FF2B5EF4-FFF2-40B4-BE49-F238E27FC236}">
                <a16:creationId xmlns:a16="http://schemas.microsoft.com/office/drawing/2014/main" id="{8A399C91-F0A3-3A11-A3D6-7F34DD79D698}"/>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1232863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97EDD7B-DE6D-17E5-4381-530004EB8A74}"/>
              </a:ext>
            </a:extLst>
          </p:cNvPr>
          <p:cNvSpPr>
            <a:spLocks noGrp="1"/>
          </p:cNvSpPr>
          <p:nvPr>
            <p:ph type="title"/>
          </p:nvPr>
        </p:nvSpPr>
        <p:spPr>
          <a:xfrm>
            <a:off x="5841522" y="687494"/>
            <a:ext cx="5662983" cy="1049291"/>
          </a:xfrm>
        </p:spPr>
        <p:txBody>
          <a:bodyPr anchor="t"/>
          <a:lstStyle/>
          <a:p>
            <a:r>
              <a:rPr lang="en-US"/>
              <a:t>Click to edit Master title style</a:t>
            </a:r>
          </a:p>
        </p:txBody>
      </p:sp>
      <p:sp>
        <p:nvSpPr>
          <p:cNvPr id="12" name="Picture Placeholder 9">
            <a:extLst>
              <a:ext uri="{FF2B5EF4-FFF2-40B4-BE49-F238E27FC236}">
                <a16:creationId xmlns:a16="http://schemas.microsoft.com/office/drawing/2014/main" id="{4EF6A8B1-A24E-F193-B77A-9876D6702F27}"/>
              </a:ext>
            </a:extLst>
          </p:cNvPr>
          <p:cNvSpPr>
            <a:spLocks noGrp="1"/>
          </p:cNvSpPr>
          <p:nvPr>
            <p:ph type="pic" sz="quarter" idx="14" hasCustomPrompt="1"/>
          </p:nvPr>
        </p:nvSpPr>
        <p:spPr>
          <a:xfrm>
            <a:off x="678871" y="687492"/>
            <a:ext cx="4452410" cy="5483013"/>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60000"/>
              <a:extLst>
                <a:ext uri="{28A0092B-C50C-407E-A947-70E740481C1C}">
                  <a14:useLocalDpi xmlns:a14="http://schemas.microsoft.com/office/drawing/2010/main" val="0"/>
                </a:ext>
              </a:extLst>
            </a:blip>
            <a:srcRect/>
            <a:stretch>
              <a:fillRect l="-59518" r="-59518"/>
            </a:stretch>
          </a:blipFill>
        </p:spPr>
        <p:txBody>
          <a:bodyPr wrap="square">
            <a:noAutofit/>
          </a:bodyPr>
          <a:lstStyle>
            <a:lvl1pPr marL="0" indent="0">
              <a:buNone/>
              <a:defRPr/>
            </a:lvl1pPr>
          </a:lstStyle>
          <a:p>
            <a:r>
              <a:rPr lang="en-US" dirty="0"/>
              <a:t>   </a:t>
            </a:r>
          </a:p>
        </p:txBody>
      </p:sp>
      <p:sp>
        <p:nvSpPr>
          <p:cNvPr id="13" name="Content Placeholder 7">
            <a:extLst>
              <a:ext uri="{FF2B5EF4-FFF2-40B4-BE49-F238E27FC236}">
                <a16:creationId xmlns:a16="http://schemas.microsoft.com/office/drawing/2014/main" id="{8676FB4F-B64E-DCC7-1309-42D58F28DBF3}"/>
              </a:ext>
            </a:extLst>
          </p:cNvPr>
          <p:cNvSpPr>
            <a:spLocks noGrp="1"/>
          </p:cNvSpPr>
          <p:nvPr>
            <p:ph sz="quarter" idx="15"/>
          </p:nvPr>
        </p:nvSpPr>
        <p:spPr>
          <a:xfrm>
            <a:off x="5841522" y="2053560"/>
            <a:ext cx="5671607" cy="4116945"/>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94DF20DA-AED3-283F-9A9E-1F1BCED1D049}"/>
              </a:ext>
            </a:extLst>
          </p:cNvPr>
          <p:cNvSpPr>
            <a:spLocks noGrp="1"/>
          </p:cNvSpPr>
          <p:nvPr>
            <p:ph type="ftr" sz="quarter" idx="17"/>
          </p:nvPr>
        </p:nvSpPr>
        <p:spPr/>
        <p:txBody>
          <a:bodyPr/>
          <a:lstStyle/>
          <a:p>
            <a:endParaRPr lang="en-US" dirty="0"/>
          </a:p>
        </p:txBody>
      </p:sp>
      <p:sp>
        <p:nvSpPr>
          <p:cNvPr id="2" name="Date Placeholder 1">
            <a:extLst>
              <a:ext uri="{FF2B5EF4-FFF2-40B4-BE49-F238E27FC236}">
                <a16:creationId xmlns:a16="http://schemas.microsoft.com/office/drawing/2014/main" id="{CD6F5FD8-373C-BC99-B74A-71C2F138E475}"/>
              </a:ext>
            </a:extLst>
          </p:cNvPr>
          <p:cNvSpPr>
            <a:spLocks noGrp="1"/>
          </p:cNvSpPr>
          <p:nvPr>
            <p:ph type="dt" sz="half" idx="16"/>
          </p:nvPr>
        </p:nvSpPr>
        <p:spPr/>
        <p:txBody>
          <a:bodyPr/>
          <a:lstStyle/>
          <a:p>
            <a:endParaRPr lang="en-US" dirty="0"/>
          </a:p>
        </p:txBody>
      </p:sp>
      <p:sp>
        <p:nvSpPr>
          <p:cNvPr id="5" name="Slide Number Placeholder 4">
            <a:extLst>
              <a:ext uri="{FF2B5EF4-FFF2-40B4-BE49-F238E27FC236}">
                <a16:creationId xmlns:a16="http://schemas.microsoft.com/office/drawing/2014/main" id="{FCDC579E-F3C4-55B0-6D77-9FEBF71C56B9}"/>
              </a:ext>
            </a:extLst>
          </p:cNvPr>
          <p:cNvSpPr>
            <a:spLocks noGrp="1"/>
          </p:cNvSpPr>
          <p:nvPr>
            <p:ph type="sldNum" sz="quarter" idx="18"/>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7393162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97EDD7B-DE6D-17E5-4381-530004EB8A74}"/>
              </a:ext>
            </a:extLst>
          </p:cNvPr>
          <p:cNvSpPr>
            <a:spLocks noGrp="1"/>
          </p:cNvSpPr>
          <p:nvPr>
            <p:ph type="title"/>
          </p:nvPr>
        </p:nvSpPr>
        <p:spPr>
          <a:xfrm>
            <a:off x="679869" y="687494"/>
            <a:ext cx="6318225" cy="1049291"/>
          </a:xfrm>
        </p:spPr>
        <p:txBody>
          <a:bodyPr anchor="t"/>
          <a:lstStyle/>
          <a:p>
            <a:r>
              <a:rPr lang="en-US"/>
              <a:t>Click to edit Master title style</a:t>
            </a:r>
          </a:p>
        </p:txBody>
      </p:sp>
      <p:sp>
        <p:nvSpPr>
          <p:cNvPr id="13" name="Content Placeholder 7">
            <a:extLst>
              <a:ext uri="{FF2B5EF4-FFF2-40B4-BE49-F238E27FC236}">
                <a16:creationId xmlns:a16="http://schemas.microsoft.com/office/drawing/2014/main" id="{8676FB4F-B64E-DCC7-1309-42D58F28DBF3}"/>
              </a:ext>
            </a:extLst>
          </p:cNvPr>
          <p:cNvSpPr>
            <a:spLocks noGrp="1"/>
          </p:cNvSpPr>
          <p:nvPr>
            <p:ph sz="quarter" idx="15"/>
          </p:nvPr>
        </p:nvSpPr>
        <p:spPr>
          <a:xfrm>
            <a:off x="678871" y="2053560"/>
            <a:ext cx="6327847" cy="4116945"/>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9">
            <a:extLst>
              <a:ext uri="{FF2B5EF4-FFF2-40B4-BE49-F238E27FC236}">
                <a16:creationId xmlns:a16="http://schemas.microsoft.com/office/drawing/2014/main" id="{4EF6A8B1-A24E-F193-B77A-9876D6702F27}"/>
              </a:ext>
            </a:extLst>
          </p:cNvPr>
          <p:cNvSpPr>
            <a:spLocks noGrp="1"/>
          </p:cNvSpPr>
          <p:nvPr>
            <p:ph type="pic" sz="quarter" idx="14" hasCustomPrompt="1"/>
          </p:nvPr>
        </p:nvSpPr>
        <p:spPr>
          <a:xfrm>
            <a:off x="7707542" y="687492"/>
            <a:ext cx="3805587" cy="5483013"/>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60000"/>
              <a:extLst>
                <a:ext uri="{28A0092B-C50C-407E-A947-70E740481C1C}">
                  <a14:useLocalDpi xmlns:a14="http://schemas.microsoft.com/office/drawing/2010/main" val="0"/>
                </a:ext>
              </a:extLst>
            </a:blip>
            <a:srcRect/>
            <a:stretch>
              <a:fillRect l="-67197" r="-67197"/>
            </a:stretch>
          </a:blipFill>
        </p:spPr>
        <p:txBody>
          <a:bodyPr wrap="square">
            <a:noAutofit/>
          </a:bodyPr>
          <a:lstStyle>
            <a:lvl1pPr marL="0" indent="0">
              <a:buNone/>
              <a:defRPr/>
            </a:lvl1pPr>
          </a:lstStyle>
          <a:p>
            <a:r>
              <a:rPr lang="en-US" dirty="0"/>
              <a:t>   </a:t>
            </a:r>
          </a:p>
        </p:txBody>
      </p:sp>
      <p:sp>
        <p:nvSpPr>
          <p:cNvPr id="3" name="Footer Placeholder 2">
            <a:extLst>
              <a:ext uri="{FF2B5EF4-FFF2-40B4-BE49-F238E27FC236}">
                <a16:creationId xmlns:a16="http://schemas.microsoft.com/office/drawing/2014/main" id="{698FC07B-DBB3-6713-7446-1CB062A1752F}"/>
              </a:ext>
            </a:extLst>
          </p:cNvPr>
          <p:cNvSpPr>
            <a:spLocks noGrp="1"/>
          </p:cNvSpPr>
          <p:nvPr>
            <p:ph type="ftr" sz="quarter" idx="17"/>
          </p:nvPr>
        </p:nvSpPr>
        <p:spPr/>
        <p:txBody>
          <a:bodyPr/>
          <a:lstStyle/>
          <a:p>
            <a:endParaRPr lang="en-US" dirty="0"/>
          </a:p>
        </p:txBody>
      </p:sp>
      <p:sp>
        <p:nvSpPr>
          <p:cNvPr id="2" name="Date Placeholder 1">
            <a:extLst>
              <a:ext uri="{FF2B5EF4-FFF2-40B4-BE49-F238E27FC236}">
                <a16:creationId xmlns:a16="http://schemas.microsoft.com/office/drawing/2014/main" id="{CC5CE356-8F45-9528-A1A3-57FFB6F123C7}"/>
              </a:ext>
            </a:extLst>
          </p:cNvPr>
          <p:cNvSpPr>
            <a:spLocks noGrp="1"/>
          </p:cNvSpPr>
          <p:nvPr>
            <p:ph type="dt" sz="half" idx="16"/>
          </p:nvPr>
        </p:nvSpPr>
        <p:spPr/>
        <p:txBody>
          <a:bodyPr/>
          <a:lstStyle/>
          <a:p>
            <a:endParaRPr lang="en-US" dirty="0"/>
          </a:p>
        </p:txBody>
      </p:sp>
      <p:sp>
        <p:nvSpPr>
          <p:cNvPr id="7" name="Slide Number Placeholder 6">
            <a:extLst>
              <a:ext uri="{FF2B5EF4-FFF2-40B4-BE49-F238E27FC236}">
                <a16:creationId xmlns:a16="http://schemas.microsoft.com/office/drawing/2014/main" id="{019DD9CF-D579-D07B-C24D-5A89B1A420D9}"/>
              </a:ext>
            </a:extLst>
          </p:cNvPr>
          <p:cNvSpPr>
            <a:spLocks noGrp="1"/>
          </p:cNvSpPr>
          <p:nvPr>
            <p:ph type="sldNum" sz="quarter" idx="18"/>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6056995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8871" y="3880757"/>
            <a:ext cx="2978729" cy="2282300"/>
          </a:xfrm>
        </p:spPr>
        <p:txBody>
          <a:bodyPr anchor="t">
            <a:normAutofit/>
          </a:bodyPr>
          <a:lstStyle>
            <a:lvl1pPr>
              <a:defRPr sz="24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78871" y="732115"/>
            <a:ext cx="10827329" cy="2711216"/>
          </a:xfrm>
          <a:blipFill>
            <a:blip r:embed="rId2">
              <a:alphaModFix amt="60000"/>
              <a:extLst>
                <a:ext uri="{28A0092B-C50C-407E-A947-70E740481C1C}">
                  <a14:useLocalDpi xmlns:a14="http://schemas.microsoft.com/office/drawing/2010/main" val="0"/>
                </a:ext>
              </a:extLst>
            </a:blip>
            <a:srcRect/>
            <a:stretch>
              <a:fillRect t="-84535" b="-39991"/>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3880758"/>
            <a:ext cx="7404607" cy="228230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99E808D1-FDEB-C4DA-A78C-86E9E878FFA9}"/>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ABDC3112-C844-AF9C-BD29-9F54BFB4BEA3}"/>
              </a:ext>
            </a:extLst>
          </p:cNvPr>
          <p:cNvSpPr>
            <a:spLocks noGrp="1"/>
          </p:cNvSpPr>
          <p:nvPr>
            <p:ph type="dt" sz="half" idx="15"/>
          </p:nvPr>
        </p:nvSpPr>
        <p:spPr/>
        <p:txBody>
          <a:bodyPr/>
          <a:lstStyle/>
          <a:p>
            <a:endParaRPr lang="en-US" dirty="0"/>
          </a:p>
        </p:txBody>
      </p:sp>
      <p:sp>
        <p:nvSpPr>
          <p:cNvPr id="5" name="Slide Number Placeholder 4">
            <a:extLst>
              <a:ext uri="{FF2B5EF4-FFF2-40B4-BE49-F238E27FC236}">
                <a16:creationId xmlns:a16="http://schemas.microsoft.com/office/drawing/2014/main" id="{9853455F-03AC-59D9-5F32-49E6590DEC4F}"/>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2962720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8872" y="685800"/>
            <a:ext cx="3443498" cy="2330454"/>
          </a:xfrm>
        </p:spPr>
        <p:txBody>
          <a:bodyPr anchor="t">
            <a:normAutofit/>
          </a:bodyPr>
          <a:lstStyle>
            <a:lvl1pPr>
              <a:defRPr sz="2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613267" y="685800"/>
            <a:ext cx="6892933" cy="2330455"/>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EDB92F6E-55FC-C88B-734D-26D3B9923E69}"/>
              </a:ext>
            </a:extLst>
          </p:cNvPr>
          <p:cNvSpPr>
            <a:spLocks noGrp="1"/>
          </p:cNvSpPr>
          <p:nvPr>
            <p:ph type="pic" sz="quarter" idx="13" hasCustomPrompt="1"/>
          </p:nvPr>
        </p:nvSpPr>
        <p:spPr>
          <a:xfrm>
            <a:off x="678871" y="3636524"/>
            <a:ext cx="10827329" cy="2513999"/>
          </a:xfrm>
          <a:custGeom>
            <a:avLst/>
            <a:gdLst>
              <a:gd name="connsiteX0" fmla="*/ 0 w 12192000"/>
              <a:gd name="connsiteY0" fmla="*/ 0 h 3221477"/>
              <a:gd name="connsiteX1" fmla="*/ 12192000 w 12192000"/>
              <a:gd name="connsiteY1" fmla="*/ 0 h 3221477"/>
              <a:gd name="connsiteX2" fmla="*/ 12192000 w 12192000"/>
              <a:gd name="connsiteY2" fmla="*/ 3221477 h 3221477"/>
              <a:gd name="connsiteX3" fmla="*/ 0 w 12192000"/>
              <a:gd name="connsiteY3" fmla="*/ 3221477 h 3221477"/>
            </a:gdLst>
            <a:ahLst/>
            <a:cxnLst>
              <a:cxn ang="0">
                <a:pos x="connsiteX0" y="connsiteY0"/>
              </a:cxn>
              <a:cxn ang="0">
                <a:pos x="connsiteX1" y="connsiteY1"/>
              </a:cxn>
              <a:cxn ang="0">
                <a:pos x="connsiteX2" y="connsiteY2"/>
              </a:cxn>
              <a:cxn ang="0">
                <a:pos x="connsiteX3" y="connsiteY3"/>
              </a:cxn>
            </a:cxnLst>
            <a:rect l="l" t="t" r="r" b="b"/>
            <a:pathLst>
              <a:path w="12192000" h="3221477">
                <a:moveTo>
                  <a:pt x="0" y="0"/>
                </a:moveTo>
                <a:lnTo>
                  <a:pt x="12192000" y="0"/>
                </a:lnTo>
                <a:lnTo>
                  <a:pt x="12192000" y="3221477"/>
                </a:lnTo>
                <a:lnTo>
                  <a:pt x="0" y="3221477"/>
                </a:lnTo>
                <a:close/>
              </a:path>
            </a:pathLst>
          </a:custGeom>
          <a:blipFill>
            <a:blip r:embed="rId2">
              <a:alphaModFix amt="60000"/>
              <a:extLst>
                <a:ext uri="{28A0092B-C50C-407E-A947-70E740481C1C}">
                  <a14:useLocalDpi xmlns:a14="http://schemas.microsoft.com/office/drawing/2010/main" val="0"/>
                </a:ext>
              </a:extLst>
            </a:blip>
            <a:srcRect/>
            <a:stretch>
              <a:fillRect t="-94491" b="-49353"/>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EE71176D-6F59-6E6F-1B64-88FAB9F6DCC5}"/>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21D15A84-35DF-61C1-E0CD-9C9F5E85A15C}"/>
              </a:ext>
            </a:extLst>
          </p:cNvPr>
          <p:cNvSpPr>
            <a:spLocks noGrp="1"/>
          </p:cNvSpPr>
          <p:nvPr>
            <p:ph type="dt" sz="half" idx="15"/>
          </p:nvPr>
        </p:nvSpPr>
        <p:spPr/>
        <p:txBody>
          <a:bodyPr/>
          <a:lstStyle/>
          <a:p>
            <a:endParaRPr lang="en-US" dirty="0"/>
          </a:p>
        </p:txBody>
      </p:sp>
      <p:sp>
        <p:nvSpPr>
          <p:cNvPr id="6" name="Slide Number Placeholder 5">
            <a:extLst>
              <a:ext uri="{FF2B5EF4-FFF2-40B4-BE49-F238E27FC236}">
                <a16:creationId xmlns:a16="http://schemas.microsoft.com/office/drawing/2014/main" id="{D30D8B36-4FE1-E52B-160B-145190055FA9}"/>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647773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B949F66-F66B-FD13-D580-BAAF491A9580}"/>
              </a:ext>
            </a:extLst>
          </p:cNvPr>
          <p:cNvSpPr>
            <a:spLocks noGrp="1"/>
          </p:cNvSpPr>
          <p:nvPr>
            <p:ph type="title"/>
          </p:nvPr>
        </p:nvSpPr>
        <p:spPr>
          <a:xfrm>
            <a:off x="678871" y="685800"/>
            <a:ext cx="10827330" cy="985966"/>
          </a:xfrm>
        </p:spPr>
        <p:txBody>
          <a:bodyPr anchor="t"/>
          <a:lstStyle/>
          <a:p>
            <a:r>
              <a:rPr lang="en-US"/>
              <a:t>Click to edit Master title style</a:t>
            </a:r>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678871" y="1830774"/>
            <a:ext cx="6560129" cy="4332284"/>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a:blip r:embed="rId2">
              <a:alphaModFix amt="60000"/>
              <a:extLst>
                <a:ext uri="{28A0092B-C50C-407E-A947-70E740481C1C}">
                  <a14:useLocalDpi xmlns:a14="http://schemas.microsoft.com/office/drawing/2010/main" val="0"/>
                </a:ext>
              </a:extLst>
            </a:blip>
            <a:srcRect/>
            <a:stretch>
              <a:fillRect l="-8731" r="-8731"/>
            </a:stretch>
          </a:blipFill>
        </p:spPr>
        <p:txBody>
          <a:bodyPr vert="horz" wrap="square" lIns="91440" tIns="45720" rIns="91440" bIns="45720" rtlCol="0">
            <a:noAutofit/>
          </a:bodyPr>
          <a:lstStyle>
            <a:lvl1pPr>
              <a:defRPr lang="en-US" dirty="0"/>
            </a:lvl1pPr>
          </a:lstStyle>
          <a:p>
            <a:pPr marL="0" lvl="0" indent="0">
              <a:buNone/>
            </a:pPr>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848599" y="1830773"/>
            <a:ext cx="3657601" cy="43322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6F9C74D3-4953-87AB-DEFD-DAE552B32F2A}"/>
              </a:ext>
            </a:extLst>
          </p:cNvPr>
          <p:cNvSpPr>
            <a:spLocks noGrp="1"/>
          </p:cNvSpPr>
          <p:nvPr>
            <p:ph type="ftr" sz="quarter" idx="16"/>
          </p:nvPr>
        </p:nvSpPr>
        <p:spPr/>
        <p:txBody>
          <a:bodyPr/>
          <a:lstStyle/>
          <a:p>
            <a:endParaRPr lang="en-US" dirty="0"/>
          </a:p>
        </p:txBody>
      </p:sp>
      <p:sp>
        <p:nvSpPr>
          <p:cNvPr id="5" name="Date Placeholder 4">
            <a:extLst>
              <a:ext uri="{FF2B5EF4-FFF2-40B4-BE49-F238E27FC236}">
                <a16:creationId xmlns:a16="http://schemas.microsoft.com/office/drawing/2014/main" id="{33B4D3FF-FC3B-DF81-D68A-C24A7A51E7F8}"/>
              </a:ext>
            </a:extLst>
          </p:cNvPr>
          <p:cNvSpPr>
            <a:spLocks noGrp="1"/>
          </p:cNvSpPr>
          <p:nvPr>
            <p:ph type="dt" sz="half" idx="15"/>
          </p:nvPr>
        </p:nvSpPr>
        <p:spPr/>
        <p:txBody>
          <a:bodyPr/>
          <a:lstStyle/>
          <a:p>
            <a:endParaRPr lang="en-US" dirty="0"/>
          </a:p>
        </p:txBody>
      </p:sp>
      <p:sp>
        <p:nvSpPr>
          <p:cNvPr id="7" name="Slide Number Placeholder 6">
            <a:extLst>
              <a:ext uri="{FF2B5EF4-FFF2-40B4-BE49-F238E27FC236}">
                <a16:creationId xmlns:a16="http://schemas.microsoft.com/office/drawing/2014/main" id="{E0B1B140-6B27-A9E5-686F-E0A1260B1319}"/>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52047889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B949F66-F66B-FD13-D580-BAAF491A9580}"/>
              </a:ext>
            </a:extLst>
          </p:cNvPr>
          <p:cNvSpPr>
            <a:spLocks noGrp="1"/>
          </p:cNvSpPr>
          <p:nvPr>
            <p:ph type="title"/>
          </p:nvPr>
        </p:nvSpPr>
        <p:spPr>
          <a:xfrm>
            <a:off x="678871" y="685800"/>
            <a:ext cx="10827330" cy="985966"/>
          </a:xfrm>
        </p:spPr>
        <p:txBody>
          <a:bodyPr anchor="t"/>
          <a:lstStyle/>
          <a:p>
            <a:r>
              <a:rPr lang="en-US"/>
              <a:t>Click to edit Master title style</a:t>
            </a:r>
          </a:p>
        </p:txBody>
      </p:sp>
      <p:sp>
        <p:nvSpPr>
          <p:cNvPr id="12" name="Picture Placeholder 11">
            <a:extLst>
              <a:ext uri="{FF2B5EF4-FFF2-40B4-BE49-F238E27FC236}">
                <a16:creationId xmlns:a16="http://schemas.microsoft.com/office/drawing/2014/main" id="{96F64025-FA05-CC42-8294-F944BC95DD00}"/>
              </a:ext>
            </a:extLst>
          </p:cNvPr>
          <p:cNvSpPr>
            <a:spLocks noGrp="1"/>
          </p:cNvSpPr>
          <p:nvPr>
            <p:ph type="pic" sz="quarter" idx="13" hasCustomPrompt="1"/>
          </p:nvPr>
        </p:nvSpPr>
        <p:spPr>
          <a:xfrm>
            <a:off x="678871" y="1830774"/>
            <a:ext cx="5112329" cy="4332284"/>
          </a:xfrm>
          <a:custGeom>
            <a:avLst/>
            <a:gdLst>
              <a:gd name="connsiteX0" fmla="*/ 0 w 6460672"/>
              <a:gd name="connsiteY0" fmla="*/ 0 h 5029200"/>
              <a:gd name="connsiteX1" fmla="*/ 6460672 w 6460672"/>
              <a:gd name="connsiteY1" fmla="*/ 0 h 5029200"/>
              <a:gd name="connsiteX2" fmla="*/ 6460672 w 6460672"/>
              <a:gd name="connsiteY2" fmla="*/ 5029200 h 5029200"/>
              <a:gd name="connsiteX3" fmla="*/ 0 w 6460672"/>
              <a:gd name="connsiteY3" fmla="*/ 5029200 h 5029200"/>
            </a:gdLst>
            <a:ahLst/>
            <a:cxnLst>
              <a:cxn ang="0">
                <a:pos x="connsiteX0" y="connsiteY0"/>
              </a:cxn>
              <a:cxn ang="0">
                <a:pos x="connsiteX1" y="connsiteY1"/>
              </a:cxn>
              <a:cxn ang="0">
                <a:pos x="connsiteX2" y="connsiteY2"/>
              </a:cxn>
              <a:cxn ang="0">
                <a:pos x="connsiteX3" y="connsiteY3"/>
              </a:cxn>
            </a:cxnLst>
            <a:rect l="l" t="t" r="r" b="b"/>
            <a:pathLst>
              <a:path w="6460672" h="5029200">
                <a:moveTo>
                  <a:pt x="0" y="0"/>
                </a:moveTo>
                <a:lnTo>
                  <a:pt x="6460672" y="0"/>
                </a:lnTo>
                <a:lnTo>
                  <a:pt x="6460672" y="5029200"/>
                </a:lnTo>
                <a:lnTo>
                  <a:pt x="0" y="5029200"/>
                </a:lnTo>
                <a:close/>
              </a:path>
            </a:pathLst>
          </a:custGeom>
          <a:blipFill>
            <a:blip r:embed="rId2">
              <a:alphaModFix amt="60000"/>
              <a:extLst>
                <a:ext uri="{28A0092B-C50C-407E-A947-70E740481C1C}">
                  <a14:useLocalDpi xmlns:a14="http://schemas.microsoft.com/office/drawing/2010/main" val="0"/>
                </a:ext>
              </a:extLst>
            </a:blip>
            <a:srcRect/>
            <a:stretch>
              <a:fillRect l="-25363" r="-25363"/>
            </a:stretch>
          </a:blipFill>
        </p:spPr>
        <p:txBody>
          <a:bodyPr vert="horz" wrap="square" lIns="91440" tIns="45720" rIns="91440" bIns="45720" rtlCol="0">
            <a:noAutofit/>
          </a:bodyPr>
          <a:lstStyle>
            <a:lvl1pPr>
              <a:defRPr lang="en-US" dirty="0"/>
            </a:lvl1pPr>
          </a:lstStyle>
          <a:p>
            <a:pPr marL="0" lvl="0" indent="0">
              <a:buNone/>
            </a:pPr>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62821" y="1830773"/>
            <a:ext cx="5143379" cy="43322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EA4CDA6C-1820-A056-2B4A-240B4D831E43}"/>
              </a:ext>
            </a:extLst>
          </p:cNvPr>
          <p:cNvSpPr>
            <a:spLocks noGrp="1"/>
          </p:cNvSpPr>
          <p:nvPr>
            <p:ph type="ftr" sz="quarter" idx="16"/>
          </p:nvPr>
        </p:nvSpPr>
        <p:spPr/>
        <p:txBody>
          <a:bodyPr/>
          <a:lstStyle/>
          <a:p>
            <a:endParaRPr lang="en-US" dirty="0"/>
          </a:p>
        </p:txBody>
      </p:sp>
      <p:sp>
        <p:nvSpPr>
          <p:cNvPr id="5" name="Date Placeholder 4">
            <a:extLst>
              <a:ext uri="{FF2B5EF4-FFF2-40B4-BE49-F238E27FC236}">
                <a16:creationId xmlns:a16="http://schemas.microsoft.com/office/drawing/2014/main" id="{1E93D0EB-A6DA-C46E-D18F-B61C44EF0422}"/>
              </a:ext>
            </a:extLst>
          </p:cNvPr>
          <p:cNvSpPr>
            <a:spLocks noGrp="1"/>
          </p:cNvSpPr>
          <p:nvPr>
            <p:ph type="dt" sz="half" idx="15"/>
          </p:nvPr>
        </p:nvSpPr>
        <p:spPr/>
        <p:txBody>
          <a:bodyPr/>
          <a:lstStyle/>
          <a:p>
            <a:endParaRPr lang="en-US" dirty="0"/>
          </a:p>
        </p:txBody>
      </p:sp>
      <p:sp>
        <p:nvSpPr>
          <p:cNvPr id="7" name="Slide Number Placeholder 6">
            <a:extLst>
              <a:ext uri="{FF2B5EF4-FFF2-40B4-BE49-F238E27FC236}">
                <a16:creationId xmlns:a16="http://schemas.microsoft.com/office/drawing/2014/main" id="{86BB683A-634D-19CA-3758-07887799DC40}"/>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9696276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8871" y="685800"/>
            <a:ext cx="4274130" cy="1269482"/>
          </a:xfrm>
        </p:spPr>
        <p:txBody>
          <a:bodyPr anchor="t">
            <a:normAutofit/>
          </a:bodyPr>
          <a:lstStyle>
            <a:lvl1pPr>
              <a:defRPr sz="28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78871" y="2173850"/>
            <a:ext cx="4274130" cy="3963682"/>
          </a:xfrm>
          <a:blipFill>
            <a:blip r:embed="rId2">
              <a:alphaModFix amt="60000"/>
              <a:extLst>
                <a:ext uri="{28A0092B-C50C-407E-A947-70E740481C1C}">
                  <a14:useLocalDpi xmlns:a14="http://schemas.microsoft.com/office/drawing/2010/main" val="0"/>
                </a:ext>
              </a:extLst>
            </a:blip>
            <a:srcRect/>
            <a:stretch>
              <a:fillRect l="-32473" r="-32473"/>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573333" y="685800"/>
            <a:ext cx="5932867" cy="54772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31D79C85-F436-B8CC-25B1-1484A2E6D9E5}"/>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370E5895-9C3C-E2ED-0696-017C51EB8F17}"/>
              </a:ext>
            </a:extLst>
          </p:cNvPr>
          <p:cNvSpPr>
            <a:spLocks noGrp="1"/>
          </p:cNvSpPr>
          <p:nvPr>
            <p:ph type="dt" sz="half" idx="15"/>
          </p:nvPr>
        </p:nvSpPr>
        <p:spPr/>
        <p:txBody>
          <a:bodyPr/>
          <a:lstStyle/>
          <a:p>
            <a:endParaRPr lang="en-US" dirty="0"/>
          </a:p>
        </p:txBody>
      </p:sp>
      <p:sp>
        <p:nvSpPr>
          <p:cNvPr id="5" name="Slide Number Placeholder 4">
            <a:extLst>
              <a:ext uri="{FF2B5EF4-FFF2-40B4-BE49-F238E27FC236}">
                <a16:creationId xmlns:a16="http://schemas.microsoft.com/office/drawing/2014/main" id="{96110E32-BBC0-38C8-4A92-51464FFB2E45}"/>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5013981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781763" y="687493"/>
            <a:ext cx="6724438" cy="1446108"/>
          </a:xfrm>
        </p:spPr>
        <p:txBody>
          <a:bodyPr anchor="t"/>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678871" y="687492"/>
            <a:ext cx="3435929" cy="5483016"/>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60000"/>
              <a:extLst>
                <a:ext uri="{28A0092B-C50C-407E-A947-70E740481C1C}">
                  <a14:useLocalDpi xmlns:a14="http://schemas.microsoft.com/office/drawing/2010/main" val="0"/>
                </a:ext>
              </a:extLst>
            </a:blip>
            <a:srcRect/>
            <a:stretch>
              <a:fillRect l="-91918" r="-91918"/>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783374" y="2419354"/>
            <a:ext cx="6714213" cy="3743702"/>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4D434C21-9AE9-F631-7C47-0FF6C5942762}"/>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13D4C698-492C-2FAD-95DB-969CC69A6005}"/>
              </a:ext>
            </a:extLst>
          </p:cNvPr>
          <p:cNvSpPr>
            <a:spLocks noGrp="1"/>
          </p:cNvSpPr>
          <p:nvPr>
            <p:ph type="dt" sz="half" idx="15"/>
          </p:nvPr>
        </p:nvSpPr>
        <p:spPr/>
        <p:txBody>
          <a:bodyPr/>
          <a:lstStyle/>
          <a:p>
            <a:endParaRPr lang="en-US" dirty="0"/>
          </a:p>
        </p:txBody>
      </p:sp>
      <p:sp>
        <p:nvSpPr>
          <p:cNvPr id="9" name="Slide Number Placeholder 8">
            <a:extLst>
              <a:ext uri="{FF2B5EF4-FFF2-40B4-BE49-F238E27FC236}">
                <a16:creationId xmlns:a16="http://schemas.microsoft.com/office/drawing/2014/main" id="{85539C1F-4C6E-483B-915F-317EFA8BE922}"/>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6500434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6275" y="687493"/>
            <a:ext cx="7379174" cy="1446108"/>
          </a:xfrm>
        </p:spPr>
        <p:txBody>
          <a:bodyPr anchor="t"/>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78871" y="2419354"/>
            <a:ext cx="7367953" cy="3743702"/>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8724022" y="687492"/>
            <a:ext cx="2789107" cy="5483016"/>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60000"/>
              <a:extLst>
                <a:ext uri="{28A0092B-C50C-407E-A947-70E740481C1C}">
                  <a14:useLocalDpi xmlns:a14="http://schemas.microsoft.com/office/drawing/2010/main" val="0"/>
                </a:ext>
              </a:extLst>
            </a:blip>
            <a:srcRect/>
            <a:stretch>
              <a:fillRect l="-124830" r="-124830"/>
            </a:stretch>
          </a:blipFill>
        </p:spPr>
        <p:txBody>
          <a:bodyPr wrap="square">
            <a:noAutofit/>
          </a:bodyPr>
          <a:lstStyle>
            <a:lvl1pPr marL="0" indent="0">
              <a:buNone/>
              <a:defRPr/>
            </a:lvl1pPr>
          </a:lstStyle>
          <a:p>
            <a:r>
              <a:rPr lang="en-US" dirty="0"/>
              <a:t>   </a:t>
            </a:r>
          </a:p>
        </p:txBody>
      </p:sp>
      <p:sp>
        <p:nvSpPr>
          <p:cNvPr id="4" name="Footer Placeholder 3">
            <a:extLst>
              <a:ext uri="{FF2B5EF4-FFF2-40B4-BE49-F238E27FC236}">
                <a16:creationId xmlns:a16="http://schemas.microsoft.com/office/drawing/2014/main" id="{DA01B279-14F8-811B-68AF-FDEBF89CFB1F}"/>
              </a:ext>
            </a:extLst>
          </p:cNvPr>
          <p:cNvSpPr>
            <a:spLocks noGrp="1"/>
          </p:cNvSpPr>
          <p:nvPr>
            <p:ph type="ftr" sz="quarter" idx="16"/>
          </p:nvPr>
        </p:nvSpPr>
        <p:spPr/>
        <p:txBody>
          <a:bodyPr/>
          <a:lstStyle/>
          <a:p>
            <a:endParaRPr lang="en-US" dirty="0"/>
          </a:p>
        </p:txBody>
      </p:sp>
      <p:sp>
        <p:nvSpPr>
          <p:cNvPr id="3" name="Date Placeholder 2">
            <a:extLst>
              <a:ext uri="{FF2B5EF4-FFF2-40B4-BE49-F238E27FC236}">
                <a16:creationId xmlns:a16="http://schemas.microsoft.com/office/drawing/2014/main" id="{72087AEB-2562-14F9-A50E-AD7A31F76ADF}"/>
              </a:ext>
            </a:extLst>
          </p:cNvPr>
          <p:cNvSpPr>
            <a:spLocks noGrp="1"/>
          </p:cNvSpPr>
          <p:nvPr>
            <p:ph type="dt" sz="half" idx="15"/>
          </p:nvPr>
        </p:nvSpPr>
        <p:spPr/>
        <p:txBody>
          <a:bodyPr/>
          <a:lstStyle/>
          <a:p>
            <a:endParaRPr lang="en-US" dirty="0"/>
          </a:p>
        </p:txBody>
      </p:sp>
      <p:sp>
        <p:nvSpPr>
          <p:cNvPr id="9" name="Slide Number Placeholder 8">
            <a:extLst>
              <a:ext uri="{FF2B5EF4-FFF2-40B4-BE49-F238E27FC236}">
                <a16:creationId xmlns:a16="http://schemas.microsoft.com/office/drawing/2014/main" id="{D8BBF552-6277-D4E7-9B98-D4080873F748}"/>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6018903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5B3EC321-CEEB-C816-CF10-03F0A527D569}"/>
              </a:ext>
            </a:extLst>
          </p:cNvPr>
          <p:cNvSpPr>
            <a:spLocks noGrp="1"/>
          </p:cNvSpPr>
          <p:nvPr>
            <p:ph type="title"/>
          </p:nvPr>
        </p:nvSpPr>
        <p:spPr>
          <a:xfrm>
            <a:off x="3754218" y="687493"/>
            <a:ext cx="7758911" cy="988908"/>
          </a:xfrm>
        </p:spPr>
        <p:txBody>
          <a:bodyPr anchor="t"/>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87494" y="687492"/>
            <a:ext cx="2360507" cy="5483016"/>
          </a:xfrm>
          <a:blipFill>
            <a:blip r:embed="rId2">
              <a:alphaModFix amt="60000"/>
              <a:extLst>
                <a:ext uri="{28A0092B-C50C-407E-A947-70E740481C1C}">
                  <a14:useLocalDpi xmlns:a14="http://schemas.microsoft.com/office/drawing/2010/main" val="0"/>
                </a:ext>
              </a:extLst>
            </a:blip>
            <a:srcRect/>
            <a:stretch>
              <a:fillRect l="-156574" r="-156574"/>
            </a:stretch>
          </a:blipFill>
        </p:spPr>
        <p:txBody>
          <a:bodyPr/>
          <a:lstStyle>
            <a:lvl1pPr marL="0" indent="0">
              <a:buNone/>
              <a:defRPr/>
            </a:lvl1pPr>
          </a:lstStyle>
          <a:p>
            <a:r>
              <a:rPr lang="en-US" dirty="0"/>
              <a:t>   </a:t>
            </a:r>
          </a:p>
        </p:txBody>
      </p:sp>
      <p:sp>
        <p:nvSpPr>
          <p:cNvPr id="12" name="Content Placeholder 7">
            <a:extLst>
              <a:ext uri="{FF2B5EF4-FFF2-40B4-BE49-F238E27FC236}">
                <a16:creationId xmlns:a16="http://schemas.microsoft.com/office/drawing/2014/main" id="{0F80EB41-3C35-A1B2-916F-477D2FDBA78F}"/>
              </a:ext>
            </a:extLst>
          </p:cNvPr>
          <p:cNvSpPr>
            <a:spLocks noGrp="1"/>
          </p:cNvSpPr>
          <p:nvPr>
            <p:ph sz="quarter" idx="14"/>
          </p:nvPr>
        </p:nvSpPr>
        <p:spPr>
          <a:xfrm>
            <a:off x="3754218" y="1953528"/>
            <a:ext cx="7750288" cy="4209527"/>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a:extLst>
              <a:ext uri="{FF2B5EF4-FFF2-40B4-BE49-F238E27FC236}">
                <a16:creationId xmlns:a16="http://schemas.microsoft.com/office/drawing/2014/main" id="{FB734294-24E0-2032-5C49-55BAB969D42C}"/>
              </a:ext>
            </a:extLst>
          </p:cNvPr>
          <p:cNvSpPr>
            <a:spLocks noGrp="1"/>
          </p:cNvSpPr>
          <p:nvPr>
            <p:ph type="ftr" sz="quarter" idx="16"/>
          </p:nvPr>
        </p:nvSpPr>
        <p:spPr/>
        <p:txBody>
          <a:bodyPr/>
          <a:lstStyle/>
          <a:p>
            <a:endParaRPr lang="en-US" dirty="0"/>
          </a:p>
        </p:txBody>
      </p:sp>
      <p:sp>
        <p:nvSpPr>
          <p:cNvPr id="2" name="Date Placeholder 1">
            <a:extLst>
              <a:ext uri="{FF2B5EF4-FFF2-40B4-BE49-F238E27FC236}">
                <a16:creationId xmlns:a16="http://schemas.microsoft.com/office/drawing/2014/main" id="{4B22AC9E-77BC-1AD2-8EB8-923CDF4BBE01}"/>
              </a:ext>
            </a:extLst>
          </p:cNvPr>
          <p:cNvSpPr>
            <a:spLocks noGrp="1"/>
          </p:cNvSpPr>
          <p:nvPr>
            <p:ph type="dt" sz="half" idx="15"/>
          </p:nvPr>
        </p:nvSpPr>
        <p:spPr/>
        <p:txBody>
          <a:bodyPr/>
          <a:lstStyle/>
          <a:p>
            <a:endParaRPr lang="en-US" dirty="0"/>
          </a:p>
        </p:txBody>
      </p:sp>
      <p:sp>
        <p:nvSpPr>
          <p:cNvPr id="4" name="Slide Number Placeholder 3">
            <a:extLst>
              <a:ext uri="{FF2B5EF4-FFF2-40B4-BE49-F238E27FC236}">
                <a16:creationId xmlns:a16="http://schemas.microsoft.com/office/drawing/2014/main" id="{5A2A8A83-D457-8B0A-7A32-F95024D8D586}"/>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42057886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5B3EC321-CEEB-C816-CF10-03F0A527D569}"/>
              </a:ext>
            </a:extLst>
          </p:cNvPr>
          <p:cNvSpPr>
            <a:spLocks noGrp="1"/>
          </p:cNvSpPr>
          <p:nvPr>
            <p:ph type="title"/>
          </p:nvPr>
        </p:nvSpPr>
        <p:spPr>
          <a:xfrm>
            <a:off x="678131" y="687493"/>
            <a:ext cx="8424453" cy="988908"/>
          </a:xfrm>
        </p:spPr>
        <p:txBody>
          <a:bodyPr anchor="t"/>
          <a:lstStyle/>
          <a:p>
            <a:r>
              <a:rPr lang="en-US"/>
              <a:t>Click to edit Master title style</a:t>
            </a:r>
          </a:p>
        </p:txBody>
      </p:sp>
      <p:sp>
        <p:nvSpPr>
          <p:cNvPr id="12" name="Content Placeholder 7">
            <a:extLst>
              <a:ext uri="{FF2B5EF4-FFF2-40B4-BE49-F238E27FC236}">
                <a16:creationId xmlns:a16="http://schemas.microsoft.com/office/drawing/2014/main" id="{0F80EB41-3C35-A1B2-916F-477D2FDBA78F}"/>
              </a:ext>
            </a:extLst>
          </p:cNvPr>
          <p:cNvSpPr>
            <a:spLocks noGrp="1"/>
          </p:cNvSpPr>
          <p:nvPr>
            <p:ph sz="quarter" idx="14"/>
          </p:nvPr>
        </p:nvSpPr>
        <p:spPr>
          <a:xfrm>
            <a:off x="678871" y="1953528"/>
            <a:ext cx="8415090" cy="4209527"/>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9769355" y="687492"/>
            <a:ext cx="1722308" cy="5483016"/>
          </a:xfrm>
          <a:blipFill>
            <a:blip r:embed="rId2">
              <a:alphaModFix amt="60000"/>
              <a:extLst>
                <a:ext uri="{28A0092B-C50C-407E-A947-70E740481C1C}">
                  <a14:useLocalDpi xmlns:a14="http://schemas.microsoft.com/office/drawing/2010/main" val="0"/>
                </a:ext>
              </a:extLst>
            </a:blip>
            <a:srcRect/>
            <a:stretch>
              <a:fillRect l="-233120" r="-233120"/>
            </a:stretch>
          </a:blipFill>
        </p:spPr>
        <p:txBody>
          <a:bodyPr/>
          <a:lstStyle>
            <a:lvl1pPr marL="0" indent="0">
              <a:buNone/>
              <a:defRPr/>
            </a:lvl1pPr>
          </a:lstStyle>
          <a:p>
            <a:r>
              <a:rPr lang="en-US" dirty="0"/>
              <a:t>   </a:t>
            </a:r>
          </a:p>
        </p:txBody>
      </p:sp>
      <p:sp>
        <p:nvSpPr>
          <p:cNvPr id="3" name="Footer Placeholder 2">
            <a:extLst>
              <a:ext uri="{FF2B5EF4-FFF2-40B4-BE49-F238E27FC236}">
                <a16:creationId xmlns:a16="http://schemas.microsoft.com/office/drawing/2014/main" id="{6963ABC3-6B6D-93A5-5D5C-31E2D53D3F40}"/>
              </a:ext>
            </a:extLst>
          </p:cNvPr>
          <p:cNvSpPr>
            <a:spLocks noGrp="1"/>
          </p:cNvSpPr>
          <p:nvPr>
            <p:ph type="ftr" sz="quarter" idx="16"/>
          </p:nvPr>
        </p:nvSpPr>
        <p:spPr/>
        <p:txBody>
          <a:bodyPr/>
          <a:lstStyle/>
          <a:p>
            <a:endParaRPr lang="en-US" dirty="0"/>
          </a:p>
        </p:txBody>
      </p:sp>
      <p:sp>
        <p:nvSpPr>
          <p:cNvPr id="2" name="Date Placeholder 1">
            <a:extLst>
              <a:ext uri="{FF2B5EF4-FFF2-40B4-BE49-F238E27FC236}">
                <a16:creationId xmlns:a16="http://schemas.microsoft.com/office/drawing/2014/main" id="{C47FF304-5BE8-9322-A906-1705F80BA2A6}"/>
              </a:ext>
            </a:extLst>
          </p:cNvPr>
          <p:cNvSpPr>
            <a:spLocks noGrp="1"/>
          </p:cNvSpPr>
          <p:nvPr>
            <p:ph type="dt" sz="half" idx="15"/>
          </p:nvPr>
        </p:nvSpPr>
        <p:spPr/>
        <p:txBody>
          <a:bodyPr/>
          <a:lstStyle/>
          <a:p>
            <a:endParaRPr lang="en-US" dirty="0"/>
          </a:p>
        </p:txBody>
      </p:sp>
      <p:sp>
        <p:nvSpPr>
          <p:cNvPr id="4" name="Slide Number Placeholder 3">
            <a:extLst>
              <a:ext uri="{FF2B5EF4-FFF2-40B4-BE49-F238E27FC236}">
                <a16:creationId xmlns:a16="http://schemas.microsoft.com/office/drawing/2014/main" id="{A9E9EE94-4C42-847B-A24C-BB0C72B4D29D}"/>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3832076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8872" y="685800"/>
            <a:ext cx="2855064" cy="2972670"/>
          </a:xfrm>
        </p:spPr>
        <p:txBody>
          <a:bodyPr anchor="t">
            <a:normAutofit/>
          </a:bodyPr>
          <a:lstStyle>
            <a:lvl1pPr>
              <a:defRPr sz="24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78870" y="3942324"/>
            <a:ext cx="2855065" cy="2206578"/>
          </a:xfrm>
          <a:blipFill>
            <a:blip r:embed="rId2">
              <a:alphaModFix amt="60000"/>
              <a:extLst>
                <a:ext uri="{28A0092B-C50C-407E-A947-70E740481C1C}">
                  <a14:useLocalDpi xmlns:a14="http://schemas.microsoft.com/office/drawing/2010/main" val="0"/>
                </a:ext>
              </a:extLst>
            </a:blip>
            <a:srcRect/>
            <a:stretch>
              <a:fillRect l="-18733" r="-18733"/>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154267" y="687492"/>
            <a:ext cx="7348626" cy="54830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6FBD4A13-0539-3541-39AF-1B480EBA2F2D}"/>
              </a:ext>
            </a:extLst>
          </p:cNvPr>
          <p:cNvSpPr>
            <a:spLocks noGrp="1"/>
          </p:cNvSpPr>
          <p:nvPr>
            <p:ph type="ftr" sz="quarter" idx="16"/>
          </p:nvPr>
        </p:nvSpPr>
        <p:spPr/>
        <p:txBody>
          <a:bodyPr/>
          <a:lstStyle/>
          <a:p>
            <a:endParaRPr lang="en-US" dirty="0"/>
          </a:p>
        </p:txBody>
      </p:sp>
      <p:sp>
        <p:nvSpPr>
          <p:cNvPr id="5" name="Date Placeholder 4">
            <a:extLst>
              <a:ext uri="{FF2B5EF4-FFF2-40B4-BE49-F238E27FC236}">
                <a16:creationId xmlns:a16="http://schemas.microsoft.com/office/drawing/2014/main" id="{FB8ACC0E-954E-D09D-5796-336CDFE59B7E}"/>
              </a:ext>
            </a:extLst>
          </p:cNvPr>
          <p:cNvSpPr>
            <a:spLocks noGrp="1"/>
          </p:cNvSpPr>
          <p:nvPr>
            <p:ph type="dt" sz="half" idx="15"/>
          </p:nvPr>
        </p:nvSpPr>
        <p:spPr/>
        <p:txBody>
          <a:bodyPr/>
          <a:lstStyle/>
          <a:p>
            <a:endParaRPr lang="en-US" dirty="0"/>
          </a:p>
        </p:txBody>
      </p:sp>
      <p:sp>
        <p:nvSpPr>
          <p:cNvPr id="9" name="Slide Number Placeholder 8">
            <a:extLst>
              <a:ext uri="{FF2B5EF4-FFF2-40B4-BE49-F238E27FC236}">
                <a16:creationId xmlns:a16="http://schemas.microsoft.com/office/drawing/2014/main" id="{2AB00B6B-DAF9-BF70-8202-C26BBB5E7434}"/>
              </a:ext>
            </a:extLst>
          </p:cNvPr>
          <p:cNvSpPr>
            <a:spLocks noGrp="1"/>
          </p:cNvSpPr>
          <p:nvPr>
            <p:ph type="sldNum" sz="quarter" idx="17"/>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0921456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umber Lar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26CE28-2F47-41A4-DF25-8AEC2F9F9580}"/>
              </a:ext>
            </a:extLst>
          </p:cNvPr>
          <p:cNvSpPr>
            <a:spLocks noGrp="1"/>
          </p:cNvSpPr>
          <p:nvPr>
            <p:ph type="title"/>
          </p:nvPr>
        </p:nvSpPr>
        <p:spPr>
          <a:xfrm>
            <a:off x="678872" y="5027214"/>
            <a:ext cx="7620000" cy="1135842"/>
          </a:xfrm>
        </p:spPr>
        <p:txBody>
          <a:bodyPr anchor="t">
            <a:normAutofit/>
          </a:bodyPr>
          <a:lstStyle>
            <a:lvl1pPr>
              <a:defRPr sz="20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57B16B5-93A5-3ACF-80AB-6B1967DD6DE4}"/>
              </a:ext>
            </a:extLst>
          </p:cNvPr>
          <p:cNvSpPr>
            <a:spLocks noGrp="1"/>
          </p:cNvSpPr>
          <p:nvPr>
            <p:ph sz="quarter" idx="14" hasCustomPrompt="1"/>
          </p:nvPr>
        </p:nvSpPr>
        <p:spPr>
          <a:xfrm>
            <a:off x="678872" y="2743201"/>
            <a:ext cx="5638800" cy="2284013"/>
          </a:xfrm>
        </p:spPr>
        <p:txBody>
          <a:bodyPr anchor="b"/>
          <a:lstStyle>
            <a:lvl1pPr marL="0" indent="0">
              <a:buNone/>
              <a:defRPr sz="13800"/>
            </a:lvl1pPr>
          </a:lstStyle>
          <a:p>
            <a:pPr lvl="0"/>
            <a:r>
              <a:rPr lang="en-US" dirty="0"/>
              <a:t>##%</a:t>
            </a:r>
          </a:p>
        </p:txBody>
      </p:sp>
    </p:spTree>
    <p:extLst>
      <p:ext uri="{BB962C8B-B14F-4D97-AF65-F5344CB8AC3E}">
        <p14:creationId xmlns:p14="http://schemas.microsoft.com/office/powerpoint/2010/main" val="16267011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5562600" y="4800600"/>
            <a:ext cx="5943600" cy="1388534"/>
          </a:xfrm>
        </p:spPr>
        <p:txBody>
          <a:bodyPr vert="horz" lIns="91440" tIns="45720" rIns="91440" bIns="45720" rtlCol="0" anchor="t">
            <a:normAutofit/>
          </a:bodyPr>
          <a:lstStyle>
            <a:lvl1pPr algn="r">
              <a:lnSpc>
                <a:spcPct val="110000"/>
              </a:lnSpc>
              <a:defRPr lang="en-US" sz="2000" dirty="0">
                <a:latin typeface="+mn-lt"/>
              </a:defRPr>
            </a:lvl1pPr>
          </a:lstStyle>
          <a:p>
            <a:pPr lvl="0">
              <a:lnSpc>
                <a:spcPct val="110000"/>
              </a:lnSpc>
            </a:pPr>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5562601" y="1676400"/>
            <a:ext cx="5943600" cy="3124200"/>
          </a:xfrm>
        </p:spPr>
        <p:txBody>
          <a:bodyPr vert="horz" lIns="91440" tIns="45720" rIns="91440" bIns="45720" rtlCol="0" anchor="b">
            <a:normAutofit/>
          </a:bodyPr>
          <a:lstStyle>
            <a:lvl1pPr marL="0" indent="0" algn="r">
              <a:lnSpc>
                <a:spcPct val="90000"/>
              </a:lnSpc>
              <a:buNone/>
              <a:defRPr lang="en-US" sz="13800" b="0" dirty="0">
                <a:latin typeface="+mj-lt"/>
              </a:defRPr>
            </a:lvl1pPr>
          </a:lstStyle>
          <a:p>
            <a:pPr marL="0" lvl="0" indent="0">
              <a:lnSpc>
                <a:spcPct val="90000"/>
              </a:lnSpc>
              <a:buNone/>
            </a:pPr>
            <a:r>
              <a:rPr lang="en-US" dirty="0"/>
              <a:t>##%</a:t>
            </a:r>
          </a:p>
        </p:txBody>
      </p:sp>
    </p:spTree>
    <p:extLst>
      <p:ext uri="{BB962C8B-B14F-4D97-AF65-F5344CB8AC3E}">
        <p14:creationId xmlns:p14="http://schemas.microsoft.com/office/powerpoint/2010/main" val="31429174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860804" y="4191001"/>
            <a:ext cx="8470392" cy="1762537"/>
          </a:xfrm>
        </p:spPr>
        <p:txBody>
          <a:bodyPr anchor="t">
            <a:normAutofit/>
          </a:bodyPr>
          <a:lstStyle>
            <a:lvl1pPr algn="ctr">
              <a:lnSpc>
                <a:spcPct val="110000"/>
              </a:lnSpc>
              <a:defRPr lang="en-US" sz="2000" b="0" kern="1200" cap="all" spc="600" baseline="0">
                <a:solidFill>
                  <a:schemeClr val="tx1"/>
                </a:solidFill>
                <a:latin typeface="+mn-lt"/>
                <a:ea typeface="+mj-ea"/>
                <a:cs typeface="+mj-cs"/>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1860804" y="694935"/>
            <a:ext cx="8470392" cy="3496065"/>
          </a:xfrm>
        </p:spPr>
        <p:txBody>
          <a:bodyPr anchor="b">
            <a:normAutofit/>
          </a:bodyPr>
          <a:lstStyle>
            <a:lvl1pPr marL="0" indent="0" algn="ctr">
              <a:lnSpc>
                <a:spcPct val="90000"/>
              </a:lnSpc>
              <a:buNone/>
              <a:defRPr sz="13800" b="0">
                <a:solidFill>
                  <a:schemeClr val="tx1"/>
                </a:solidFill>
                <a:latin typeface="+mj-lt"/>
              </a:defRPr>
            </a:lvl1pPr>
          </a:lstStyle>
          <a:p>
            <a:pPr lvl="0"/>
            <a:r>
              <a:rPr lang="en-US" dirty="0"/>
              <a:t>##%</a:t>
            </a:r>
          </a:p>
        </p:txBody>
      </p:sp>
    </p:spTree>
    <p:extLst>
      <p:ext uri="{BB962C8B-B14F-4D97-AF65-F5344CB8AC3E}">
        <p14:creationId xmlns:p14="http://schemas.microsoft.com/office/powerpoint/2010/main" val="33003862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tat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lvl1pPr>
              <a:defRPr>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539147" y="1830774"/>
            <a:ext cx="9113707" cy="3196443"/>
          </a:xfrm>
        </p:spPr>
        <p:txBody>
          <a:bodyPr vert="horz" lIns="91440" tIns="45720" rIns="91440" bIns="45720" rtlCol="0" anchor="ctr">
            <a:normAutofit/>
          </a:bodyPr>
          <a:lstStyle>
            <a:lvl1pPr marL="0" indent="0" algn="ctr">
              <a:lnSpc>
                <a:spcPct val="90000"/>
              </a:lnSpc>
              <a:buNone/>
              <a:defRPr lang="en-US" sz="4000" b="0" cap="all" spc="600" baseline="0" dirty="0">
                <a:ea typeface="+mj-ea"/>
                <a:cs typeface="+mj-cs"/>
              </a:defRPr>
            </a:lvl1pPr>
            <a:lvl2pPr marL="228600" indent="0" algn="ctr">
              <a:lnSpc>
                <a:spcPct val="90000"/>
              </a:lnSpc>
              <a:buNone/>
              <a:defRPr lang="en-US" sz="2000" dirty="0"/>
            </a:lvl2pPr>
            <a:lvl3pPr marL="457200" indent="0" algn="ctr">
              <a:lnSpc>
                <a:spcPct val="90000"/>
              </a:lnSpc>
              <a:buNone/>
              <a:defRPr lang="en-US" sz="2000" dirty="0"/>
            </a:lvl3pPr>
            <a:lvl4pPr marL="685800" indent="0" algn="ctr">
              <a:lnSpc>
                <a:spcPct val="90000"/>
              </a:lnSpc>
              <a:buNone/>
              <a:defRPr lang="en-US" sz="2000" dirty="0"/>
            </a:lvl4pPr>
            <a:lvl5pPr marL="914400" indent="0" algn="ctr">
              <a:lnSpc>
                <a:spcPct val="90000"/>
              </a:lnSpc>
              <a:buNone/>
              <a:defRPr lang="en-US" sz="2000" dirty="0"/>
            </a:lvl5pPr>
          </a:lstStyle>
          <a:p>
            <a:pPr lvl="0">
              <a:spcBef>
                <a:spcPct val="0"/>
              </a:spcBef>
              <a:buNone/>
            </a:pPr>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368736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78871" y="1325691"/>
            <a:ext cx="7169728" cy="4837366"/>
          </a:xfrm>
        </p:spPr>
        <p:txBody>
          <a:bodyPr anchor="b">
            <a:normAutofit/>
          </a:bodyPr>
          <a:lstStyle>
            <a:lvl1pPr marL="0" indent="0">
              <a:lnSpc>
                <a:spcPct val="90000"/>
              </a:lnSpc>
              <a:buNone/>
              <a:defRPr lang="en-US" sz="4000" b="0" kern="1200" cap="all" spc="600" baseline="0" dirty="0">
                <a:solidFill>
                  <a:schemeClr val="tx1"/>
                </a:solidFill>
                <a:latin typeface="+mj-lt"/>
                <a:ea typeface="+mj-ea"/>
                <a:cs typeface="+mj-cs"/>
              </a:defRPr>
            </a:lvl1pPr>
            <a:lvl2pPr marL="228600" indent="0">
              <a:lnSpc>
                <a:spcPct val="90000"/>
              </a:lnSpc>
              <a:buNone/>
              <a:defRPr lang="en-US" sz="4000" b="0" kern="1200" cap="all" spc="600" baseline="0" dirty="0">
                <a:solidFill>
                  <a:schemeClr val="tx1"/>
                </a:solidFill>
                <a:latin typeface="+mj-lt"/>
                <a:ea typeface="+mj-ea"/>
                <a:cs typeface="+mj-cs"/>
              </a:defRPr>
            </a:lvl2pPr>
            <a:lvl3pPr marL="457200" indent="0">
              <a:lnSpc>
                <a:spcPct val="90000"/>
              </a:lnSpc>
              <a:buNone/>
              <a:defRPr lang="en-US" sz="4000" b="0" kern="1200" cap="all" spc="600" baseline="0" dirty="0">
                <a:solidFill>
                  <a:schemeClr val="tx1"/>
                </a:solidFill>
                <a:latin typeface="+mj-lt"/>
                <a:ea typeface="+mj-ea"/>
                <a:cs typeface="+mj-cs"/>
              </a:defRPr>
            </a:lvl3pPr>
            <a:lvl4pPr marL="685800" indent="0">
              <a:lnSpc>
                <a:spcPct val="90000"/>
              </a:lnSpc>
              <a:buNone/>
              <a:defRPr lang="en-US" sz="4000" b="0" kern="1200" cap="all" spc="600" baseline="0" dirty="0">
                <a:solidFill>
                  <a:schemeClr val="tx1"/>
                </a:solidFill>
                <a:latin typeface="+mj-lt"/>
                <a:ea typeface="+mj-ea"/>
                <a:cs typeface="+mj-cs"/>
              </a:defRPr>
            </a:lvl4pPr>
            <a:lvl5pPr marL="914400" indent="0">
              <a:lnSpc>
                <a:spcPct val="90000"/>
              </a:lnSpc>
              <a:buNone/>
              <a:defRPr lang="en-US" sz="4000" b="0" kern="1200" cap="all" spc="600" baseline="0" dirty="0">
                <a:solidFill>
                  <a:schemeClr val="tx1"/>
                </a:solidFill>
                <a:latin typeface="+mj-lt"/>
                <a:ea typeface="+mj-ea"/>
                <a:cs typeface="+mj-cs"/>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790131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6" name="Content Placeholder 6">
            <a:extLst>
              <a:ext uri="{FF2B5EF4-FFF2-40B4-BE49-F238E27FC236}">
                <a16:creationId xmlns:a16="http://schemas.microsoft.com/office/drawing/2014/main" id="{2A9D377F-07AE-65AF-821F-A5C0F12804B3}"/>
              </a:ext>
            </a:extLst>
          </p:cNvPr>
          <p:cNvSpPr>
            <a:spLocks noGrp="1"/>
          </p:cNvSpPr>
          <p:nvPr>
            <p:ph sz="quarter" idx="13" hasCustomPrompt="1"/>
          </p:nvPr>
        </p:nvSpPr>
        <p:spPr>
          <a:xfrm>
            <a:off x="678871" y="720332"/>
            <a:ext cx="6702552" cy="4306886"/>
          </a:xfrm>
        </p:spPr>
        <p:txBody>
          <a:bodyPr anchor="t">
            <a:normAutofit/>
          </a:bodyPr>
          <a:lstStyle>
            <a:lvl1pPr marL="0" indent="0">
              <a:lnSpc>
                <a:spcPct val="90000"/>
              </a:lnSpc>
              <a:buNone/>
              <a:defRPr lang="en-US" sz="4000" b="0" kern="1200" cap="all" spc="600" baseline="0" dirty="0">
                <a:solidFill>
                  <a:schemeClr val="tx1"/>
                </a:solidFill>
                <a:latin typeface="+mj-lt"/>
                <a:ea typeface="+mj-ea"/>
                <a:cs typeface="+mj-cs"/>
              </a:defRPr>
            </a:lvl1pPr>
            <a:lvl2pPr marL="228600" indent="0">
              <a:lnSpc>
                <a:spcPct val="90000"/>
              </a:lnSpc>
              <a:buNone/>
              <a:defRPr lang="en-US" sz="4000" b="0" kern="1200" cap="all" spc="600" baseline="0" dirty="0">
                <a:solidFill>
                  <a:schemeClr val="tx1"/>
                </a:solidFill>
                <a:latin typeface="+mj-lt"/>
                <a:ea typeface="+mj-ea"/>
                <a:cs typeface="+mj-cs"/>
              </a:defRPr>
            </a:lvl2pPr>
            <a:lvl3pPr marL="457200" indent="0">
              <a:lnSpc>
                <a:spcPct val="90000"/>
              </a:lnSpc>
              <a:buNone/>
              <a:defRPr lang="en-US" sz="4000" b="0" kern="1200" cap="all" spc="600" baseline="0" dirty="0">
                <a:solidFill>
                  <a:schemeClr val="tx1"/>
                </a:solidFill>
                <a:latin typeface="+mj-lt"/>
                <a:ea typeface="+mj-ea"/>
                <a:cs typeface="+mj-cs"/>
              </a:defRPr>
            </a:lvl3pPr>
            <a:lvl4pPr marL="685800" indent="0">
              <a:lnSpc>
                <a:spcPct val="90000"/>
              </a:lnSpc>
              <a:buNone/>
              <a:defRPr lang="en-US" sz="4000" b="0" kern="1200" cap="all" spc="600" baseline="0" dirty="0">
                <a:solidFill>
                  <a:schemeClr val="tx1"/>
                </a:solidFill>
                <a:latin typeface="+mj-lt"/>
                <a:ea typeface="+mj-ea"/>
                <a:cs typeface="+mj-cs"/>
              </a:defRPr>
            </a:lvl4pPr>
            <a:lvl5pPr marL="914400" indent="0">
              <a:lnSpc>
                <a:spcPct val="90000"/>
              </a:lnSpc>
              <a:buNone/>
              <a:defRPr lang="en-US" sz="4000" b="0" kern="1200" cap="all" spc="600" baseline="0" dirty="0">
                <a:solidFill>
                  <a:schemeClr val="tx1"/>
                </a:solidFill>
                <a:latin typeface="+mj-lt"/>
                <a:ea typeface="+mj-ea"/>
                <a:cs typeface="+mj-cs"/>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416882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5105400" y="5440680"/>
            <a:ext cx="6400800" cy="640080"/>
          </a:xfrm>
        </p:spPr>
        <p:txBody>
          <a:bodyPr anchor="ctr">
            <a:normAutofit/>
          </a:bodyPr>
          <a:lstStyle>
            <a:lvl1pPr algn="r">
              <a:lnSpc>
                <a:spcPct val="120000"/>
              </a:lnSpc>
              <a:defRPr sz="1600" spc="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5105400" y="1600200"/>
            <a:ext cx="6400800" cy="3332480"/>
          </a:xfrm>
        </p:spPr>
        <p:txBody>
          <a:bodyPr anchor="b">
            <a:normAutofit/>
          </a:bodyPr>
          <a:lstStyle>
            <a:lvl1pPr marL="164592" indent="-164592" algn="r">
              <a:lnSpc>
                <a:spcPct val="100000"/>
              </a:lnSpc>
              <a:spcBef>
                <a:spcPts val="0"/>
              </a:spcBef>
              <a:buNone/>
              <a:defRPr sz="4800">
                <a:latin typeface="+mj-lt"/>
              </a:defRPr>
            </a:lvl1pPr>
          </a:lstStyle>
          <a:p>
            <a:pPr lvl="0"/>
            <a:r>
              <a:rPr lang="en-US" dirty="0"/>
              <a:t>Click to add Quote</a:t>
            </a:r>
          </a:p>
        </p:txBody>
      </p:sp>
    </p:spTree>
    <p:extLst>
      <p:ext uri="{BB962C8B-B14F-4D97-AF65-F5344CB8AC3E}">
        <p14:creationId xmlns:p14="http://schemas.microsoft.com/office/powerpoint/2010/main" val="291048639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3A93739-F149-35A6-ADA9-A0193DD6D4F2}"/>
              </a:ext>
            </a:extLst>
          </p:cNvPr>
          <p:cNvSpPr>
            <a:spLocks noGrp="1"/>
          </p:cNvSpPr>
          <p:nvPr>
            <p:ph type="title" hasCustomPrompt="1"/>
          </p:nvPr>
        </p:nvSpPr>
        <p:spPr>
          <a:xfrm>
            <a:off x="678872" y="5440354"/>
            <a:ext cx="5102352" cy="669472"/>
          </a:xfrm>
        </p:spPr>
        <p:txBody>
          <a:bodyPr anchor="ctr"/>
          <a:lstStyle>
            <a:lvl1pPr>
              <a:lnSpc>
                <a:spcPct val="120000"/>
              </a:lnSpc>
              <a:defRPr sz="1600" spc="0" baseline="0"/>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78872" y="914400"/>
            <a:ext cx="5102352" cy="4206240"/>
          </a:xfrm>
        </p:spPr>
        <p:txBody>
          <a:bodyPr anchor="b">
            <a:normAutofit/>
          </a:bodyPr>
          <a:lstStyle>
            <a:lvl1pPr marL="0" indent="0">
              <a:lnSpc>
                <a:spcPct val="100000"/>
              </a:lnSpc>
              <a:spcBef>
                <a:spcPts val="0"/>
              </a:spcBef>
              <a:buNone/>
              <a:defRPr sz="4800">
                <a:latin typeface="+mj-lt"/>
              </a:defRPr>
            </a:lvl1pPr>
          </a:lstStyle>
          <a:p>
            <a:pPr lvl="0"/>
            <a:r>
              <a:rPr lang="en-US" dirty="0"/>
              <a:t>Click to add Quote</a:t>
            </a:r>
          </a:p>
        </p:txBody>
      </p:sp>
    </p:spTree>
    <p:extLst>
      <p:ext uri="{BB962C8B-B14F-4D97-AF65-F5344CB8AC3E}">
        <p14:creationId xmlns:p14="http://schemas.microsoft.com/office/powerpoint/2010/main" val="25482489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943EF64-B72A-842D-443E-85E51FB9C0C7}"/>
              </a:ext>
            </a:extLst>
          </p:cNvPr>
          <p:cNvSpPr>
            <a:spLocks noGrp="1"/>
          </p:cNvSpPr>
          <p:nvPr>
            <p:ph type="title" hasCustomPrompt="1"/>
          </p:nvPr>
        </p:nvSpPr>
        <p:spPr>
          <a:xfrm>
            <a:off x="2895600" y="4602480"/>
            <a:ext cx="6400800" cy="640080"/>
          </a:xfrm>
        </p:spPr>
        <p:txBody>
          <a:bodyPr anchor="ctr">
            <a:normAutofit/>
          </a:bodyPr>
          <a:lstStyle>
            <a:lvl1pPr algn="ctr">
              <a:lnSpc>
                <a:spcPct val="120000"/>
              </a:lnSpc>
              <a:defRPr sz="1600" spc="0">
                <a:solidFill>
                  <a:schemeClr val="tx1"/>
                </a:solidFill>
                <a:latin typeface="+mn-lt"/>
              </a:defRPr>
            </a:lvl1pPr>
          </a:lstStyle>
          <a:p>
            <a:r>
              <a:rPr lang="en-US" dirty="0"/>
              <a:t>Quote Author</a:t>
            </a:r>
          </a:p>
        </p:txBody>
      </p:sp>
      <p:sp>
        <p:nvSpPr>
          <p:cNvPr id="4" name="Content Placeholder 6">
            <a:extLst>
              <a:ext uri="{FF2B5EF4-FFF2-40B4-BE49-F238E27FC236}">
                <a16:creationId xmlns:a16="http://schemas.microsoft.com/office/drawing/2014/main" id="{0648D1EC-4439-0A29-775B-BBF446B5FEC6}"/>
              </a:ext>
            </a:extLst>
          </p:cNvPr>
          <p:cNvSpPr>
            <a:spLocks noGrp="1"/>
          </p:cNvSpPr>
          <p:nvPr>
            <p:ph sz="quarter" idx="13" hasCustomPrompt="1"/>
          </p:nvPr>
        </p:nvSpPr>
        <p:spPr>
          <a:xfrm>
            <a:off x="1466850" y="1143000"/>
            <a:ext cx="9258300" cy="2951480"/>
          </a:xfrm>
        </p:spPr>
        <p:txBody>
          <a:bodyPr anchor="b">
            <a:normAutofit/>
          </a:bodyPr>
          <a:lstStyle>
            <a:lvl1pPr marL="164592" indent="-164592" algn="ctr">
              <a:lnSpc>
                <a:spcPct val="100000"/>
              </a:lnSpc>
              <a:spcBef>
                <a:spcPts val="0"/>
              </a:spcBef>
              <a:buNone/>
              <a:defRPr sz="4800">
                <a:latin typeface="+mj-lt"/>
              </a:defRPr>
            </a:lvl1pPr>
          </a:lstStyle>
          <a:p>
            <a:pPr lvl="0"/>
            <a:r>
              <a:rPr lang="en-US" dirty="0"/>
              <a:t>Click to add Quote</a:t>
            </a:r>
          </a:p>
        </p:txBody>
      </p:sp>
    </p:spTree>
    <p:extLst>
      <p:ext uri="{BB962C8B-B14F-4D97-AF65-F5344CB8AC3E}">
        <p14:creationId xmlns:p14="http://schemas.microsoft.com/office/powerpoint/2010/main" val="19709600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1C948E0A-DAAD-770F-21DF-99504CDB6948}"/>
              </a:ext>
            </a:extLst>
          </p:cNvPr>
          <p:cNvSpPr>
            <a:spLocks noGrp="1"/>
          </p:cNvSpPr>
          <p:nvPr>
            <p:ph type="title"/>
          </p:nvPr>
        </p:nvSpPr>
        <p:spPr>
          <a:xfrm>
            <a:off x="678871" y="694932"/>
            <a:ext cx="10827330" cy="985966"/>
          </a:xfrm>
        </p:spPr>
        <p:txBody>
          <a:bodyPr anchor="t"/>
          <a:lstStyle/>
          <a:p>
            <a:r>
              <a:rPr lang="en-US"/>
              <a:t>Click to edit Master title style</a:t>
            </a:r>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686122" y="2057399"/>
            <a:ext cx="5140007"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6365872" y="2057399"/>
            <a:ext cx="5140328"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FEA833E-541C-85C6-BF1E-EC605C8F4B39}"/>
              </a:ext>
            </a:extLst>
          </p:cNvPr>
          <p:cNvSpPr>
            <a:spLocks noGrp="1"/>
          </p:cNvSpPr>
          <p:nvPr>
            <p:ph type="ftr" sz="quarter" idx="18"/>
          </p:nvPr>
        </p:nvSpPr>
        <p:spPr/>
        <p:txBody>
          <a:bodyPr/>
          <a:lstStyle/>
          <a:p>
            <a:endParaRPr lang="en-US" dirty="0"/>
          </a:p>
        </p:txBody>
      </p:sp>
      <p:sp>
        <p:nvSpPr>
          <p:cNvPr id="2" name="Date Placeholder 1">
            <a:extLst>
              <a:ext uri="{FF2B5EF4-FFF2-40B4-BE49-F238E27FC236}">
                <a16:creationId xmlns:a16="http://schemas.microsoft.com/office/drawing/2014/main" id="{F14C70C3-D6A0-EE88-649F-33534359824B}"/>
              </a:ext>
            </a:extLst>
          </p:cNvPr>
          <p:cNvSpPr>
            <a:spLocks noGrp="1"/>
          </p:cNvSpPr>
          <p:nvPr>
            <p:ph type="dt" sz="half" idx="17"/>
          </p:nvPr>
        </p:nvSpPr>
        <p:spPr/>
        <p:txBody>
          <a:bodyPr/>
          <a:lstStyle/>
          <a:p>
            <a:endParaRPr lang="en-US" dirty="0"/>
          </a:p>
        </p:txBody>
      </p:sp>
      <p:sp>
        <p:nvSpPr>
          <p:cNvPr id="6" name="Slide Number Placeholder 5">
            <a:extLst>
              <a:ext uri="{FF2B5EF4-FFF2-40B4-BE49-F238E27FC236}">
                <a16:creationId xmlns:a16="http://schemas.microsoft.com/office/drawing/2014/main" id="{05795649-E940-A4B1-5901-B56C3AF3CD31}"/>
              </a:ext>
            </a:extLst>
          </p:cNvPr>
          <p:cNvSpPr>
            <a:spLocks noGrp="1"/>
          </p:cNvSpPr>
          <p:nvPr>
            <p:ph type="sldNum" sz="quarter" idx="19"/>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38812419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1B7E0276-8109-589D-7633-DD4218D7AD4D}"/>
              </a:ext>
            </a:extLst>
          </p:cNvPr>
          <p:cNvSpPr>
            <a:spLocks noGrp="1"/>
          </p:cNvSpPr>
          <p:nvPr>
            <p:ph type="title"/>
          </p:nvPr>
        </p:nvSpPr>
        <p:spPr>
          <a:xfrm>
            <a:off x="678870" y="694932"/>
            <a:ext cx="10827329" cy="985966"/>
          </a:xfrm>
        </p:spPr>
        <p:txBody>
          <a:bodyPr anchor="t"/>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78870" y="1954766"/>
            <a:ext cx="514741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65774" y="1954766"/>
            <a:ext cx="5141914"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Content Placeholder 3">
            <a:extLst>
              <a:ext uri="{FF2B5EF4-FFF2-40B4-BE49-F238E27FC236}">
                <a16:creationId xmlns:a16="http://schemas.microsoft.com/office/drawing/2014/main" id="{068456CB-E141-4FD9-87C3-ECEBF8A7D9A1}"/>
              </a:ext>
            </a:extLst>
          </p:cNvPr>
          <p:cNvSpPr>
            <a:spLocks noGrp="1"/>
          </p:cNvSpPr>
          <p:nvPr>
            <p:ph sz="quarter" idx="15"/>
          </p:nvPr>
        </p:nvSpPr>
        <p:spPr>
          <a:xfrm>
            <a:off x="680459" y="2788468"/>
            <a:ext cx="5145670" cy="33884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9">
            <a:extLst>
              <a:ext uri="{FF2B5EF4-FFF2-40B4-BE49-F238E27FC236}">
                <a16:creationId xmlns:a16="http://schemas.microsoft.com/office/drawing/2014/main" id="{48C7E4C7-BE12-E106-3871-9FD922E346B3}"/>
              </a:ext>
            </a:extLst>
          </p:cNvPr>
          <p:cNvSpPr>
            <a:spLocks noGrp="1"/>
          </p:cNvSpPr>
          <p:nvPr>
            <p:ph sz="quarter" idx="16"/>
          </p:nvPr>
        </p:nvSpPr>
        <p:spPr>
          <a:xfrm>
            <a:off x="6365871" y="2788468"/>
            <a:ext cx="5140177" cy="33884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4F60D6F2-E303-8711-DD86-38797649A730}"/>
              </a:ext>
            </a:extLst>
          </p:cNvPr>
          <p:cNvSpPr>
            <a:spLocks noGrp="1"/>
          </p:cNvSpPr>
          <p:nvPr>
            <p:ph type="ftr" sz="quarter" idx="18"/>
          </p:nvPr>
        </p:nvSpPr>
        <p:spPr/>
        <p:txBody>
          <a:bodyPr/>
          <a:lstStyle/>
          <a:p>
            <a:endParaRPr lang="en-US" dirty="0"/>
          </a:p>
        </p:txBody>
      </p:sp>
      <p:sp>
        <p:nvSpPr>
          <p:cNvPr id="2" name="Date Placeholder 1">
            <a:extLst>
              <a:ext uri="{FF2B5EF4-FFF2-40B4-BE49-F238E27FC236}">
                <a16:creationId xmlns:a16="http://schemas.microsoft.com/office/drawing/2014/main" id="{7C3E9AFB-293B-FDFA-726C-92E53E70E9AF}"/>
              </a:ext>
            </a:extLst>
          </p:cNvPr>
          <p:cNvSpPr>
            <a:spLocks noGrp="1"/>
          </p:cNvSpPr>
          <p:nvPr>
            <p:ph type="dt" sz="half" idx="17"/>
          </p:nvPr>
        </p:nvSpPr>
        <p:spPr/>
        <p:txBody>
          <a:bodyPr/>
          <a:lstStyle/>
          <a:p>
            <a:endParaRPr lang="en-US" dirty="0"/>
          </a:p>
        </p:txBody>
      </p:sp>
      <p:sp>
        <p:nvSpPr>
          <p:cNvPr id="6" name="Slide Number Placeholder 5">
            <a:extLst>
              <a:ext uri="{FF2B5EF4-FFF2-40B4-BE49-F238E27FC236}">
                <a16:creationId xmlns:a16="http://schemas.microsoft.com/office/drawing/2014/main" id="{365AF8AA-F8D4-60EA-F11A-6775234BA521}"/>
              </a:ext>
            </a:extLst>
          </p:cNvPr>
          <p:cNvSpPr>
            <a:spLocks noGrp="1"/>
          </p:cNvSpPr>
          <p:nvPr>
            <p:ph type="sldNum" sz="quarter" idx="19"/>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209829656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55A025B8-8BA0-89AA-4360-51FBAF2B224B}"/>
              </a:ext>
            </a:extLst>
          </p:cNvPr>
          <p:cNvSpPr>
            <a:spLocks noGrp="1"/>
          </p:cNvSpPr>
          <p:nvPr>
            <p:ph type="title"/>
          </p:nvPr>
        </p:nvSpPr>
        <p:spPr>
          <a:xfrm>
            <a:off x="678872" y="694932"/>
            <a:ext cx="10827328" cy="985966"/>
          </a:xfrm>
        </p:spPr>
        <p:txBody>
          <a:bodyPr anchor="t"/>
          <a:lstStyle/>
          <a:p>
            <a:r>
              <a:rPr lang="en-US"/>
              <a:t>Click to edit Master title style</a:t>
            </a:r>
          </a:p>
        </p:txBody>
      </p:sp>
      <p:sp>
        <p:nvSpPr>
          <p:cNvPr id="3" name="Footer Placeholder 2">
            <a:extLst>
              <a:ext uri="{FF2B5EF4-FFF2-40B4-BE49-F238E27FC236}">
                <a16:creationId xmlns:a16="http://schemas.microsoft.com/office/drawing/2014/main" id="{BAC59BD1-7576-196A-D571-FD57E7190429}"/>
              </a:ext>
            </a:extLst>
          </p:cNvPr>
          <p:cNvSpPr>
            <a:spLocks noGrp="1"/>
          </p:cNvSpPr>
          <p:nvPr>
            <p:ph type="ftr" sz="quarter" idx="11"/>
          </p:nvPr>
        </p:nvSpPr>
        <p:spPr/>
        <p:txBody>
          <a:bodyPr/>
          <a:lstStyle/>
          <a:p>
            <a:endParaRPr lang="en-US" dirty="0"/>
          </a:p>
        </p:txBody>
      </p:sp>
      <p:sp>
        <p:nvSpPr>
          <p:cNvPr id="2" name="Date Placeholder 1">
            <a:extLst>
              <a:ext uri="{FF2B5EF4-FFF2-40B4-BE49-F238E27FC236}">
                <a16:creationId xmlns:a16="http://schemas.microsoft.com/office/drawing/2014/main" id="{D684E8B1-4F38-9B1B-6424-6BC2452D4DE6}"/>
              </a:ext>
            </a:extLst>
          </p:cNvPr>
          <p:cNvSpPr>
            <a:spLocks noGrp="1"/>
          </p:cNvSpPr>
          <p:nvPr>
            <p:ph type="dt" sz="half" idx="10"/>
          </p:nvPr>
        </p:nvSpPr>
        <p:spPr/>
        <p:txBody>
          <a:bodyPr/>
          <a:lstStyle/>
          <a:p>
            <a:endParaRPr lang="en-US" dirty="0"/>
          </a:p>
        </p:txBody>
      </p:sp>
      <p:sp>
        <p:nvSpPr>
          <p:cNvPr id="4" name="Slide Number Placeholder 3">
            <a:extLst>
              <a:ext uri="{FF2B5EF4-FFF2-40B4-BE49-F238E27FC236}">
                <a16:creationId xmlns:a16="http://schemas.microsoft.com/office/drawing/2014/main" id="{2004E196-21CE-CE9F-7563-03912CCB4D69}"/>
              </a:ext>
            </a:extLst>
          </p:cNvPr>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17538392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5B9ECF3-58F8-D0BC-147E-E4CFB4923C49}"/>
              </a:ext>
            </a:extLst>
          </p:cNvPr>
          <p:cNvSpPr>
            <a:spLocks noGrp="1"/>
          </p:cNvSpPr>
          <p:nvPr>
            <p:ph type="ftr" sz="quarter" idx="11"/>
          </p:nvPr>
        </p:nvSpPr>
        <p:spPr/>
        <p:txBody>
          <a:bodyPr/>
          <a:lstStyle/>
          <a:p>
            <a:endParaRPr lang="en-US" dirty="0"/>
          </a:p>
        </p:txBody>
      </p:sp>
      <p:sp>
        <p:nvSpPr>
          <p:cNvPr id="2" name="Date Placeholder 1">
            <a:extLst>
              <a:ext uri="{FF2B5EF4-FFF2-40B4-BE49-F238E27FC236}">
                <a16:creationId xmlns:a16="http://schemas.microsoft.com/office/drawing/2014/main" id="{5C939631-83CC-B848-B327-B33DAF5AF158}"/>
              </a:ext>
            </a:extLst>
          </p:cNvPr>
          <p:cNvSpPr>
            <a:spLocks noGrp="1"/>
          </p:cNvSpPr>
          <p:nvPr>
            <p:ph type="dt" sz="half" idx="10"/>
          </p:nvPr>
        </p:nvSpPr>
        <p:spPr/>
        <p:txBody>
          <a:bodyPr/>
          <a:lstStyle/>
          <a:p>
            <a:endParaRPr lang="en-US" dirty="0"/>
          </a:p>
        </p:txBody>
      </p:sp>
      <p:sp>
        <p:nvSpPr>
          <p:cNvPr id="4" name="Slide Number Placeholder 3">
            <a:extLst>
              <a:ext uri="{FF2B5EF4-FFF2-40B4-BE49-F238E27FC236}">
                <a16:creationId xmlns:a16="http://schemas.microsoft.com/office/drawing/2014/main" id="{68070C40-BA47-C8B9-46F3-E3616FAC2C2C}"/>
              </a:ext>
            </a:extLst>
          </p:cNvPr>
          <p:cNvSpPr>
            <a:spLocks noGrp="1"/>
          </p:cNvSpPr>
          <p:nvPr>
            <p:ph type="sldNum" sz="quarter" idx="12"/>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70978862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85802" y="685800"/>
            <a:ext cx="3962398" cy="1616185"/>
          </a:xfrm>
        </p:spPr>
        <p:txBody>
          <a:bodyPr anchor="t">
            <a:normAutofit/>
          </a:bodyPr>
          <a:lstStyle>
            <a:lvl1pPr>
              <a:defRPr sz="2400"/>
            </a:lvl1pPr>
          </a:lstStyle>
          <a:p>
            <a:r>
              <a:rPr lang="en-US"/>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85801" y="2590800"/>
            <a:ext cx="3962399" cy="3572257"/>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685800"/>
            <a:ext cx="6371491" cy="5468121"/>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620653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78871" y="685800"/>
            <a:ext cx="4242643" cy="1624931"/>
          </a:xfrm>
        </p:spPr>
        <p:txBody>
          <a:bodyPr anchor="t">
            <a:normAutofit/>
          </a:bodyPr>
          <a:lstStyle>
            <a:lvl1pPr>
              <a:defRPr sz="28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80679" y="2826137"/>
            <a:ext cx="4230787" cy="3336920"/>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5340483" y="698756"/>
            <a:ext cx="6165717" cy="5442639"/>
          </a:xfrm>
          <a:blipFill>
            <a:blip r:embed="rId2">
              <a:alphaModFix amt="60000"/>
              <a:extLst>
                <a:ext uri="{28A0092B-C50C-407E-A947-70E740481C1C}">
                  <a14:useLocalDpi xmlns:a14="http://schemas.microsoft.com/office/drawing/2010/main" val="0"/>
                </a:ext>
              </a:extLst>
            </a:blip>
            <a:srcRect/>
            <a:stretch>
              <a:fillRect l="-28837" r="-28837"/>
            </a:stretch>
          </a:blipFill>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   </a:t>
            </a:r>
          </a:p>
        </p:txBody>
      </p:sp>
    </p:spTree>
    <p:extLst>
      <p:ext uri="{BB962C8B-B14F-4D97-AF65-F5344CB8AC3E}">
        <p14:creationId xmlns:p14="http://schemas.microsoft.com/office/powerpoint/2010/main" val="13277480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78871" y="685800"/>
            <a:ext cx="5417129" cy="1819664"/>
          </a:xfrm>
        </p:spPr>
        <p:txBody>
          <a:bodyPr anchor="t">
            <a:noAutofit/>
          </a:bodyPr>
          <a:lstStyle>
            <a:lvl1pPr>
              <a:defRPr sz="28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78871" y="3276599"/>
            <a:ext cx="10827329" cy="2886457"/>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B6179F71-BB04-AC80-5A43-4718DF5050BB}"/>
              </a:ext>
            </a:extLst>
          </p:cNvPr>
          <p:cNvSpPr>
            <a:spLocks noGrp="1"/>
          </p:cNvSpPr>
          <p:nvPr>
            <p:ph type="ftr" sz="quarter" idx="15"/>
          </p:nvPr>
        </p:nvSpPr>
        <p:spPr/>
        <p:txBody>
          <a:bodyPr/>
          <a:lstStyle/>
          <a:p>
            <a:endParaRPr lang="en-US" dirty="0"/>
          </a:p>
        </p:txBody>
      </p:sp>
      <p:sp>
        <p:nvSpPr>
          <p:cNvPr id="3" name="Date Placeholder 2">
            <a:extLst>
              <a:ext uri="{FF2B5EF4-FFF2-40B4-BE49-F238E27FC236}">
                <a16:creationId xmlns:a16="http://schemas.microsoft.com/office/drawing/2014/main" id="{B2C1D9A8-162F-30DE-21D0-F531C2AC38B5}"/>
              </a:ext>
            </a:extLst>
          </p:cNvPr>
          <p:cNvSpPr>
            <a:spLocks noGrp="1"/>
          </p:cNvSpPr>
          <p:nvPr>
            <p:ph type="dt" sz="half" idx="14"/>
          </p:nvPr>
        </p:nvSpPr>
        <p:spPr/>
        <p:txBody>
          <a:bodyPr/>
          <a:lstStyle/>
          <a:p>
            <a:endParaRPr lang="en-US" dirty="0"/>
          </a:p>
        </p:txBody>
      </p:sp>
      <p:sp>
        <p:nvSpPr>
          <p:cNvPr id="5" name="Slide Number Placeholder 4">
            <a:extLst>
              <a:ext uri="{FF2B5EF4-FFF2-40B4-BE49-F238E27FC236}">
                <a16:creationId xmlns:a16="http://schemas.microsoft.com/office/drawing/2014/main" id="{91903FBD-DD44-33D2-4C38-3C6BF9FB5E01}"/>
              </a:ext>
            </a:extLst>
          </p:cNvPr>
          <p:cNvSpPr>
            <a:spLocks noGrp="1"/>
          </p:cNvSpPr>
          <p:nvPr>
            <p:ph type="sldNum" sz="quarter" idx="16"/>
          </p:nvPr>
        </p:nvSpPr>
        <p:spPr/>
        <p:txBody>
          <a:bodyPr/>
          <a:lstStyle/>
          <a:p>
            <a:fld id="{AEAA3239-9EA4-4A65-A281-97F994456D9F}" type="slidenum">
              <a:rPr lang="en-US" smtClean="0"/>
              <a:pPr/>
              <a:t>‹#›</a:t>
            </a:fld>
            <a:endParaRPr lang="en-US"/>
          </a:p>
        </p:txBody>
      </p:sp>
    </p:spTree>
    <p:extLst>
      <p:ext uri="{BB962C8B-B14F-4D97-AF65-F5344CB8AC3E}">
        <p14:creationId xmlns:p14="http://schemas.microsoft.com/office/powerpoint/2010/main" val="98593459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78871" y="706305"/>
            <a:ext cx="6370507" cy="1842020"/>
          </a:xfrm>
        </p:spPr>
        <p:txBody>
          <a:bodyPr anchor="b">
            <a:noAutofit/>
          </a:bodyPr>
          <a:lstStyle>
            <a:lvl1pPr>
              <a:defRPr sz="28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78871" y="2701660"/>
            <a:ext cx="6370507" cy="2325557"/>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400"/>
            </a:lvl4pPr>
            <a:lvl5pPr marL="914400" indent="0">
              <a:buNone/>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09DDBCCE-CCAB-448A-1E13-595ADE9E2A88}"/>
              </a:ext>
            </a:extLst>
          </p:cNvPr>
          <p:cNvSpPr>
            <a:spLocks noGrp="1"/>
          </p:cNvSpPr>
          <p:nvPr>
            <p:ph type="dt" sz="half" idx="2"/>
          </p:nvPr>
        </p:nvSpPr>
        <p:spPr>
          <a:xfrm>
            <a:off x="6181252" y="6343955"/>
            <a:ext cx="2202644" cy="365125"/>
          </a:xfrm>
          <a:prstGeom prst="rect">
            <a:avLst/>
          </a:prstGeom>
        </p:spPr>
        <p:txBody>
          <a:bodyPr vert="horz" lIns="91440" tIns="45720" rIns="91440" bIns="45720" rtlCol="0" anchor="ctr"/>
          <a:lstStyle>
            <a:lvl1pPr algn="ctr">
              <a:defRPr sz="900">
                <a:solidFill>
                  <a:schemeClr val="tx1"/>
                </a:solidFill>
              </a:defRPr>
            </a:lvl1pPr>
          </a:lstStyle>
          <a:p>
            <a:pPr algn="ctr"/>
            <a:endParaRPr lang="en-US"/>
          </a:p>
        </p:txBody>
      </p:sp>
      <p:sp>
        <p:nvSpPr>
          <p:cNvPr id="11" name="Slide Number Placeholder 5">
            <a:extLst>
              <a:ext uri="{FF2B5EF4-FFF2-40B4-BE49-F238E27FC236}">
                <a16:creationId xmlns:a16="http://schemas.microsoft.com/office/drawing/2014/main" id="{02C093BF-07F3-517D-599F-4A80C3D441E7}"/>
              </a:ext>
            </a:extLst>
          </p:cNvPr>
          <p:cNvSpPr>
            <a:spLocks noGrp="1"/>
          </p:cNvSpPr>
          <p:nvPr>
            <p:ph type="sldNum" sz="quarter" idx="4"/>
          </p:nvPr>
        </p:nvSpPr>
        <p:spPr>
          <a:xfrm>
            <a:off x="11147097" y="6343955"/>
            <a:ext cx="357412" cy="365125"/>
          </a:xfrm>
          <a:prstGeom prst="rect">
            <a:avLst/>
          </a:prstGeom>
        </p:spPr>
        <p:txBody>
          <a:bodyPr vert="horz" lIns="91440" tIns="45720" rIns="91440" bIns="45720" rtlCol="0" anchor="ctr"/>
          <a:lstStyle>
            <a:lvl1pPr algn="r">
              <a:defRPr sz="900">
                <a:solidFill>
                  <a:schemeClr val="tx1"/>
                </a:solidFill>
              </a:defRPr>
            </a:lvl1pPr>
          </a:lstStyle>
          <a:p>
            <a:fld id="{AEAA3239-9EA4-4A65-A281-97F994456D9F}" type="slidenum">
              <a:rPr lang="en-US" smtClean="0"/>
              <a:pPr/>
              <a:t>‹#›</a:t>
            </a:fld>
            <a:endParaRPr lang="en-US" sz="900"/>
          </a:p>
        </p:txBody>
      </p:sp>
    </p:spTree>
    <p:extLst>
      <p:ext uri="{BB962C8B-B14F-4D97-AF65-F5344CB8AC3E}">
        <p14:creationId xmlns:p14="http://schemas.microsoft.com/office/powerpoint/2010/main" val="29592063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78871" y="694938"/>
            <a:ext cx="10825637" cy="79208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78872" y="1676400"/>
            <a:ext cx="10825636" cy="44866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Rectangle 10" hidden="1">
            <a:extLst>
              <a:ext uri="{FF2B5EF4-FFF2-40B4-BE49-F238E27FC236}">
                <a16:creationId xmlns:a16="http://schemas.microsoft.com/office/drawing/2014/main" id="{D7982C74-1A7B-1EF6-C767-EC1102B8BC05}"/>
              </a:ext>
            </a:extLst>
          </p:cNvPr>
          <p:cNvSpPr/>
          <p:nvPr/>
        </p:nvSpPr>
        <p:spPr>
          <a:xfrm>
            <a:off x="11504507" y="0"/>
            <a:ext cx="687493"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hidden="1">
            <a:extLst>
              <a:ext uri="{FF2B5EF4-FFF2-40B4-BE49-F238E27FC236}">
                <a16:creationId xmlns:a16="http://schemas.microsoft.com/office/drawing/2014/main" id="{1C58F15E-3B29-FA0D-33D1-930904DB63AC}"/>
              </a:ext>
            </a:extLst>
          </p:cNvPr>
          <p:cNvSpPr/>
          <p:nvPr userDrawn="1"/>
        </p:nvSpPr>
        <p:spPr>
          <a:xfrm>
            <a:off x="11504507" y="0"/>
            <a:ext cx="687493"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Date Placeholder 3">
            <a:extLst>
              <a:ext uri="{FF2B5EF4-FFF2-40B4-BE49-F238E27FC236}">
                <a16:creationId xmlns:a16="http://schemas.microsoft.com/office/drawing/2014/main" id="{CACE51C6-D285-36B9-E05D-34304BF86607}"/>
              </a:ext>
            </a:extLst>
          </p:cNvPr>
          <p:cNvSpPr>
            <a:spLocks noGrp="1"/>
          </p:cNvSpPr>
          <p:nvPr>
            <p:ph type="dt" sz="half" idx="2"/>
          </p:nvPr>
        </p:nvSpPr>
        <p:spPr>
          <a:xfrm>
            <a:off x="8893929" y="6343955"/>
            <a:ext cx="2202644" cy="365125"/>
          </a:xfrm>
          <a:prstGeom prst="rect">
            <a:avLst/>
          </a:prstGeom>
        </p:spPr>
        <p:txBody>
          <a:bodyPr vert="horz" lIns="91440" tIns="45720" rIns="91440" bIns="45720" rtlCol="0" anchor="ctr"/>
          <a:lstStyle>
            <a:lvl1pPr algn="r" rtl="0">
              <a:defRPr sz="900">
                <a:solidFill>
                  <a:schemeClr val="tx1"/>
                </a:solidFill>
              </a:defRPr>
            </a:lvl1pPr>
          </a:lstStyle>
          <a:p>
            <a:endParaRPr lang="en-US" dirty="0"/>
          </a:p>
        </p:txBody>
      </p:sp>
      <p:sp>
        <p:nvSpPr>
          <p:cNvPr id="12" name="Footer Placeholder 4">
            <a:extLst>
              <a:ext uri="{FF2B5EF4-FFF2-40B4-BE49-F238E27FC236}">
                <a16:creationId xmlns:a16="http://schemas.microsoft.com/office/drawing/2014/main" id="{53C65791-CE33-6F98-64A9-9C6803567DBD}"/>
              </a:ext>
            </a:extLst>
          </p:cNvPr>
          <p:cNvSpPr>
            <a:spLocks noGrp="1"/>
          </p:cNvSpPr>
          <p:nvPr>
            <p:ph type="ftr" sz="quarter" idx="3"/>
          </p:nvPr>
        </p:nvSpPr>
        <p:spPr>
          <a:xfrm>
            <a:off x="678871" y="6343955"/>
            <a:ext cx="2739181" cy="365125"/>
          </a:xfrm>
          <a:prstGeom prst="rect">
            <a:avLst/>
          </a:prstGeom>
        </p:spPr>
        <p:txBody>
          <a:bodyPr vert="horz" lIns="91440" tIns="45720" rIns="91440" bIns="45720" rtlCol="0" anchor="ctr"/>
          <a:lstStyle>
            <a:lvl1pPr algn="l" rtl="0">
              <a:defRPr sz="900">
                <a:solidFill>
                  <a:schemeClr val="tx1"/>
                </a:solidFill>
              </a:defRPr>
            </a:lvl1pPr>
          </a:lstStyle>
          <a:p>
            <a:endParaRPr lang="en-US" dirty="0"/>
          </a:p>
        </p:txBody>
      </p:sp>
      <p:sp>
        <p:nvSpPr>
          <p:cNvPr id="13" name="Slide Number Placeholder 5">
            <a:extLst>
              <a:ext uri="{FF2B5EF4-FFF2-40B4-BE49-F238E27FC236}">
                <a16:creationId xmlns:a16="http://schemas.microsoft.com/office/drawing/2014/main" id="{9C4E2BDE-BF41-53AE-AAF9-E1E0BE6AB889}"/>
              </a:ext>
            </a:extLst>
          </p:cNvPr>
          <p:cNvSpPr>
            <a:spLocks noGrp="1"/>
          </p:cNvSpPr>
          <p:nvPr>
            <p:ph type="sldNum" sz="quarter" idx="4"/>
          </p:nvPr>
        </p:nvSpPr>
        <p:spPr>
          <a:xfrm>
            <a:off x="11147097" y="6343955"/>
            <a:ext cx="357412" cy="365125"/>
          </a:xfrm>
          <a:prstGeom prst="rect">
            <a:avLst/>
          </a:prstGeom>
        </p:spPr>
        <p:txBody>
          <a:bodyPr vert="horz" lIns="91440" tIns="45720" rIns="91440" bIns="45720" rtlCol="0" anchor="ctr"/>
          <a:lstStyle>
            <a:lvl1pPr algn="r" rtl="0">
              <a:defRPr sz="900">
                <a:solidFill>
                  <a:schemeClr val="tx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309491445"/>
      </p:ext>
    </p:extLst>
  </p:cSld>
  <p:clrMap bg1="dk1" tx1="lt1" bg2="dk2" tx2="lt2" accent1="accent1" accent2="accent2" accent3="accent3" accent4="accent4" accent5="accent5" accent6="accent6" hlink="hlink" folHlink="folHlink"/>
  <p:sldLayoutIdLst>
    <p:sldLayoutId id="2147484012" r:id="rId1"/>
    <p:sldLayoutId id="2147484013" r:id="rId2"/>
    <p:sldLayoutId id="2147484014" r:id="rId3"/>
    <p:sldLayoutId id="2147484015" r:id="rId4"/>
    <p:sldLayoutId id="2147484016" r:id="rId5"/>
    <p:sldLayoutId id="2147484017" r:id="rId6"/>
    <p:sldLayoutId id="2147484018" r:id="rId7"/>
    <p:sldLayoutId id="2147484019" r:id="rId8"/>
    <p:sldLayoutId id="2147484020" r:id="rId9"/>
    <p:sldLayoutId id="2147484021" r:id="rId10"/>
    <p:sldLayoutId id="2147484022" r:id="rId11"/>
    <p:sldLayoutId id="2147484023" r:id="rId12"/>
    <p:sldLayoutId id="2147484024" r:id="rId13"/>
    <p:sldLayoutId id="2147484025" r:id="rId14"/>
    <p:sldLayoutId id="2147484026" r:id="rId15"/>
    <p:sldLayoutId id="2147484027" r:id="rId16"/>
    <p:sldLayoutId id="2147484028" r:id="rId17"/>
    <p:sldLayoutId id="2147484029" r:id="rId18"/>
    <p:sldLayoutId id="2147484030" r:id="rId19"/>
    <p:sldLayoutId id="2147484031" r:id="rId20"/>
    <p:sldLayoutId id="2147484032" r:id="rId21"/>
    <p:sldLayoutId id="2147484033" r:id="rId22"/>
    <p:sldLayoutId id="2147484034" r:id="rId23"/>
    <p:sldLayoutId id="2147484035" r:id="rId24"/>
    <p:sldLayoutId id="2147484036" r:id="rId25"/>
    <p:sldLayoutId id="2147484037" r:id="rId26"/>
    <p:sldLayoutId id="2147484038" r:id="rId27"/>
    <p:sldLayoutId id="2147484039" r:id="rId28"/>
    <p:sldLayoutId id="2147484040" r:id="rId29"/>
    <p:sldLayoutId id="2147484041" r:id="rId30"/>
    <p:sldLayoutId id="2147484042" r:id="rId31"/>
    <p:sldLayoutId id="2147484043" r:id="rId32"/>
    <p:sldLayoutId id="2147484044" r:id="rId33"/>
    <p:sldLayoutId id="2147484045" r:id="rId34"/>
    <p:sldLayoutId id="2147484046" r:id="rId35"/>
    <p:sldLayoutId id="2147484047" r:id="rId36"/>
    <p:sldLayoutId id="2147484048" r:id="rId37"/>
    <p:sldLayoutId id="2147484049" r:id="rId38"/>
    <p:sldLayoutId id="2147484050" r:id="rId39"/>
    <p:sldLayoutId id="2147484051" r:id="rId40"/>
    <p:sldLayoutId id="2147484052" r:id="rId41"/>
    <p:sldLayoutId id="2147484053" r:id="rId42"/>
    <p:sldLayoutId id="2147484054" r:id="rId43"/>
    <p:sldLayoutId id="2147484055" r:id="rId44"/>
    <p:sldLayoutId id="2147484056" r:id="rId45"/>
    <p:sldLayoutId id="2147484057" r:id="rId46"/>
    <p:sldLayoutId id="2147484058" r:id="rId47"/>
    <p:sldLayoutId id="2147484059" r:id="rId48"/>
    <p:sldLayoutId id="2147484060" r:id="rId49"/>
    <p:sldLayoutId id="2147484061" r:id="rId50"/>
    <p:sldLayoutId id="2147484062" r:id="rId51"/>
    <p:sldLayoutId id="2147484063" r:id="rId52"/>
  </p:sldLayoutIdLst>
  <p:hf sldNum="0" hdr="0" ftr="0" dt="0"/>
  <p:txStyles>
    <p:titleStyle>
      <a:lvl1pPr algn="l" defTabSz="914400" rtl="0" eaLnBrk="1" latinLnBrk="0" hangingPunct="1">
        <a:lnSpc>
          <a:spcPct val="100000"/>
        </a:lnSpc>
        <a:spcBef>
          <a:spcPct val="0"/>
        </a:spcBef>
        <a:buNone/>
        <a:defRPr sz="2800" b="0" kern="1200" cap="all" spc="600"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spcAft>
          <a:spcPts val="600"/>
        </a:spcAft>
        <a:buFont typeface="Arial" panose="020B0604020202020204" pitchFamily="34" charset="0"/>
        <a:buChar char="•"/>
        <a:defRPr sz="1400" kern="1200">
          <a:solidFill>
            <a:schemeClr val="tx1"/>
          </a:solidFill>
          <a:latin typeface="+mn-lt"/>
          <a:ea typeface="+mn-ea"/>
          <a:cs typeface="+mn-cs"/>
        </a:defRPr>
      </a:lvl1pPr>
      <a:lvl2pPr marL="457200" indent="-228600" algn="l" defTabSz="914400" rtl="0" eaLnBrk="1" latinLnBrk="0" hangingPunct="1">
        <a:lnSpc>
          <a:spcPct val="100000"/>
        </a:lnSpc>
        <a:spcBef>
          <a:spcPts val="500"/>
        </a:spcBef>
        <a:spcAft>
          <a:spcPts val="600"/>
        </a:spcAft>
        <a:buFont typeface="Arial" panose="020B0604020202020204" pitchFamily="34" charset="0"/>
        <a:buChar char="•"/>
        <a:defRPr sz="1400" kern="1200">
          <a:solidFill>
            <a:schemeClr val="tx1"/>
          </a:solidFill>
          <a:latin typeface="+mn-lt"/>
          <a:ea typeface="+mn-ea"/>
          <a:cs typeface="+mn-cs"/>
        </a:defRPr>
      </a:lvl2pPr>
      <a:lvl3pPr marL="685800" indent="-228600" algn="l" defTabSz="914400" rtl="0" eaLnBrk="1" latinLnBrk="0" hangingPunct="1">
        <a:lnSpc>
          <a:spcPct val="100000"/>
        </a:lnSpc>
        <a:spcBef>
          <a:spcPts val="500"/>
        </a:spcBef>
        <a:spcAft>
          <a:spcPts val="600"/>
        </a:spcAft>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00000"/>
        </a:lnSpc>
        <a:spcBef>
          <a:spcPts val="500"/>
        </a:spcBef>
        <a:spcAft>
          <a:spcPts val="600"/>
        </a:spcAft>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00000"/>
        </a:lnSpc>
        <a:spcBef>
          <a:spcPts val="500"/>
        </a:spcBef>
        <a:spcAft>
          <a:spcPts val="600"/>
        </a:spcAft>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7" orient="horz" pos="2160" userDrawn="1">
          <p15:clr>
            <a:srgbClr val="F26B43"/>
          </p15:clr>
        </p15:guide>
        <p15:guide id="28" pos="3840" userDrawn="1">
          <p15:clr>
            <a:srgbClr val="F26B43"/>
          </p15:clr>
        </p15:guide>
        <p15:guide id="29" pos="7296" userDrawn="1">
          <p15:clr>
            <a:srgbClr val="F26B43"/>
          </p15:clr>
        </p15:guide>
        <p15:guide id="30" pos="384"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872FD-7E92-C3C8-5956-A6C41548252E}"/>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F01FB9CD-CBF7-C634-8B2F-5E2490FDF9F0}"/>
              </a:ext>
            </a:extLst>
          </p:cNvPr>
          <p:cNvSpPr>
            <a:spLocks noGrp="1"/>
          </p:cNvSpPr>
          <p:nvPr>
            <p:ph type="ctrTitle"/>
          </p:nvPr>
        </p:nvSpPr>
        <p:spPr>
          <a:xfrm>
            <a:off x="6248400" y="2819400"/>
            <a:ext cx="5029200" cy="1295400"/>
          </a:xfrm>
        </p:spPr>
        <p:txBody>
          <a:bodyPr>
            <a:normAutofit fontScale="90000"/>
          </a:bodyPr>
          <a:lstStyle/>
          <a:p>
            <a:r>
              <a:rPr lang="ka-GE" dirty="0"/>
              <a:t>კოსმოსური მიკროტალღური ფონი</a:t>
            </a:r>
            <a:br>
              <a:rPr lang="ka-GE" dirty="0"/>
            </a:br>
            <a:endParaRPr lang="en-US" dirty="0"/>
          </a:p>
        </p:txBody>
      </p:sp>
      <p:sp>
        <p:nvSpPr>
          <p:cNvPr id="4" name="Subtitle 3">
            <a:extLst>
              <a:ext uri="{FF2B5EF4-FFF2-40B4-BE49-F238E27FC236}">
                <a16:creationId xmlns:a16="http://schemas.microsoft.com/office/drawing/2014/main" id="{D8319D33-1EDC-2FD6-1393-613ECEB01295}"/>
              </a:ext>
            </a:extLst>
          </p:cNvPr>
          <p:cNvSpPr>
            <a:spLocks noGrp="1"/>
          </p:cNvSpPr>
          <p:nvPr>
            <p:ph type="subTitle" idx="1"/>
          </p:nvPr>
        </p:nvSpPr>
        <p:spPr>
          <a:xfrm>
            <a:off x="6248400" y="4270248"/>
            <a:ext cx="5029200" cy="685800"/>
          </a:xfrm>
        </p:spPr>
        <p:txBody>
          <a:bodyPr>
            <a:normAutofit/>
          </a:bodyPr>
          <a:lstStyle/>
          <a:p>
            <a:r>
              <a:rPr lang="ka-GE" dirty="0"/>
              <a:t>დემეტრე ნოზაძე</a:t>
            </a:r>
            <a:endParaRPr lang="en-US" dirty="0"/>
          </a:p>
        </p:txBody>
      </p:sp>
    </p:spTree>
    <p:extLst>
      <p:ext uri="{BB962C8B-B14F-4D97-AF65-F5344CB8AC3E}">
        <p14:creationId xmlns:p14="http://schemas.microsoft.com/office/powerpoint/2010/main" val="2329614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5260C8-DCF9-A617-9C1A-6982951ECC28}"/>
              </a:ext>
            </a:extLst>
          </p:cNvPr>
          <p:cNvSpPr>
            <a:spLocks noGrp="1"/>
          </p:cNvSpPr>
          <p:nvPr>
            <p:ph idx="1"/>
          </p:nvPr>
        </p:nvSpPr>
        <p:spPr>
          <a:xfrm>
            <a:off x="678872" y="612844"/>
            <a:ext cx="10827328" cy="5550214"/>
          </a:xfrm>
        </p:spPr>
        <p:txBody>
          <a:bodyPr/>
          <a:lstStyle/>
          <a:p>
            <a:pPr marL="0" indent="0">
              <a:buNone/>
            </a:pPr>
            <a:r>
              <a:rPr lang="ka-GE" dirty="0"/>
              <a:t>კოსმოსური მიკროტალღური ფონი, ასევე ცნობილი როგორც რელიქტური გამოსხივება, არის მიკროტალღური გამოსხივება რომელიც ავსებს მთლიან სივრცეს დაკვირვებად სამყაროში. ჩვეულებრივი ტელესკოპით მისი დანახავა ვერ ხერხდება თუმცა საკმარისად სენსიტიური რადიოტელესკოპი აღიქვამს მკრთალ ფონურ ნათებას რომელიც არ არის დამოკიდებული ვარსკვლავებზე და სხვა მნათობებზე</a:t>
            </a:r>
          </a:p>
          <a:p>
            <a:pPr marL="0" indent="0">
              <a:buNone/>
            </a:pPr>
            <a:r>
              <a:rPr lang="ka-GE" dirty="0"/>
              <a:t>კმფ არის მთავარი მტკიცებულება სამყაროს წარმოშობის დიდი აფეთქების მოდელის. ამ მოდელში ახალგაზრდა სამყარო სავსე იყო სუბ-ატომური ნაწილაკების პლაზმით შექმნილი ნისლით. სამყაროს გაფართოებასთან ერთად პლაზმა გაგრილდა და პროტონებმა და ელექტრონებმა შეძლეს წყალბადის ატომის შექმნა. პლაზმასგან განსხვავებით ამ ატომებს არ შეეძლოთ თერმული გამოსხივების გაფანტვა რის გამოც სამყარო გამჭირვალე გახდა.</a:t>
            </a:r>
          </a:p>
          <a:p>
            <a:pPr marL="0" indent="0">
              <a:buNone/>
            </a:pPr>
            <a:r>
              <a:rPr lang="ka-GE" dirty="0"/>
              <a:t>რეკომბინაციის ეპოქაში ფოტონებს მიეცათ თავისუფლად გადაადგილების საშუალება. თუმცა სამყაროს გაფართოებიდან გამომდინარე მათი ენერგია შემცირდა. უკანასკნელი გაფანტვის ზედაპირი არის ზღვარი რაც ჩვენ შეგვიძლია დავინახოთ ამ ეპოქიდან მომავალი ფოტონების წყალობით</a:t>
            </a:r>
            <a:endParaRPr lang="en-US" dirty="0"/>
          </a:p>
        </p:txBody>
      </p:sp>
      <p:pic>
        <p:nvPicPr>
          <p:cNvPr id="4" name="Picture 3">
            <a:extLst>
              <a:ext uri="{FF2B5EF4-FFF2-40B4-BE49-F238E27FC236}">
                <a16:creationId xmlns:a16="http://schemas.microsoft.com/office/drawing/2014/main" id="{7207594E-2A4E-AFD9-E51F-AD1D20AA072E}"/>
              </a:ext>
            </a:extLst>
          </p:cNvPr>
          <p:cNvPicPr>
            <a:picLocks noChangeAspect="1"/>
          </p:cNvPicPr>
          <p:nvPr/>
        </p:nvPicPr>
        <p:blipFill>
          <a:blip r:embed="rId2"/>
          <a:stretch>
            <a:fillRect/>
          </a:stretch>
        </p:blipFill>
        <p:spPr>
          <a:xfrm>
            <a:off x="4194040" y="3427784"/>
            <a:ext cx="2858513" cy="3430216"/>
          </a:xfrm>
          <a:prstGeom prst="rect">
            <a:avLst/>
          </a:prstGeom>
        </p:spPr>
      </p:pic>
    </p:spTree>
    <p:extLst>
      <p:ext uri="{BB962C8B-B14F-4D97-AF65-F5344CB8AC3E}">
        <p14:creationId xmlns:p14="http://schemas.microsoft.com/office/powerpoint/2010/main" val="4215618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E51ACF-5394-A54C-8376-97A8E92C7E3D}"/>
              </a:ext>
            </a:extLst>
          </p:cNvPr>
          <p:cNvSpPr>
            <a:spLocks noGrp="1"/>
          </p:cNvSpPr>
          <p:nvPr>
            <p:ph idx="1"/>
          </p:nvPr>
        </p:nvSpPr>
        <p:spPr>
          <a:xfrm>
            <a:off x="678872" y="661482"/>
            <a:ext cx="10827328" cy="5501576"/>
          </a:xfrm>
        </p:spPr>
        <p:txBody>
          <a:bodyPr/>
          <a:lstStyle/>
          <a:p>
            <a:pPr marL="0" indent="0">
              <a:buNone/>
            </a:pPr>
            <a:r>
              <a:rPr lang="ka-GE" dirty="0"/>
              <a:t>სამყაროს გაფართოებიდან გამომდინარე კმფ ამჟამად ძალიან ცივია ,  დაახლოებით 3 გრადუსი აბსოლუტური ნულიდან და მისი ტალღის სიგრძე ხილული სპექტრიდან მიკროტალღურში „გადაიწელა“. კმფ მეტწილად ერთგვაროვანია თუმცა არსებობს მცირე ვარიაცები დაკვირვებულ ტემპერატურებში. ეს განსხვავევა გვაძლევს საშუალებას ავხსნათ ისეთი სტრუქტურების შექმნა როგორებიც გალაქტიკებია. ერთი თეორიის მიხედვით სწრაფი გაფართოების პერიოდში მცირე ზომის ფლუქტუაცია ნაწილაკთა სუპში კოსმოსურ პროპორციებზე იწელება. დროთა განმავლობაში მატერია ვარდება სამყაროს სიმკვრივის ნაოჭებში და უფრო და უფრო მძიმე სხეულები იქმნება. მომენტი როდესაც ეს ხდება მჭიდროდაა დაკავშირებული ჰორიზონტის კოსმოლოგიურ ცნებასთან.</a:t>
            </a:r>
          </a:p>
          <a:p>
            <a:pPr marL="0" indent="0">
              <a:buNone/>
            </a:pPr>
            <a:r>
              <a:rPr lang="ka-GE" dirty="0"/>
              <a:t>ფონური გამოსხივების გამოსადეგი თვისება გვაძლევს საშუალებას ფართოდ გამიჯნულ კუთხეებით დაკვირვებისას, ნაოჭების იმდენად დიდ მასშტაბებზე წარმოჩენას რომ მათში მატერიის ჩავარდნა ჯერ არ მომხდარა, ანუ პირველყოფილი ნაოჭების დანახვის შესაძლებლობას.</a:t>
            </a:r>
            <a:endParaRPr lang="en-US" dirty="0"/>
          </a:p>
          <a:p>
            <a:pPr marL="0" indent="0">
              <a:buNone/>
            </a:pPr>
            <a:endParaRPr lang="ka-GE" dirty="0"/>
          </a:p>
          <a:p>
            <a:pPr marL="0" indent="0">
              <a:buNone/>
            </a:pPr>
            <a:endParaRPr lang="en-US" dirty="0"/>
          </a:p>
        </p:txBody>
      </p:sp>
      <p:pic>
        <p:nvPicPr>
          <p:cNvPr id="4" name="Picture 3">
            <a:extLst>
              <a:ext uri="{FF2B5EF4-FFF2-40B4-BE49-F238E27FC236}">
                <a16:creationId xmlns:a16="http://schemas.microsoft.com/office/drawing/2014/main" id="{923C95FA-B48A-0AE2-AA5E-D5EE2C96E0D6}"/>
              </a:ext>
            </a:extLst>
          </p:cNvPr>
          <p:cNvPicPr>
            <a:picLocks noChangeAspect="1"/>
          </p:cNvPicPr>
          <p:nvPr/>
        </p:nvPicPr>
        <p:blipFill>
          <a:blip r:embed="rId2"/>
          <a:stretch>
            <a:fillRect/>
          </a:stretch>
        </p:blipFill>
        <p:spPr>
          <a:xfrm>
            <a:off x="4313489" y="2910866"/>
            <a:ext cx="3558094" cy="3658040"/>
          </a:xfrm>
          <a:prstGeom prst="rect">
            <a:avLst/>
          </a:prstGeom>
        </p:spPr>
      </p:pic>
    </p:spTree>
    <p:extLst>
      <p:ext uri="{BB962C8B-B14F-4D97-AF65-F5344CB8AC3E}">
        <p14:creationId xmlns:p14="http://schemas.microsoft.com/office/powerpoint/2010/main" val="2987841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74FD47-2250-BBC4-B0DF-45B724ADE692}"/>
              </a:ext>
            </a:extLst>
          </p:cNvPr>
          <p:cNvSpPr>
            <a:spLocks noGrp="1"/>
          </p:cNvSpPr>
          <p:nvPr>
            <p:ph idx="1"/>
          </p:nvPr>
        </p:nvSpPr>
        <p:spPr>
          <a:xfrm>
            <a:off x="678872" y="710120"/>
            <a:ext cx="10827328" cy="5452938"/>
          </a:xfrm>
        </p:spPr>
        <p:txBody>
          <a:bodyPr/>
          <a:lstStyle/>
          <a:p>
            <a:pPr marL="0" indent="0">
              <a:buNone/>
            </a:pPr>
            <a:r>
              <a:rPr lang="ka-GE" dirty="0"/>
              <a:t>ცაზე ანისოტროპიის გადანაწილებას აქვს სიხშირული კომპონენტები რომლებიც შეიძლება გამოიხატოს ძალის სპექტრით რომელიც ავლენს პიკების და პლატოების მიმდევრობებს. ეს პიკები გვაძლევენ მნიშვნელოვან ინფორმაციას ახალგაზრდა სამყაროს ფიზიკურ თვისებებზე: პირველი პიკი განსაზღვრავს სამყაროს საერთო გამრუდებას, ხოლო მეორე და მესამე შესაბამისად მატერიის და ბნელი მატერიის სიმკვრივეს,</a:t>
            </a:r>
            <a:endParaRPr lang="en-US" dirty="0"/>
          </a:p>
        </p:txBody>
      </p:sp>
      <p:pic>
        <p:nvPicPr>
          <p:cNvPr id="4" name="Content Placeholder 3">
            <a:extLst>
              <a:ext uri="{FF2B5EF4-FFF2-40B4-BE49-F238E27FC236}">
                <a16:creationId xmlns:a16="http://schemas.microsoft.com/office/drawing/2014/main" id="{18742D4E-442D-6F7B-A9D8-585FD1A12578}"/>
              </a:ext>
            </a:extLst>
          </p:cNvPr>
          <p:cNvPicPr>
            <a:picLocks noChangeAspect="1"/>
          </p:cNvPicPr>
          <p:nvPr/>
        </p:nvPicPr>
        <p:blipFill>
          <a:blip r:embed="rId2"/>
          <a:stretch>
            <a:fillRect/>
          </a:stretch>
        </p:blipFill>
        <p:spPr>
          <a:xfrm>
            <a:off x="1760249" y="2177256"/>
            <a:ext cx="8664574" cy="4332287"/>
          </a:xfrm>
          <a:prstGeom prst="rect">
            <a:avLst/>
          </a:prstGeom>
        </p:spPr>
      </p:pic>
    </p:spTree>
    <p:extLst>
      <p:ext uri="{BB962C8B-B14F-4D97-AF65-F5344CB8AC3E}">
        <p14:creationId xmlns:p14="http://schemas.microsoft.com/office/powerpoint/2010/main" val="4258483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8AB10-1B76-110A-32CE-8A9AC0DC4006}"/>
              </a:ext>
            </a:extLst>
          </p:cNvPr>
          <p:cNvSpPr>
            <a:spLocks noGrp="1"/>
          </p:cNvSpPr>
          <p:nvPr>
            <p:ph idx="1"/>
          </p:nvPr>
        </p:nvSpPr>
        <p:spPr>
          <a:xfrm>
            <a:off x="678872" y="622570"/>
            <a:ext cx="10827328" cy="5540487"/>
          </a:xfrm>
        </p:spPr>
        <p:txBody>
          <a:bodyPr/>
          <a:lstStyle/>
          <a:p>
            <a:pPr marL="0" indent="0">
              <a:buNone/>
            </a:pPr>
            <a:r>
              <a:rPr lang="ka-GE" dirty="0"/>
              <a:t>ის რასაც მცირე მასშტაბებზე ვხედავთ რეალურად არის ხმა. ფოტონები იქცევიან როგორც აირი. ისინი ატარებენ ხმის ტალღებს როცა გრავიტაცია ცდილობს შეკუმშოს აირი და წნევა ხელს უშლის. მიზეზი რის გამოც ჩვენ მას ვხედავთ არის ის რომ შეკუმშული აირი ცხელდება. ჩვენ ხმის ტალღებს ვხედავთ როგორც ცივ და ცხელ წერტილებს ცაში.</a:t>
            </a:r>
          </a:p>
          <a:p>
            <a:pPr marL="0" indent="0">
              <a:buNone/>
            </a:pPr>
            <a:endParaRPr lang="en-US" dirty="0"/>
          </a:p>
        </p:txBody>
      </p:sp>
      <p:pic>
        <p:nvPicPr>
          <p:cNvPr id="4" name="Picture 3">
            <a:extLst>
              <a:ext uri="{FF2B5EF4-FFF2-40B4-BE49-F238E27FC236}">
                <a16:creationId xmlns:a16="http://schemas.microsoft.com/office/drawing/2014/main" id="{33B23A9B-14C9-555D-D61D-F8687B95A35B}"/>
              </a:ext>
            </a:extLst>
          </p:cNvPr>
          <p:cNvPicPr>
            <a:picLocks noChangeAspect="1"/>
          </p:cNvPicPr>
          <p:nvPr/>
        </p:nvPicPr>
        <p:blipFill>
          <a:blip r:embed="rId2"/>
          <a:stretch>
            <a:fillRect/>
          </a:stretch>
        </p:blipFill>
        <p:spPr>
          <a:xfrm>
            <a:off x="4095750" y="2457450"/>
            <a:ext cx="4000500" cy="1943100"/>
          </a:xfrm>
          <a:prstGeom prst="rect">
            <a:avLst/>
          </a:prstGeom>
        </p:spPr>
      </p:pic>
    </p:spTree>
    <p:extLst>
      <p:ext uri="{BB962C8B-B14F-4D97-AF65-F5344CB8AC3E}">
        <p14:creationId xmlns:p14="http://schemas.microsoft.com/office/powerpoint/2010/main" val="2954486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0921F5C-91E7-3B69-EE0E-840C4CDE62F6}"/>
              </a:ext>
            </a:extLst>
          </p:cNvPr>
          <p:cNvSpPr>
            <a:spLocks noGrp="1"/>
          </p:cNvSpPr>
          <p:nvPr>
            <p:ph type="ctrTitle"/>
          </p:nvPr>
        </p:nvSpPr>
        <p:spPr/>
        <p:txBody>
          <a:bodyPr/>
          <a:lstStyle/>
          <a:p>
            <a:r>
              <a:rPr lang="ka-GE" dirty="0"/>
              <a:t>კოსმოსური მიკროტალღური რადიაცია არის პირველყოფილი სინათლე რომელიც სამყაროს ყველა წერტილს ავსებს.</a:t>
            </a:r>
            <a:endParaRPr lang="en-US" dirty="0"/>
          </a:p>
        </p:txBody>
      </p:sp>
    </p:spTree>
    <p:extLst>
      <p:ext uri="{BB962C8B-B14F-4D97-AF65-F5344CB8AC3E}">
        <p14:creationId xmlns:p14="http://schemas.microsoft.com/office/powerpoint/2010/main" val="3139452728"/>
      </p:ext>
    </p:extLst>
  </p:cSld>
  <p:clrMapOvr>
    <a:masterClrMapping/>
  </p:clrMapOvr>
</p:sld>
</file>

<file path=ppt/theme/theme1.xml><?xml version="1.0" encoding="utf-8"?>
<a:theme xmlns:a="http://schemas.openxmlformats.org/drawingml/2006/main" name="Northern lights">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Custom 13">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orthern lights_e16e022e-be2c-4e5f-a1a0-12ee95ec224d_wac_v2" id="{B6B6850C-8787-446D-AEF8-4F4B369C2BE6}" vid="{B649D6A8-486A-404C-BAE4-F6DCFECB1A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2" ma:contentTypeDescription="Create a new document." ma:contentTypeScope="" ma:versionID="0635a23c60cc3de58ab4c1efc88efc6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b2ec4e1d644ed04c8d3fd0ef60d056a4"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element ref="ns2:HasDigitalSignature" minOccurs="0"/>
                <xsd:element ref="ns2:DigitalSignatureProvide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element name="HasDigitalSignature" ma:index="34" nillable="true" ma:displayName="Signed electronically" ma:internalName="HasDigitalSignature" ma:readOnly="true">
      <xsd:simpleType>
        <xsd:restriction base="dms:Boolean"/>
      </xsd:simpleType>
    </xsd:element>
    <xsd:element name="DigitalSignatureProvider" ma:index="35" nillable="true" ma:displayName="Signature provider" ma:internalName="DigitalSignatureProvider"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B99ED26-B189-4BA1-99D0-1112D8C2F106}">
  <ds:schemaRefs>
    <ds:schemaRef ds:uri="http://purl.org/dc/terms/"/>
    <ds:schemaRef ds:uri="http://schemas.microsoft.com/office/2006/metadata/properties"/>
    <ds:schemaRef ds:uri="http://purl.org/dc/dcmitype/"/>
    <ds:schemaRef ds:uri="http://schemas.microsoft.com/office/2006/documentManagement/types"/>
    <ds:schemaRef ds:uri="230e9df3-be65-4c73-a93b-d1236ebd677e"/>
    <ds:schemaRef ds:uri="http://purl.org/dc/elements/1.1/"/>
    <ds:schemaRef ds:uri="http://schemas.microsoft.com/office/infopath/2007/PartnerControls"/>
    <ds:schemaRef ds:uri="http://www.w3.org/XML/1998/namespace"/>
    <ds:schemaRef ds:uri="http://schemas.openxmlformats.org/package/2006/metadata/core-properties"/>
    <ds:schemaRef ds:uri="16c05727-aa75-4e4a-9b5f-8a80a1165891"/>
    <ds:schemaRef ds:uri="71af3243-3dd4-4a8d-8c0d-dd76da1f02a5"/>
    <ds:schemaRef ds:uri="http://schemas.microsoft.com/sharepoint/v3"/>
  </ds:schemaRefs>
</ds:datastoreItem>
</file>

<file path=customXml/itemProps2.xml><?xml version="1.0" encoding="utf-8"?>
<ds:datastoreItem xmlns:ds="http://schemas.openxmlformats.org/officeDocument/2006/customXml" ds:itemID="{1CAF6374-A7FD-4717-AFE0-646B462CEB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E339AF-67FC-4BA3-8B2E-038B3ED310D5}">
  <ds:schemaRefs>
    <ds:schemaRef ds:uri="http://schemas.microsoft.com/sharepoint/v3/contenttype/forms"/>
  </ds:schemaRefs>
</ds:datastoreItem>
</file>

<file path=docMetadata/LabelInfo.xml><?xml version="1.0" encoding="utf-8"?>
<clbl:labelList xmlns:clbl="http://schemas.microsoft.com/office/2020/mipLabelMetadata">
  <clbl:label id="{1a19d03a-48bc-4359-8038-5b5f6d5847c3}"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{2B807E98-FAAF-4741-B172-8C268537DF6D}a68ed2e1-c015-4bc0-a84f-ee5b52e9f56e-TFe16e022e-be2c-4e5f-a1a0-12ee95ec224d7989ee22_win32</Template>
  <TotalTime>67</TotalTime>
  <Words>354</Words>
  <Application>Microsoft Office PowerPoint</Application>
  <PresentationFormat>Widescreen</PresentationFormat>
  <Paragraphs>11</Paragraphs>
  <Slides>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Aptos</vt:lpstr>
      <vt:lpstr>Arial</vt:lpstr>
      <vt:lpstr>Avenir Next LT Pro</vt:lpstr>
      <vt:lpstr>Northern lights</vt:lpstr>
      <vt:lpstr>კოსმოსური მიკროტალღური ფონი </vt:lpstr>
      <vt:lpstr>PowerPoint Presentation</vt:lpstr>
      <vt:lpstr>PowerPoint Presentation</vt:lpstr>
      <vt:lpstr>PowerPoint Presentation</vt:lpstr>
      <vt:lpstr>PowerPoint Presentation</vt:lpstr>
      <vt:lpstr>კოსმოსური მიკროტალღური რადიაცია არის პირველყოფილი სინათლე რომელიც სამყაროს ყველა წერტილს ავსებს.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demetre nozadze</dc:creator>
  <cp:lastModifiedBy>demetre nozadze</cp:lastModifiedBy>
  <cp:revision>1</cp:revision>
  <dcterms:created xsi:type="dcterms:W3CDTF">2026-06-07T22:38:54Z</dcterms:created>
  <dcterms:modified xsi:type="dcterms:W3CDTF">2026-06-07T23:46:19Z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