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3" r:id="rId3"/>
    <p:sldId id="265" r:id="rId4"/>
    <p:sldId id="261" r:id="rId5"/>
    <p:sldId id="264" r:id="rId6"/>
    <p:sldId id="259" r:id="rId7"/>
    <p:sldId id="257" r:id="rId8"/>
    <p:sldId id="260" r:id="rId9"/>
    <p:sldId id="262" r:id="rId10"/>
    <p:sldId id="258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5050"/>
    <a:srgbClr val="7C77BB"/>
    <a:srgbClr val="F63651"/>
    <a:srgbClr val="4FB0EB"/>
    <a:srgbClr val="EAFA50"/>
    <a:srgbClr val="FFA581"/>
    <a:srgbClr val="FF4B4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45E219-89D6-4BBF-8727-978D27274212}" type="datetimeFigureOut">
              <a:rPr lang="en-US" smtClean="0"/>
              <a:pPr/>
              <a:t>6/19/2020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D0535-6B26-44DB-AE7F-7E998752016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45E219-89D6-4BBF-8727-978D27274212}" type="datetimeFigureOut">
              <a:rPr lang="en-US" smtClean="0"/>
              <a:pPr/>
              <a:t>6/19/2020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D0535-6B26-44DB-AE7F-7E998752016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45E219-89D6-4BBF-8727-978D27274212}" type="datetimeFigureOut">
              <a:rPr lang="en-US" smtClean="0"/>
              <a:pPr/>
              <a:t>6/19/2020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312D0535-6B26-44DB-AE7F-7E998752016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45E219-89D6-4BBF-8727-978D27274212}" type="datetimeFigureOut">
              <a:rPr lang="en-US" smtClean="0"/>
              <a:pPr/>
              <a:t>6/19/2020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D0535-6B26-44DB-AE7F-7E998752016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45E219-89D6-4BBF-8727-978D27274212}" type="datetimeFigureOut">
              <a:rPr lang="en-US" smtClean="0"/>
              <a:pPr/>
              <a:t>6/19/2020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D0535-6B26-44DB-AE7F-7E998752016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45E219-89D6-4BBF-8727-978D27274212}" type="datetimeFigureOut">
              <a:rPr lang="en-US" smtClean="0"/>
              <a:pPr/>
              <a:t>6/19/2020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D0535-6B26-44DB-AE7F-7E998752016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45E219-89D6-4BBF-8727-978D27274212}" type="datetimeFigureOut">
              <a:rPr lang="en-US" smtClean="0"/>
              <a:pPr/>
              <a:t>6/19/2020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D0535-6B26-44DB-AE7F-7E998752016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45E219-89D6-4BBF-8727-978D27274212}" type="datetimeFigureOut">
              <a:rPr lang="en-US" smtClean="0"/>
              <a:pPr/>
              <a:t>6/19/2020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D0535-6B26-44DB-AE7F-7E998752016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en-U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45E219-89D6-4BBF-8727-978D27274212}" type="datetimeFigureOut">
              <a:rPr lang="en-US" smtClean="0"/>
              <a:pPr/>
              <a:t>6/19/2020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D0535-6B26-44DB-AE7F-7E998752016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45E219-89D6-4BBF-8727-978D27274212}" type="datetimeFigureOut">
              <a:rPr lang="en-US" smtClean="0"/>
              <a:pPr/>
              <a:t>6/19/2020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D0535-6B26-44DB-AE7F-7E998752016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45E219-89D6-4BBF-8727-978D27274212}" type="datetimeFigureOut">
              <a:rPr lang="en-US" smtClean="0"/>
              <a:pPr/>
              <a:t>6/19/2020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D0535-6B26-44DB-AE7F-7E998752016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5245E219-89D6-4BBF-8727-978D27274212}" type="datetimeFigureOut">
              <a:rPr lang="en-US" smtClean="0"/>
              <a:pPr/>
              <a:t>6/19/2020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312D0535-6B26-44DB-AE7F-7E9987520168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14414" y="2492896"/>
            <a:ext cx="664373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a-GE" sz="4400" dirty="0" smtClean="0"/>
              <a:t>ბარიონულ-აკუსტიკური</a:t>
            </a:r>
          </a:p>
          <a:p>
            <a:pPr algn="ctr"/>
            <a:r>
              <a:rPr lang="ka-GE" sz="4400" dirty="0" smtClean="0"/>
              <a:t>ოსცილაციები</a:t>
            </a:r>
          </a:p>
          <a:p>
            <a:pPr algn="ctr"/>
            <a:endParaRPr lang="ka-GE" sz="3200" dirty="0" smtClean="0"/>
          </a:p>
          <a:p>
            <a:endParaRPr lang="en-US" sz="4000" dirty="0"/>
          </a:p>
        </p:txBody>
      </p:sp>
      <p:sp>
        <p:nvSpPr>
          <p:cNvPr id="2" name="TextBox 1"/>
          <p:cNvSpPr txBox="1"/>
          <p:nvPr/>
        </p:nvSpPr>
        <p:spPr>
          <a:xfrm>
            <a:off x="6588224" y="5877272"/>
            <a:ext cx="2232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dirty="0" smtClean="0"/>
              <a:t>ნიკოლოზ ჭიკაძე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esec washale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85875" y="2106612"/>
            <a:ext cx="6572250" cy="3695700"/>
          </a:xfrm>
        </p:spPr>
      </p:pic>
      <p:sp>
        <p:nvSpPr>
          <p:cNvPr id="30" name="TextBox 29"/>
          <p:cNvSpPr txBox="1"/>
          <p:nvPr/>
        </p:nvSpPr>
        <p:spPr>
          <a:xfrm>
            <a:off x="1907704" y="404664"/>
            <a:ext cx="53285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a-GE" sz="3200" dirty="0" smtClean="0"/>
              <a:t>ადრეული სამყარო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3" name="Group 62"/>
          <p:cNvGrpSpPr/>
          <p:nvPr/>
        </p:nvGrpSpPr>
        <p:grpSpPr>
          <a:xfrm>
            <a:off x="2195933" y="1506787"/>
            <a:ext cx="5112568" cy="5111496"/>
            <a:chOff x="1835696" y="1124744"/>
            <a:chExt cx="5112568" cy="5111496"/>
          </a:xfrm>
        </p:grpSpPr>
        <p:sp>
          <p:nvSpPr>
            <p:cNvPr id="5" name="Oval 4"/>
            <p:cNvSpPr/>
            <p:nvPr/>
          </p:nvSpPr>
          <p:spPr>
            <a:xfrm>
              <a:off x="1835696" y="1124744"/>
              <a:ext cx="5112568" cy="5111496"/>
            </a:xfrm>
            <a:prstGeom prst="ellipse">
              <a:avLst/>
            </a:prstGeom>
            <a:solidFill>
              <a:srgbClr val="FF5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rgbClr val="FF0000"/>
                </a:solidFill>
              </a:endParaRPr>
            </a:p>
          </p:txBody>
        </p:sp>
        <p:sp>
          <p:nvSpPr>
            <p:cNvPr id="6" name="Oval 5"/>
            <p:cNvSpPr/>
            <p:nvPr/>
          </p:nvSpPr>
          <p:spPr>
            <a:xfrm>
              <a:off x="3934780" y="3223292"/>
              <a:ext cx="914400" cy="914400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8" name="Straight Arrow Connector 7"/>
            <p:cNvCxnSpPr/>
            <p:nvPr/>
          </p:nvCxnSpPr>
          <p:spPr>
            <a:xfrm flipV="1">
              <a:off x="4403029" y="1660943"/>
              <a:ext cx="0" cy="914400"/>
            </a:xfrm>
            <a:prstGeom prst="straightConnector1">
              <a:avLst/>
            </a:prstGeom>
            <a:ln>
              <a:tailEnd type="arrow"/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Arrow Connector 8"/>
            <p:cNvCxnSpPr/>
            <p:nvPr/>
          </p:nvCxnSpPr>
          <p:spPr>
            <a:xfrm>
              <a:off x="4391980" y="4653654"/>
              <a:ext cx="0" cy="914400"/>
            </a:xfrm>
            <a:prstGeom prst="straightConnector1">
              <a:avLst/>
            </a:prstGeom>
            <a:ln>
              <a:tailEnd type="arrow"/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Arrow Connector 9"/>
            <p:cNvCxnSpPr/>
            <p:nvPr/>
          </p:nvCxnSpPr>
          <p:spPr>
            <a:xfrm flipH="1">
              <a:off x="2447764" y="3680492"/>
              <a:ext cx="914400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Arrow Connector 12"/>
            <p:cNvCxnSpPr/>
            <p:nvPr/>
          </p:nvCxnSpPr>
          <p:spPr>
            <a:xfrm>
              <a:off x="3429812" y="2766092"/>
              <a:ext cx="457200" cy="457200"/>
            </a:xfrm>
            <a:prstGeom prst="straightConnector1">
              <a:avLst/>
            </a:prstGeom>
            <a:ln>
              <a:tailEnd type="arrow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4" name="Straight Arrow Connector 13"/>
            <p:cNvCxnSpPr/>
            <p:nvPr/>
          </p:nvCxnSpPr>
          <p:spPr>
            <a:xfrm>
              <a:off x="5436096" y="3676088"/>
              <a:ext cx="914400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Arrow Connector 33"/>
            <p:cNvCxnSpPr/>
            <p:nvPr/>
          </p:nvCxnSpPr>
          <p:spPr>
            <a:xfrm flipH="1" flipV="1">
              <a:off x="4863641" y="4137692"/>
              <a:ext cx="457200" cy="457200"/>
            </a:xfrm>
            <a:prstGeom prst="straightConnector1">
              <a:avLst/>
            </a:prstGeom>
            <a:ln>
              <a:tailEnd type="arrow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35" name="Straight Arrow Connector 34"/>
            <p:cNvCxnSpPr/>
            <p:nvPr/>
          </p:nvCxnSpPr>
          <p:spPr>
            <a:xfrm flipH="1">
              <a:off x="4863641" y="2843854"/>
              <a:ext cx="457200" cy="457200"/>
            </a:xfrm>
            <a:prstGeom prst="straightConnector1">
              <a:avLst/>
            </a:prstGeom>
            <a:ln>
              <a:tailEnd type="arrow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36" name="Straight Arrow Connector 35"/>
            <p:cNvCxnSpPr/>
            <p:nvPr/>
          </p:nvCxnSpPr>
          <p:spPr>
            <a:xfrm flipV="1">
              <a:off x="3415352" y="4137692"/>
              <a:ext cx="457200" cy="457200"/>
            </a:xfrm>
            <a:prstGeom prst="straightConnector1">
              <a:avLst/>
            </a:prstGeom>
            <a:ln>
              <a:tailEnd type="arrow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  <p:cxnSp>
        <p:nvCxnSpPr>
          <p:cNvPr id="58" name="Straight Arrow Connector 57"/>
          <p:cNvCxnSpPr/>
          <p:nvPr/>
        </p:nvCxnSpPr>
        <p:spPr>
          <a:xfrm>
            <a:off x="467544" y="1844824"/>
            <a:ext cx="914400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59" name="Straight Arrow Connector 58"/>
          <p:cNvCxnSpPr/>
          <p:nvPr/>
        </p:nvCxnSpPr>
        <p:spPr>
          <a:xfrm>
            <a:off x="450592" y="1386106"/>
            <a:ext cx="685800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1" name="TextBox 60"/>
          <p:cNvSpPr txBox="1"/>
          <p:nvPr/>
        </p:nvSpPr>
        <p:spPr>
          <a:xfrm>
            <a:off x="1691680" y="1613991"/>
            <a:ext cx="1296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sz="2400" dirty="0" smtClean="0"/>
              <a:t>წნევა</a:t>
            </a:r>
            <a:endParaRPr lang="en-US" sz="2400" dirty="0"/>
          </a:p>
        </p:txBody>
      </p:sp>
      <p:sp>
        <p:nvSpPr>
          <p:cNvPr id="62" name="TextBox 61"/>
          <p:cNvSpPr txBox="1"/>
          <p:nvPr/>
        </p:nvSpPr>
        <p:spPr>
          <a:xfrm>
            <a:off x="1381944" y="1155273"/>
            <a:ext cx="1872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sz="2400" dirty="0" smtClean="0"/>
              <a:t>გრავიტაცია</a:t>
            </a:r>
            <a:endParaRPr lang="en-US" sz="2400" dirty="0"/>
          </a:p>
        </p:txBody>
      </p:sp>
      <p:sp>
        <p:nvSpPr>
          <p:cNvPr id="64" name="TextBox 63"/>
          <p:cNvSpPr txBox="1"/>
          <p:nvPr/>
        </p:nvSpPr>
        <p:spPr>
          <a:xfrm>
            <a:off x="2195933" y="188640"/>
            <a:ext cx="48245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a-GE" sz="3600" dirty="0" smtClean="0"/>
              <a:t>პლაზმის გაფართოება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4133914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a-GE" sz="3600" dirty="0" smtClean="0">
                <a:solidFill>
                  <a:schemeClr val="tx1"/>
                </a:solidFill>
              </a:rPr>
              <a:t>კოსმოსური მიკროტალღური ფონი</a:t>
            </a:r>
            <a:endParaRPr lang="en-US" sz="3600" dirty="0">
              <a:solidFill>
                <a:schemeClr val="tx1"/>
              </a:solidFill>
            </a:endParaRPr>
          </a:p>
        </p:txBody>
      </p:sp>
      <p:pic>
        <p:nvPicPr>
          <p:cNvPr id="4" name="Content Placeholder 3" descr="samyaroi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85786" y="1785926"/>
            <a:ext cx="7620000" cy="3810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19672" y="332656"/>
            <a:ext cx="6912768" cy="634082"/>
          </a:xfrm>
        </p:spPr>
        <p:txBody>
          <a:bodyPr>
            <a:noAutofit/>
          </a:bodyPr>
          <a:lstStyle/>
          <a:p>
            <a:r>
              <a:rPr lang="ka-GE" sz="3200" dirty="0" smtClean="0"/>
              <a:t>ვილკინსონის მიკროტალღური ანიზოტროპის ზონდი</a:t>
            </a:r>
            <a:endParaRPr lang="en-US" sz="32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4728" y="1223602"/>
            <a:ext cx="5616624" cy="5616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42526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7158" y="0"/>
            <a:ext cx="8229600" cy="1143000"/>
          </a:xfrm>
        </p:spPr>
        <p:txBody>
          <a:bodyPr/>
          <a:lstStyle/>
          <a:p>
            <a:r>
              <a:rPr lang="ka-GE" dirty="0" smtClean="0"/>
              <a:t>განცალკევება</a:t>
            </a:r>
            <a:endParaRPr lang="en-US" dirty="0"/>
          </a:p>
        </p:txBody>
      </p:sp>
      <p:pic>
        <p:nvPicPr>
          <p:cNvPr id="4" name="Content Placeholder 3" descr="barion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 rot="16200000">
            <a:off x="2714259" y="-1385524"/>
            <a:ext cx="4044108" cy="8815373"/>
          </a:xfrm>
        </p:spPr>
      </p:pic>
      <p:sp>
        <p:nvSpPr>
          <p:cNvPr id="5" name="Up Arrow 4"/>
          <p:cNvSpPr/>
          <p:nvPr/>
        </p:nvSpPr>
        <p:spPr>
          <a:xfrm>
            <a:off x="4500562" y="4857760"/>
            <a:ext cx="928694" cy="428628"/>
          </a:xfrm>
          <a:prstGeom prst="upArrow">
            <a:avLst>
              <a:gd name="adj1" fmla="val 50000"/>
              <a:gd name="adj2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3357554" y="5357826"/>
            <a:ext cx="342902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a-GE" sz="3200" dirty="0" smtClean="0"/>
              <a:t>379,000 წლის სამყარო 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a-GE" sz="3200" dirty="0" smtClean="0"/>
              <a:t>გალაქტიკების გროვების სტატისტიკური განაწილება</a:t>
            </a:r>
            <a:endParaRPr lang="en-US" sz="3200" dirty="0"/>
          </a:p>
        </p:txBody>
      </p:sp>
      <p:pic>
        <p:nvPicPr>
          <p:cNvPr id="4" name="Content Placeholder 3" descr="bariani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03019" y="1600200"/>
            <a:ext cx="7337961" cy="47085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a-GE" sz="3600" dirty="0" smtClean="0"/>
              <a:t>სახაზავის მეთოდი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D-</a:t>
            </a:r>
            <a:r>
              <a:rPr lang="ka-GE" dirty="0" smtClean="0"/>
              <a:t>რეალური დიამეტრი</a:t>
            </a:r>
          </a:p>
          <a:p>
            <a:r>
              <a:rPr lang="en-US" dirty="0" smtClean="0"/>
              <a:t>L</a:t>
            </a:r>
            <a:r>
              <a:rPr lang="ka-GE" dirty="0" smtClean="0"/>
              <a:t>-მანძილი</a:t>
            </a:r>
          </a:p>
          <a:p>
            <a:r>
              <a:rPr lang="en-US" dirty="0" smtClean="0"/>
              <a:t>d-</a:t>
            </a:r>
            <a:r>
              <a:rPr lang="ka-GE" dirty="0" smtClean="0"/>
              <a:t>ვიზუალური დიამეტრი</a:t>
            </a:r>
          </a:p>
          <a:p>
            <a:pPr>
              <a:buNone/>
            </a:pPr>
            <a:r>
              <a:rPr lang="ka-GE" dirty="0" smtClean="0"/>
              <a:t>          </a:t>
            </a:r>
            <a:r>
              <a:rPr lang="en-US" dirty="0" smtClean="0"/>
              <a:t>L~D/d</a:t>
            </a:r>
            <a:r>
              <a:rPr lang="ka-GE" dirty="0" smtClean="0"/>
              <a:t>  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a-GE" sz="3600" dirty="0" smtClean="0"/>
              <a:t>სახაზავის მეთოდი</a:t>
            </a:r>
            <a:endParaRPr lang="en-US" sz="3600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457200" y="1652221"/>
            <a:ext cx="8229600" cy="46044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extBox 6"/>
          <p:cNvSpPr txBox="1"/>
          <p:nvPr/>
        </p:nvSpPr>
        <p:spPr>
          <a:xfrm>
            <a:off x="4429124" y="5643578"/>
            <a:ext cx="92869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smtClean="0"/>
              <a:t>L</a:t>
            </a:r>
            <a:endParaRPr lang="ka-GE" sz="4000"/>
          </a:p>
        </p:txBody>
      </p:sp>
      <p:sp>
        <p:nvSpPr>
          <p:cNvPr id="8" name="TextBox 7"/>
          <p:cNvSpPr txBox="1"/>
          <p:nvPr/>
        </p:nvSpPr>
        <p:spPr>
          <a:xfrm>
            <a:off x="1285852" y="3286124"/>
            <a:ext cx="35719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smtClean="0"/>
              <a:t>D</a:t>
            </a:r>
            <a:endParaRPr lang="ka-GE" sz="4000"/>
          </a:p>
        </p:txBody>
      </p:sp>
      <p:sp>
        <p:nvSpPr>
          <p:cNvPr id="10" name="TextBox 9"/>
          <p:cNvSpPr txBox="1"/>
          <p:nvPr/>
        </p:nvSpPr>
        <p:spPr>
          <a:xfrm>
            <a:off x="5072066" y="4500570"/>
            <a:ext cx="2857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smtClean="0"/>
              <a:t>d</a:t>
            </a:r>
            <a:endParaRPr lang="ka-GE" sz="3200"/>
          </a:p>
        </p:txBody>
      </p:sp>
      <p:sp>
        <p:nvSpPr>
          <p:cNvPr id="11" name="TextBox 10"/>
          <p:cNvSpPr txBox="1"/>
          <p:nvPr/>
        </p:nvSpPr>
        <p:spPr>
          <a:xfrm>
            <a:off x="6286512" y="5214950"/>
            <a:ext cx="5000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L</a:t>
            </a:r>
            <a:r>
              <a:rPr lang="en-US" sz="1200" dirty="0" smtClean="0"/>
              <a:t>1</a:t>
            </a:r>
            <a:endParaRPr lang="ka-GE" sz="1200" dirty="0"/>
          </a:p>
        </p:txBody>
      </p:sp>
      <p:sp>
        <p:nvSpPr>
          <p:cNvPr id="12" name="TextBox 11"/>
          <p:cNvSpPr txBox="1"/>
          <p:nvPr/>
        </p:nvSpPr>
        <p:spPr>
          <a:xfrm>
            <a:off x="5000628" y="1643050"/>
            <a:ext cx="31432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L=L</a:t>
            </a:r>
            <a:r>
              <a:rPr lang="en-US" sz="2000" dirty="0" smtClean="0"/>
              <a:t>1</a:t>
            </a:r>
            <a:r>
              <a:rPr lang="en-US" sz="3200" dirty="0" smtClean="0"/>
              <a:t>•D/d</a:t>
            </a:r>
            <a:endParaRPr lang="ka-GE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2636912"/>
            <a:ext cx="8229600" cy="1143000"/>
          </a:xfrm>
        </p:spPr>
        <p:txBody>
          <a:bodyPr>
            <a:noAutofit/>
          </a:bodyPr>
          <a:lstStyle/>
          <a:p>
            <a:r>
              <a:rPr lang="ka-GE" sz="5400" dirty="0" smtClean="0"/>
              <a:t>გმადლობთ</a:t>
            </a:r>
            <a:br>
              <a:rPr lang="ka-GE" sz="5400" dirty="0" smtClean="0"/>
            </a:br>
            <a:r>
              <a:rPr lang="ka-GE" sz="5400" dirty="0" smtClean="0"/>
              <a:t> ყურადღებისთვის</a:t>
            </a:r>
            <a:endParaRPr lang="en-US" sz="5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Apex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307</TotalTime>
  <Words>45</Words>
  <Application>Microsoft Office PowerPoint</Application>
  <PresentationFormat>On-screen Show (4:3)</PresentationFormat>
  <Paragraphs>24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Apex</vt:lpstr>
      <vt:lpstr>PowerPoint Presentation</vt:lpstr>
      <vt:lpstr>PowerPoint Presentation</vt:lpstr>
      <vt:lpstr>PowerPoint Presentation</vt:lpstr>
      <vt:lpstr>კოსმოსური მიკროტალღური ფონი</vt:lpstr>
      <vt:lpstr>ვილკინსონის მიკროტალღური ანიზოტროპის ზონდი</vt:lpstr>
      <vt:lpstr>განცალკევება</vt:lpstr>
      <vt:lpstr>გალაქტიკების გროვების სტატისტიკური განაწილება</vt:lpstr>
      <vt:lpstr>სახაზავის მეთოდი</vt:lpstr>
      <vt:lpstr>სახაზავის მეთოდი</vt:lpstr>
      <vt:lpstr>გმადლობთ  ყურადღებისთვის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rcuser4</dc:creator>
  <cp:lastModifiedBy>Niko</cp:lastModifiedBy>
  <cp:revision>23</cp:revision>
  <dcterms:created xsi:type="dcterms:W3CDTF">2018-06-12T08:01:51Z</dcterms:created>
  <dcterms:modified xsi:type="dcterms:W3CDTF">2020-06-19T08:25:13Z</dcterms:modified>
</cp:coreProperties>
</file>