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92" r:id="rId1"/>
  </p:sldMasterIdLst>
  <p:notesMasterIdLst>
    <p:notesMasterId r:id="rId10"/>
  </p:notesMasterIdLst>
  <p:sldIdLst>
    <p:sldId id="266" r:id="rId2"/>
    <p:sldId id="257" r:id="rId3"/>
    <p:sldId id="259" r:id="rId4"/>
    <p:sldId id="260" r:id="rId5"/>
    <p:sldId id="261" r:id="rId6"/>
    <p:sldId id="263" r:id="rId7"/>
    <p:sldId id="265" r:id="rId8"/>
    <p:sldId id="267" r:id="rId9"/>
  </p:sldIdLst>
  <p:sldSz cx="9144000" cy="5143500" type="screen16x9"/>
  <p:notesSz cx="6858000" cy="9144000"/>
  <p:embeddedFontLst>
    <p:embeddedFont>
      <p:font typeface="Big Shoulders Text" panose="020B0604020202020204" charset="0"/>
      <p:regular r:id="rId11"/>
      <p:bold r:id="rId12"/>
    </p:embeddedFont>
    <p:embeddedFont>
      <p:font typeface="Roboto" panose="02000000000000000000" pitchFamily="2" charset="0"/>
      <p:regular r:id="rId13"/>
      <p:bold r:id="rId14"/>
      <p:italic r:id="rId15"/>
      <p:boldItalic r:id="rId16"/>
    </p:embeddedFont>
    <p:embeddedFont>
      <p:font typeface="Sylfaen" panose="010A0502050306030303" pitchFamily="18" charset="0"/>
      <p:regular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9AA0A6"/>
          </p15:clr>
        </p15:guide>
        <p15:guide id="2" pos="2880">
          <p15:clr>
            <a:srgbClr val="9AA0A6"/>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Pack by Diakov" initials="RbD" lastIdx="0" clrIdx="0">
    <p:extLst>
      <p:ext uri="{19B8F6BF-5375-455C-9EA6-DF929625EA0E}">
        <p15:presenceInfo xmlns:p15="http://schemas.microsoft.com/office/powerpoint/2012/main" userId="984e876f49a81da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D9E1129-F39D-4AA7-9FB2-F7F680DE79A1}">
  <a:tblStyle styleId="{FD9E1129-F39D-4AA7-9FB2-F7F680DE79A1}"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802" y="6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2502133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16"/>
        <p:cNvGrpSpPr/>
        <p:nvPr/>
      </p:nvGrpSpPr>
      <p:grpSpPr>
        <a:xfrm>
          <a:off x="0" y="0"/>
          <a:ext cx="0" cy="0"/>
          <a:chOff x="0" y="0"/>
          <a:chExt cx="0" cy="0"/>
        </a:xfrm>
      </p:grpSpPr>
      <p:sp>
        <p:nvSpPr>
          <p:cNvPr id="19817" name="Google Shape;19817;g9680cbbe24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18" name="Google Shape;19818;g9680cbbe24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846514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51"/>
        <p:cNvGrpSpPr/>
        <p:nvPr/>
      </p:nvGrpSpPr>
      <p:grpSpPr>
        <a:xfrm>
          <a:off x="0" y="0"/>
          <a:ext cx="0" cy="0"/>
          <a:chOff x="0" y="0"/>
          <a:chExt cx="0" cy="0"/>
        </a:xfrm>
      </p:grpSpPr>
      <p:sp>
        <p:nvSpPr>
          <p:cNvPr id="19852" name="Google Shape;19852;g9680cbbe24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53" name="Google Shape;19853;g9680cbbe24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19457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60"/>
        <p:cNvGrpSpPr/>
        <p:nvPr/>
      </p:nvGrpSpPr>
      <p:grpSpPr>
        <a:xfrm>
          <a:off x="0" y="0"/>
          <a:ext cx="0" cy="0"/>
          <a:chOff x="0" y="0"/>
          <a:chExt cx="0" cy="0"/>
        </a:xfrm>
      </p:grpSpPr>
      <p:sp>
        <p:nvSpPr>
          <p:cNvPr id="19861" name="Google Shape;19861;g9680cbbe24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62" name="Google Shape;19862;g9680cbbe24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78139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66"/>
        <p:cNvGrpSpPr/>
        <p:nvPr/>
      </p:nvGrpSpPr>
      <p:grpSpPr>
        <a:xfrm>
          <a:off x="0" y="0"/>
          <a:ext cx="0" cy="0"/>
          <a:chOff x="0" y="0"/>
          <a:chExt cx="0" cy="0"/>
        </a:xfrm>
      </p:grpSpPr>
      <p:sp>
        <p:nvSpPr>
          <p:cNvPr id="19867" name="Google Shape;19867;g967d9b3c40_0_28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68" name="Google Shape;19868;g967d9b3c40_0_28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13902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98"/>
        <p:cNvGrpSpPr/>
        <p:nvPr/>
      </p:nvGrpSpPr>
      <p:grpSpPr>
        <a:xfrm>
          <a:off x="0" y="0"/>
          <a:ext cx="0" cy="0"/>
          <a:chOff x="0" y="0"/>
          <a:chExt cx="0" cy="0"/>
        </a:xfrm>
      </p:grpSpPr>
      <p:sp>
        <p:nvSpPr>
          <p:cNvPr id="20399" name="Google Shape;20399;g967d9b3c40_0_29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00" name="Google Shape;20400;g967d9b3c40_0_29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01582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55"/>
        <p:cNvGrpSpPr/>
        <p:nvPr/>
      </p:nvGrpSpPr>
      <p:grpSpPr>
        <a:xfrm>
          <a:off x="0" y="0"/>
          <a:ext cx="0" cy="0"/>
          <a:chOff x="0" y="0"/>
          <a:chExt cx="0" cy="0"/>
        </a:xfrm>
      </p:grpSpPr>
      <p:sp>
        <p:nvSpPr>
          <p:cNvPr id="20656" name="Google Shape;20656;g97cc85ecb1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57" name="Google Shape;20657;g97cc85ecb1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67890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44"/>
        <p:cNvGrpSpPr/>
        <p:nvPr/>
      </p:nvGrpSpPr>
      <p:grpSpPr>
        <a:xfrm>
          <a:off x="0" y="0"/>
          <a:ext cx="0" cy="0"/>
          <a:chOff x="0" y="0"/>
          <a:chExt cx="0" cy="0"/>
        </a:xfrm>
      </p:grpSpPr>
      <p:grpSp>
        <p:nvGrpSpPr>
          <p:cNvPr id="445" name="Google Shape;445;p3"/>
          <p:cNvGrpSpPr/>
          <p:nvPr/>
        </p:nvGrpSpPr>
        <p:grpSpPr>
          <a:xfrm>
            <a:off x="176625" y="110350"/>
            <a:ext cx="8790774" cy="4922811"/>
            <a:chOff x="131600" y="118425"/>
            <a:chExt cx="8790774" cy="4922811"/>
          </a:xfrm>
        </p:grpSpPr>
        <p:sp>
          <p:nvSpPr>
            <p:cNvPr id="446" name="Google Shape;446;p3"/>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447" name="Google Shape;447;p3"/>
            <p:cNvGrpSpPr/>
            <p:nvPr/>
          </p:nvGrpSpPr>
          <p:grpSpPr>
            <a:xfrm>
              <a:off x="131600" y="1884558"/>
              <a:ext cx="2122449" cy="3112715"/>
              <a:chOff x="131600" y="1884558"/>
              <a:chExt cx="2122449" cy="3112715"/>
            </a:xfrm>
          </p:grpSpPr>
          <p:sp>
            <p:nvSpPr>
              <p:cNvPr id="448" name="Google Shape;448;p3"/>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73" name="Google Shape;473;p3"/>
            <p:cNvGrpSpPr/>
            <p:nvPr/>
          </p:nvGrpSpPr>
          <p:grpSpPr>
            <a:xfrm flipH="1">
              <a:off x="2342550" y="2567965"/>
              <a:ext cx="3964145" cy="1455821"/>
              <a:chOff x="3233388" y="140740"/>
              <a:chExt cx="3964145" cy="1455821"/>
            </a:xfrm>
          </p:grpSpPr>
          <p:sp>
            <p:nvSpPr>
              <p:cNvPr id="474" name="Google Shape;474;p3"/>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5" name="Google Shape;475;p3"/>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6" name="Google Shape;476;p3"/>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7" name="Google Shape;477;p3"/>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8" name="Google Shape;488;p3"/>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9" name="Google Shape;489;p3"/>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2" name="Google Shape;492;p3"/>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00" name="Google Shape;500;p3"/>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3" name="Google Shape;503;p3"/>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4" name="Google Shape;504;p3"/>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5" name="Google Shape;505;p3"/>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 name="Google Shape;506;p3"/>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 name="Google Shape;507;p3"/>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 name="Google Shape;508;p3"/>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3"/>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 name="Google Shape;543;p3"/>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 name="Google Shape;544;p3"/>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3"/>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7" name="Google Shape;557;p3"/>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8" name="Google Shape;558;p3"/>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9" name="Google Shape;559;p3"/>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0" name="Google Shape;560;p3"/>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1" name="Google Shape;561;p3"/>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0" name="Google Shape;570;p3"/>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1" name="Google Shape;571;p3"/>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2" name="Google Shape;572;p3"/>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4" name="Google Shape;574;p3"/>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00" name="Google Shape;600;p3"/>
            <p:cNvGrpSpPr/>
            <p:nvPr/>
          </p:nvGrpSpPr>
          <p:grpSpPr>
            <a:xfrm rot="5400000">
              <a:off x="6199788" y="1372590"/>
              <a:ext cx="3964145" cy="1455821"/>
              <a:chOff x="3233388" y="140740"/>
              <a:chExt cx="3964145" cy="1455821"/>
            </a:xfrm>
          </p:grpSpPr>
          <p:sp>
            <p:nvSpPr>
              <p:cNvPr id="601" name="Google Shape;601;p3"/>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27" name="Google Shape;627;p3"/>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32" name="Google Shape;632;p3"/>
            <p:cNvGrpSpPr/>
            <p:nvPr/>
          </p:nvGrpSpPr>
          <p:grpSpPr>
            <a:xfrm>
              <a:off x="234224" y="118425"/>
              <a:ext cx="3532446" cy="1609151"/>
              <a:chOff x="140599" y="118425"/>
              <a:chExt cx="3532446" cy="1609151"/>
            </a:xfrm>
          </p:grpSpPr>
          <p:sp>
            <p:nvSpPr>
              <p:cNvPr id="633" name="Google Shape;633;p3"/>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59" name="Google Shape;659;p3"/>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660" name="Google Shape;660;p3"/>
            <p:cNvGrpSpPr/>
            <p:nvPr/>
          </p:nvGrpSpPr>
          <p:grpSpPr>
            <a:xfrm>
              <a:off x="3327013" y="140740"/>
              <a:ext cx="3964145" cy="1455821"/>
              <a:chOff x="3233388" y="140740"/>
              <a:chExt cx="3964145" cy="1455821"/>
            </a:xfrm>
          </p:grpSpPr>
          <p:sp>
            <p:nvSpPr>
              <p:cNvPr id="661" name="Google Shape;661;p3"/>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7" name="Google Shape;667;p3"/>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8" name="Google Shape;668;p3"/>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9" name="Google Shape;669;p3"/>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0" name="Google Shape;670;p3"/>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1" name="Google Shape;671;p3"/>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87" name="Google Shape;687;p3"/>
          <p:cNvGrpSpPr/>
          <p:nvPr/>
        </p:nvGrpSpPr>
        <p:grpSpPr>
          <a:xfrm>
            <a:off x="-152337" y="-193233"/>
            <a:ext cx="10223643" cy="5945818"/>
            <a:chOff x="-152337" y="-193233"/>
            <a:chExt cx="10223643" cy="5945818"/>
          </a:xfrm>
        </p:grpSpPr>
        <p:grpSp>
          <p:nvGrpSpPr>
            <p:cNvPr id="688" name="Google Shape;688;p3"/>
            <p:cNvGrpSpPr/>
            <p:nvPr/>
          </p:nvGrpSpPr>
          <p:grpSpPr>
            <a:xfrm>
              <a:off x="542017" y="657788"/>
              <a:ext cx="7631074" cy="3472791"/>
              <a:chOff x="542017" y="657788"/>
              <a:chExt cx="7631074" cy="3472791"/>
            </a:xfrm>
          </p:grpSpPr>
          <p:sp>
            <p:nvSpPr>
              <p:cNvPr id="689" name="Google Shape;689;p3"/>
              <p:cNvSpPr/>
              <p:nvPr/>
            </p:nvSpPr>
            <p:spPr>
              <a:xfrm flipH="1">
                <a:off x="542017" y="2879550"/>
                <a:ext cx="570359" cy="314992"/>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
              <p:cNvSpPr/>
              <p:nvPr/>
            </p:nvSpPr>
            <p:spPr>
              <a:xfrm flipH="1">
                <a:off x="7462043" y="770413"/>
                <a:ext cx="711048" cy="392690"/>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
              <p:cNvSpPr/>
              <p:nvPr/>
            </p:nvSpPr>
            <p:spPr>
              <a:xfrm flipH="1">
                <a:off x="5839291" y="657788"/>
                <a:ext cx="435126" cy="240307"/>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
              <p:cNvSpPr/>
              <p:nvPr/>
            </p:nvSpPr>
            <p:spPr>
              <a:xfrm flipH="1">
                <a:off x="1027389" y="3781356"/>
                <a:ext cx="632341" cy="349223"/>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3" name="Google Shape;693;p3"/>
            <p:cNvGrpSpPr/>
            <p:nvPr/>
          </p:nvGrpSpPr>
          <p:grpSpPr>
            <a:xfrm>
              <a:off x="-152337" y="-193233"/>
              <a:ext cx="2586475" cy="2591675"/>
              <a:chOff x="-152337" y="-193233"/>
              <a:chExt cx="2586475" cy="2591675"/>
            </a:xfrm>
          </p:grpSpPr>
          <p:sp>
            <p:nvSpPr>
              <p:cNvPr id="694" name="Google Shape;694;p3"/>
              <p:cNvSpPr/>
              <p:nvPr/>
            </p:nvSpPr>
            <p:spPr>
              <a:xfrm>
                <a:off x="136278" y="442425"/>
                <a:ext cx="29589" cy="22049"/>
              </a:xfrm>
              <a:custGeom>
                <a:avLst/>
                <a:gdLst/>
                <a:ahLst/>
                <a:cxnLst/>
                <a:rect l="l" t="t" r="r" b="b"/>
                <a:pathLst>
                  <a:path w="569" h="424" extrusionOk="0">
                    <a:moveTo>
                      <a:pt x="291" y="0"/>
                    </a:moveTo>
                    <a:cubicBezTo>
                      <a:pt x="0" y="0"/>
                      <a:pt x="0" y="424"/>
                      <a:pt x="291" y="424"/>
                    </a:cubicBezTo>
                    <a:cubicBezTo>
                      <a:pt x="569" y="424"/>
                      <a:pt x="569" y="0"/>
                      <a:pt x="29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
              <p:cNvSpPr/>
              <p:nvPr/>
            </p:nvSpPr>
            <p:spPr>
              <a:xfrm>
                <a:off x="180636" y="310861"/>
                <a:ext cx="45190" cy="32866"/>
              </a:xfrm>
              <a:custGeom>
                <a:avLst/>
                <a:gdLst/>
                <a:ahLst/>
                <a:cxnLst/>
                <a:rect l="l" t="t" r="r" b="b"/>
                <a:pathLst>
                  <a:path w="869" h="632" extrusionOk="0">
                    <a:moveTo>
                      <a:pt x="450" y="1"/>
                    </a:moveTo>
                    <a:cubicBezTo>
                      <a:pt x="377" y="1"/>
                      <a:pt x="302" y="27"/>
                      <a:pt x="236" y="87"/>
                    </a:cubicBezTo>
                    <a:cubicBezTo>
                      <a:pt x="1" y="331"/>
                      <a:pt x="236" y="631"/>
                      <a:pt x="476" y="631"/>
                    </a:cubicBezTo>
                    <a:cubicBezTo>
                      <a:pt x="570" y="631"/>
                      <a:pt x="664" y="586"/>
                      <a:pt x="732" y="474"/>
                    </a:cubicBezTo>
                    <a:cubicBezTo>
                      <a:pt x="868" y="237"/>
                      <a:pt x="670" y="1"/>
                      <a:pt x="45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
              <p:cNvSpPr/>
              <p:nvPr/>
            </p:nvSpPr>
            <p:spPr>
              <a:xfrm>
                <a:off x="339450" y="289540"/>
                <a:ext cx="36558" cy="29641"/>
              </a:xfrm>
              <a:custGeom>
                <a:avLst/>
                <a:gdLst/>
                <a:ahLst/>
                <a:cxnLst/>
                <a:rect l="l" t="t" r="r" b="b"/>
                <a:pathLst>
                  <a:path w="703" h="570" extrusionOk="0">
                    <a:moveTo>
                      <a:pt x="351" y="1"/>
                    </a:moveTo>
                    <a:cubicBezTo>
                      <a:pt x="0" y="25"/>
                      <a:pt x="0" y="545"/>
                      <a:pt x="351" y="569"/>
                    </a:cubicBezTo>
                    <a:cubicBezTo>
                      <a:pt x="702" y="545"/>
                      <a:pt x="702" y="25"/>
                      <a:pt x="35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
              <p:cNvSpPr/>
              <p:nvPr/>
            </p:nvSpPr>
            <p:spPr>
              <a:xfrm>
                <a:off x="1309439" y="224642"/>
                <a:ext cx="52887" cy="45450"/>
              </a:xfrm>
              <a:custGeom>
                <a:avLst/>
                <a:gdLst/>
                <a:ahLst/>
                <a:cxnLst/>
                <a:rect l="l" t="t" r="r" b="b"/>
                <a:pathLst>
                  <a:path w="1017" h="874" extrusionOk="0">
                    <a:moveTo>
                      <a:pt x="447" y="1"/>
                    </a:moveTo>
                    <a:cubicBezTo>
                      <a:pt x="220" y="1"/>
                      <a:pt x="1" y="175"/>
                      <a:pt x="1" y="438"/>
                    </a:cubicBezTo>
                    <a:cubicBezTo>
                      <a:pt x="1" y="668"/>
                      <a:pt x="194" y="862"/>
                      <a:pt x="436" y="874"/>
                    </a:cubicBezTo>
                    <a:cubicBezTo>
                      <a:pt x="823" y="874"/>
                      <a:pt x="1017" y="402"/>
                      <a:pt x="751" y="124"/>
                    </a:cubicBezTo>
                    <a:cubicBezTo>
                      <a:pt x="662" y="39"/>
                      <a:pt x="554" y="1"/>
                      <a:pt x="44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
              <p:cNvSpPr/>
              <p:nvPr/>
            </p:nvSpPr>
            <p:spPr>
              <a:xfrm>
                <a:off x="1469241" y="177321"/>
                <a:ext cx="45970" cy="39938"/>
              </a:xfrm>
              <a:custGeom>
                <a:avLst/>
                <a:gdLst/>
                <a:ahLst/>
                <a:cxnLst/>
                <a:rect l="l" t="t" r="r" b="b"/>
                <a:pathLst>
                  <a:path w="884" h="768" extrusionOk="0">
                    <a:moveTo>
                      <a:pt x="380" y="1"/>
                    </a:moveTo>
                    <a:cubicBezTo>
                      <a:pt x="188" y="1"/>
                      <a:pt x="0" y="152"/>
                      <a:pt x="0" y="381"/>
                    </a:cubicBezTo>
                    <a:cubicBezTo>
                      <a:pt x="0" y="586"/>
                      <a:pt x="170" y="756"/>
                      <a:pt x="375" y="768"/>
                    </a:cubicBezTo>
                    <a:cubicBezTo>
                      <a:pt x="714" y="768"/>
                      <a:pt x="883" y="356"/>
                      <a:pt x="641" y="114"/>
                    </a:cubicBezTo>
                    <a:cubicBezTo>
                      <a:pt x="567" y="36"/>
                      <a:pt x="473" y="1"/>
                      <a:pt x="38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
              <p:cNvSpPr/>
              <p:nvPr/>
            </p:nvSpPr>
            <p:spPr>
              <a:xfrm>
                <a:off x="1454109" y="322249"/>
                <a:ext cx="23349" cy="17681"/>
              </a:xfrm>
              <a:custGeom>
                <a:avLst/>
                <a:gdLst/>
                <a:ahLst/>
                <a:cxnLst/>
                <a:rect l="l" t="t" r="r" b="b"/>
                <a:pathLst>
                  <a:path w="449" h="340" extrusionOk="0">
                    <a:moveTo>
                      <a:pt x="231" y="1"/>
                    </a:moveTo>
                    <a:cubicBezTo>
                      <a:pt x="1" y="1"/>
                      <a:pt x="1" y="340"/>
                      <a:pt x="231" y="340"/>
                    </a:cubicBezTo>
                    <a:cubicBezTo>
                      <a:pt x="449" y="340"/>
                      <a:pt x="449" y="1"/>
                      <a:pt x="23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
              <p:cNvSpPr/>
              <p:nvPr/>
            </p:nvSpPr>
            <p:spPr>
              <a:xfrm>
                <a:off x="1566744" y="340502"/>
                <a:ext cx="43422" cy="34010"/>
              </a:xfrm>
              <a:custGeom>
                <a:avLst/>
                <a:gdLst/>
                <a:ahLst/>
                <a:cxnLst/>
                <a:rect l="l" t="t" r="r" b="b"/>
                <a:pathLst>
                  <a:path w="835" h="654" extrusionOk="0">
                    <a:moveTo>
                      <a:pt x="412" y="1"/>
                    </a:moveTo>
                    <a:cubicBezTo>
                      <a:pt x="0" y="1"/>
                      <a:pt x="0" y="654"/>
                      <a:pt x="412" y="654"/>
                    </a:cubicBezTo>
                    <a:cubicBezTo>
                      <a:pt x="835" y="654"/>
                      <a:pt x="835" y="1"/>
                      <a:pt x="41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
              <p:cNvSpPr/>
              <p:nvPr/>
            </p:nvSpPr>
            <p:spPr>
              <a:xfrm>
                <a:off x="1639703" y="402176"/>
                <a:ext cx="42174" cy="33386"/>
              </a:xfrm>
              <a:custGeom>
                <a:avLst/>
                <a:gdLst/>
                <a:ahLst/>
                <a:cxnLst/>
                <a:rect l="l" t="t" r="r" b="b"/>
                <a:pathLst>
                  <a:path w="811" h="642" extrusionOk="0">
                    <a:moveTo>
                      <a:pt x="412" y="0"/>
                    </a:moveTo>
                    <a:cubicBezTo>
                      <a:pt x="0" y="0"/>
                      <a:pt x="0" y="641"/>
                      <a:pt x="412" y="641"/>
                    </a:cubicBezTo>
                    <a:cubicBezTo>
                      <a:pt x="811" y="641"/>
                      <a:pt x="811" y="0"/>
                      <a:pt x="41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
              <p:cNvSpPr/>
              <p:nvPr/>
            </p:nvSpPr>
            <p:spPr>
              <a:xfrm>
                <a:off x="1530239" y="510340"/>
                <a:ext cx="39678" cy="30889"/>
              </a:xfrm>
              <a:custGeom>
                <a:avLst/>
                <a:gdLst/>
                <a:ahLst/>
                <a:cxnLst/>
                <a:rect l="l" t="t" r="r" b="b"/>
                <a:pathLst>
                  <a:path w="763" h="594" extrusionOk="0">
                    <a:moveTo>
                      <a:pt x="376" y="1"/>
                    </a:moveTo>
                    <a:cubicBezTo>
                      <a:pt x="1" y="1"/>
                      <a:pt x="1" y="593"/>
                      <a:pt x="376" y="593"/>
                    </a:cubicBezTo>
                    <a:cubicBezTo>
                      <a:pt x="763" y="593"/>
                      <a:pt x="763" y="1"/>
                      <a:pt x="37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
              <p:cNvSpPr/>
              <p:nvPr/>
            </p:nvSpPr>
            <p:spPr>
              <a:xfrm>
                <a:off x="1590613" y="539305"/>
                <a:ext cx="33438" cy="26469"/>
              </a:xfrm>
              <a:custGeom>
                <a:avLst/>
                <a:gdLst/>
                <a:ahLst/>
                <a:cxnLst/>
                <a:rect l="l" t="t" r="r" b="b"/>
                <a:pathLst>
                  <a:path w="643" h="509" extrusionOk="0">
                    <a:moveTo>
                      <a:pt x="328" y="0"/>
                    </a:moveTo>
                    <a:cubicBezTo>
                      <a:pt x="1" y="24"/>
                      <a:pt x="1" y="484"/>
                      <a:pt x="328" y="508"/>
                    </a:cubicBezTo>
                    <a:cubicBezTo>
                      <a:pt x="642" y="484"/>
                      <a:pt x="642" y="24"/>
                      <a:pt x="32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
              <p:cNvSpPr/>
              <p:nvPr/>
            </p:nvSpPr>
            <p:spPr>
              <a:xfrm>
                <a:off x="1752911" y="650536"/>
                <a:ext cx="35310" cy="33126"/>
              </a:xfrm>
              <a:custGeom>
                <a:avLst/>
                <a:gdLst/>
                <a:ahLst/>
                <a:cxnLst/>
                <a:rect l="l" t="t" r="r" b="b"/>
                <a:pathLst>
                  <a:path w="679" h="637" extrusionOk="0">
                    <a:moveTo>
                      <a:pt x="356" y="0"/>
                    </a:moveTo>
                    <a:cubicBezTo>
                      <a:pt x="305" y="0"/>
                      <a:pt x="253" y="16"/>
                      <a:pt x="207" y="51"/>
                    </a:cubicBezTo>
                    <a:lnTo>
                      <a:pt x="182" y="75"/>
                    </a:lnTo>
                    <a:cubicBezTo>
                      <a:pt x="1" y="184"/>
                      <a:pt x="1" y="450"/>
                      <a:pt x="182" y="571"/>
                    </a:cubicBezTo>
                    <a:lnTo>
                      <a:pt x="207" y="595"/>
                    </a:lnTo>
                    <a:cubicBezTo>
                      <a:pt x="255" y="624"/>
                      <a:pt x="307" y="637"/>
                      <a:pt x="357" y="637"/>
                    </a:cubicBezTo>
                    <a:cubicBezTo>
                      <a:pt x="519" y="637"/>
                      <a:pt x="669" y="501"/>
                      <a:pt x="678" y="317"/>
                    </a:cubicBezTo>
                    <a:cubicBezTo>
                      <a:pt x="678" y="152"/>
                      <a:pt x="518" y="0"/>
                      <a:pt x="35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
              <p:cNvSpPr/>
              <p:nvPr/>
            </p:nvSpPr>
            <p:spPr>
              <a:xfrm>
                <a:off x="1690041" y="576382"/>
                <a:ext cx="25845" cy="21477"/>
              </a:xfrm>
              <a:custGeom>
                <a:avLst/>
                <a:gdLst/>
                <a:ahLst/>
                <a:cxnLst/>
                <a:rect l="l" t="t" r="r" b="b"/>
                <a:pathLst>
                  <a:path w="497" h="413" extrusionOk="0">
                    <a:moveTo>
                      <a:pt x="242" y="1"/>
                    </a:moveTo>
                    <a:cubicBezTo>
                      <a:pt x="0" y="25"/>
                      <a:pt x="0" y="388"/>
                      <a:pt x="242" y="412"/>
                    </a:cubicBezTo>
                    <a:cubicBezTo>
                      <a:pt x="496" y="388"/>
                      <a:pt x="496" y="25"/>
                      <a:pt x="24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
              <p:cNvSpPr/>
              <p:nvPr/>
            </p:nvSpPr>
            <p:spPr>
              <a:xfrm>
                <a:off x="1651039" y="721727"/>
                <a:ext cx="35258" cy="28341"/>
              </a:xfrm>
              <a:custGeom>
                <a:avLst/>
                <a:gdLst/>
                <a:ahLst/>
                <a:cxnLst/>
                <a:rect l="l" t="t" r="r" b="b"/>
                <a:pathLst>
                  <a:path w="678" h="545" extrusionOk="0">
                    <a:moveTo>
                      <a:pt x="339" y="0"/>
                    </a:moveTo>
                    <a:cubicBezTo>
                      <a:pt x="0" y="24"/>
                      <a:pt x="0" y="520"/>
                      <a:pt x="339" y="545"/>
                    </a:cubicBezTo>
                    <a:cubicBezTo>
                      <a:pt x="678" y="520"/>
                      <a:pt x="678" y="24"/>
                      <a:pt x="33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
              <p:cNvSpPr/>
              <p:nvPr/>
            </p:nvSpPr>
            <p:spPr>
              <a:xfrm>
                <a:off x="1752287" y="748143"/>
                <a:ext cx="39054" cy="29589"/>
              </a:xfrm>
              <a:custGeom>
                <a:avLst/>
                <a:gdLst/>
                <a:ahLst/>
                <a:cxnLst/>
                <a:rect l="l" t="t" r="r" b="b"/>
                <a:pathLst>
                  <a:path w="751" h="569" extrusionOk="0">
                    <a:moveTo>
                      <a:pt x="376" y="0"/>
                    </a:moveTo>
                    <a:cubicBezTo>
                      <a:pt x="1" y="0"/>
                      <a:pt x="1" y="569"/>
                      <a:pt x="376" y="569"/>
                    </a:cubicBezTo>
                    <a:cubicBezTo>
                      <a:pt x="751" y="569"/>
                      <a:pt x="751" y="0"/>
                      <a:pt x="37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
              <p:cNvSpPr/>
              <p:nvPr/>
            </p:nvSpPr>
            <p:spPr>
              <a:xfrm>
                <a:off x="1690665" y="931189"/>
                <a:ext cx="39678" cy="30889"/>
              </a:xfrm>
              <a:custGeom>
                <a:avLst/>
                <a:gdLst/>
                <a:ahLst/>
                <a:cxnLst/>
                <a:rect l="l" t="t" r="r" b="b"/>
                <a:pathLst>
                  <a:path w="763" h="594" extrusionOk="0">
                    <a:moveTo>
                      <a:pt x="387" y="0"/>
                    </a:moveTo>
                    <a:cubicBezTo>
                      <a:pt x="0" y="0"/>
                      <a:pt x="0" y="593"/>
                      <a:pt x="387" y="593"/>
                    </a:cubicBezTo>
                    <a:cubicBezTo>
                      <a:pt x="762" y="593"/>
                      <a:pt x="762" y="0"/>
                      <a:pt x="38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
              <p:cNvSpPr/>
              <p:nvPr/>
            </p:nvSpPr>
            <p:spPr>
              <a:xfrm>
                <a:off x="1761751" y="944398"/>
                <a:ext cx="35258" cy="26469"/>
              </a:xfrm>
              <a:custGeom>
                <a:avLst/>
                <a:gdLst/>
                <a:ahLst/>
                <a:cxnLst/>
                <a:rect l="l" t="t" r="r" b="b"/>
                <a:pathLst>
                  <a:path w="678" h="509" extrusionOk="0">
                    <a:moveTo>
                      <a:pt x="339" y="0"/>
                    </a:moveTo>
                    <a:cubicBezTo>
                      <a:pt x="0" y="0"/>
                      <a:pt x="0" y="509"/>
                      <a:pt x="339" y="509"/>
                    </a:cubicBezTo>
                    <a:cubicBezTo>
                      <a:pt x="678" y="509"/>
                      <a:pt x="678" y="0"/>
                      <a:pt x="33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
              <p:cNvSpPr/>
              <p:nvPr/>
            </p:nvSpPr>
            <p:spPr>
              <a:xfrm>
                <a:off x="1766639" y="849443"/>
                <a:ext cx="49922" cy="35570"/>
              </a:xfrm>
              <a:custGeom>
                <a:avLst/>
                <a:gdLst/>
                <a:ahLst/>
                <a:cxnLst/>
                <a:rect l="l" t="t" r="r" b="b"/>
                <a:pathLst>
                  <a:path w="960" h="684" extrusionOk="0">
                    <a:moveTo>
                      <a:pt x="500" y="0"/>
                    </a:moveTo>
                    <a:cubicBezTo>
                      <a:pt x="447" y="0"/>
                      <a:pt x="393" y="15"/>
                      <a:pt x="342" y="48"/>
                    </a:cubicBezTo>
                    <a:lnTo>
                      <a:pt x="293" y="85"/>
                    </a:lnTo>
                    <a:cubicBezTo>
                      <a:pt x="0" y="255"/>
                      <a:pt x="321" y="684"/>
                      <a:pt x="578" y="684"/>
                    </a:cubicBezTo>
                    <a:cubicBezTo>
                      <a:pt x="650" y="684"/>
                      <a:pt x="718" y="650"/>
                      <a:pt x="765" y="568"/>
                    </a:cubicBezTo>
                    <a:lnTo>
                      <a:pt x="801" y="508"/>
                    </a:lnTo>
                    <a:cubicBezTo>
                      <a:pt x="960" y="291"/>
                      <a:pt x="738" y="0"/>
                      <a:pt x="50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
              <p:cNvSpPr/>
              <p:nvPr/>
            </p:nvSpPr>
            <p:spPr>
              <a:xfrm>
                <a:off x="1768668" y="1049441"/>
                <a:ext cx="29589" cy="22725"/>
              </a:xfrm>
              <a:custGeom>
                <a:avLst/>
                <a:gdLst/>
                <a:ahLst/>
                <a:cxnLst/>
                <a:rect l="l" t="t" r="r" b="b"/>
                <a:pathLst>
                  <a:path w="569" h="437" extrusionOk="0">
                    <a:moveTo>
                      <a:pt x="291" y="1"/>
                    </a:moveTo>
                    <a:cubicBezTo>
                      <a:pt x="0" y="1"/>
                      <a:pt x="0" y="436"/>
                      <a:pt x="291" y="436"/>
                    </a:cubicBezTo>
                    <a:cubicBezTo>
                      <a:pt x="569" y="424"/>
                      <a:pt x="569" y="1"/>
                      <a:pt x="29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
              <p:cNvSpPr/>
              <p:nvPr/>
            </p:nvSpPr>
            <p:spPr>
              <a:xfrm>
                <a:off x="1703249" y="1211739"/>
                <a:ext cx="45346" cy="34634"/>
              </a:xfrm>
              <a:custGeom>
                <a:avLst/>
                <a:gdLst/>
                <a:ahLst/>
                <a:cxnLst/>
                <a:rect l="l" t="t" r="r" b="b"/>
                <a:pathLst>
                  <a:path w="872" h="666" extrusionOk="0">
                    <a:moveTo>
                      <a:pt x="436" y="1"/>
                    </a:moveTo>
                    <a:cubicBezTo>
                      <a:pt x="0" y="1"/>
                      <a:pt x="0" y="666"/>
                      <a:pt x="436" y="666"/>
                    </a:cubicBezTo>
                    <a:cubicBezTo>
                      <a:pt x="871" y="666"/>
                      <a:pt x="871" y="1"/>
                      <a:pt x="43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
              <p:cNvSpPr/>
              <p:nvPr/>
            </p:nvSpPr>
            <p:spPr>
              <a:xfrm>
                <a:off x="1646619" y="1326870"/>
                <a:ext cx="43474" cy="33386"/>
              </a:xfrm>
              <a:custGeom>
                <a:avLst/>
                <a:gdLst/>
                <a:ahLst/>
                <a:cxnLst/>
                <a:rect l="l" t="t" r="r" b="b"/>
                <a:pathLst>
                  <a:path w="836" h="642" extrusionOk="0">
                    <a:moveTo>
                      <a:pt x="424" y="0"/>
                    </a:moveTo>
                    <a:cubicBezTo>
                      <a:pt x="1" y="0"/>
                      <a:pt x="1" y="641"/>
                      <a:pt x="424" y="641"/>
                    </a:cubicBezTo>
                    <a:cubicBezTo>
                      <a:pt x="835" y="641"/>
                      <a:pt x="835" y="0"/>
                      <a:pt x="42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
              <p:cNvSpPr/>
              <p:nvPr/>
            </p:nvSpPr>
            <p:spPr>
              <a:xfrm>
                <a:off x="1581201" y="1289117"/>
                <a:ext cx="21425" cy="17681"/>
              </a:xfrm>
              <a:custGeom>
                <a:avLst/>
                <a:gdLst/>
                <a:ahLst/>
                <a:cxnLst/>
                <a:rect l="l" t="t" r="r" b="b"/>
                <a:pathLst>
                  <a:path w="412" h="340" extrusionOk="0">
                    <a:moveTo>
                      <a:pt x="206" y="1"/>
                    </a:moveTo>
                    <a:cubicBezTo>
                      <a:pt x="0" y="25"/>
                      <a:pt x="0" y="315"/>
                      <a:pt x="206" y="339"/>
                    </a:cubicBezTo>
                    <a:cubicBezTo>
                      <a:pt x="412" y="315"/>
                      <a:pt x="412" y="25"/>
                      <a:pt x="20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3"/>
              <p:cNvSpPr/>
              <p:nvPr/>
            </p:nvSpPr>
            <p:spPr>
              <a:xfrm>
                <a:off x="1410115" y="1433786"/>
                <a:ext cx="35258" cy="26469"/>
              </a:xfrm>
              <a:custGeom>
                <a:avLst/>
                <a:gdLst/>
                <a:ahLst/>
                <a:cxnLst/>
                <a:rect l="l" t="t" r="r" b="b"/>
                <a:pathLst>
                  <a:path w="678" h="509" extrusionOk="0">
                    <a:moveTo>
                      <a:pt x="339" y="1"/>
                    </a:moveTo>
                    <a:cubicBezTo>
                      <a:pt x="0" y="1"/>
                      <a:pt x="0" y="509"/>
                      <a:pt x="339" y="509"/>
                    </a:cubicBezTo>
                    <a:cubicBezTo>
                      <a:pt x="678" y="509"/>
                      <a:pt x="678" y="1"/>
                      <a:pt x="33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6" name="Google Shape;716;p3"/>
              <p:cNvSpPr/>
              <p:nvPr/>
            </p:nvSpPr>
            <p:spPr>
              <a:xfrm>
                <a:off x="1415783" y="1504248"/>
                <a:ext cx="31462" cy="23973"/>
              </a:xfrm>
              <a:custGeom>
                <a:avLst/>
                <a:gdLst/>
                <a:ahLst/>
                <a:cxnLst/>
                <a:rect l="l" t="t" r="r" b="b"/>
                <a:pathLst>
                  <a:path w="605" h="461" extrusionOk="0">
                    <a:moveTo>
                      <a:pt x="302" y="1"/>
                    </a:moveTo>
                    <a:cubicBezTo>
                      <a:pt x="0" y="1"/>
                      <a:pt x="0" y="460"/>
                      <a:pt x="302" y="460"/>
                    </a:cubicBezTo>
                    <a:cubicBezTo>
                      <a:pt x="605" y="460"/>
                      <a:pt x="605" y="1"/>
                      <a:pt x="30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7" name="Google Shape;717;p3"/>
              <p:cNvSpPr/>
              <p:nvPr/>
            </p:nvSpPr>
            <p:spPr>
              <a:xfrm>
                <a:off x="1505694" y="1418705"/>
                <a:ext cx="42850" cy="33386"/>
              </a:xfrm>
              <a:custGeom>
                <a:avLst/>
                <a:gdLst/>
                <a:ahLst/>
                <a:cxnLst/>
                <a:rect l="l" t="t" r="r" b="b"/>
                <a:pathLst>
                  <a:path w="824" h="642" extrusionOk="0">
                    <a:moveTo>
                      <a:pt x="412" y="0"/>
                    </a:moveTo>
                    <a:cubicBezTo>
                      <a:pt x="1" y="0"/>
                      <a:pt x="1" y="642"/>
                      <a:pt x="412" y="642"/>
                    </a:cubicBezTo>
                    <a:cubicBezTo>
                      <a:pt x="823" y="642"/>
                      <a:pt x="823" y="0"/>
                      <a:pt x="41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8" name="Google Shape;718;p3"/>
              <p:cNvSpPr/>
              <p:nvPr/>
            </p:nvSpPr>
            <p:spPr>
              <a:xfrm>
                <a:off x="1212560" y="1441326"/>
                <a:ext cx="25221" cy="18929"/>
              </a:xfrm>
              <a:custGeom>
                <a:avLst/>
                <a:gdLst/>
                <a:ahLst/>
                <a:cxnLst/>
                <a:rect l="l" t="t" r="r" b="b"/>
                <a:pathLst>
                  <a:path w="485" h="364" extrusionOk="0">
                    <a:moveTo>
                      <a:pt x="243" y="1"/>
                    </a:moveTo>
                    <a:cubicBezTo>
                      <a:pt x="1" y="1"/>
                      <a:pt x="1" y="364"/>
                      <a:pt x="243" y="364"/>
                    </a:cubicBezTo>
                    <a:cubicBezTo>
                      <a:pt x="485" y="364"/>
                      <a:pt x="485" y="1"/>
                      <a:pt x="24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9" name="Google Shape;719;p3"/>
              <p:cNvSpPr/>
              <p:nvPr/>
            </p:nvSpPr>
            <p:spPr>
              <a:xfrm>
                <a:off x="1172935" y="1533837"/>
                <a:ext cx="43474" cy="33386"/>
              </a:xfrm>
              <a:custGeom>
                <a:avLst/>
                <a:gdLst/>
                <a:ahLst/>
                <a:cxnLst/>
                <a:rect l="l" t="t" r="r" b="b"/>
                <a:pathLst>
                  <a:path w="836" h="642" extrusionOk="0">
                    <a:moveTo>
                      <a:pt x="412" y="0"/>
                    </a:moveTo>
                    <a:cubicBezTo>
                      <a:pt x="1" y="0"/>
                      <a:pt x="1" y="641"/>
                      <a:pt x="412" y="641"/>
                    </a:cubicBezTo>
                    <a:cubicBezTo>
                      <a:pt x="835" y="641"/>
                      <a:pt x="835" y="0"/>
                      <a:pt x="41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0" name="Google Shape;720;p3"/>
              <p:cNvSpPr/>
              <p:nvPr/>
            </p:nvSpPr>
            <p:spPr>
              <a:xfrm>
                <a:off x="1023845" y="1465247"/>
                <a:ext cx="12637" cy="9516"/>
              </a:xfrm>
              <a:custGeom>
                <a:avLst/>
                <a:gdLst/>
                <a:ahLst/>
                <a:cxnLst/>
                <a:rect l="l" t="t" r="r" b="b"/>
                <a:pathLst>
                  <a:path w="243" h="183" extrusionOk="0">
                    <a:moveTo>
                      <a:pt x="122" y="1"/>
                    </a:moveTo>
                    <a:cubicBezTo>
                      <a:pt x="1" y="1"/>
                      <a:pt x="1" y="182"/>
                      <a:pt x="122" y="182"/>
                    </a:cubicBezTo>
                    <a:cubicBezTo>
                      <a:pt x="243" y="182"/>
                      <a:pt x="243" y="1"/>
                      <a:pt x="12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1" name="Google Shape;721;p3"/>
              <p:cNvSpPr/>
              <p:nvPr/>
            </p:nvSpPr>
            <p:spPr>
              <a:xfrm>
                <a:off x="1021973" y="1419329"/>
                <a:ext cx="32138" cy="24597"/>
              </a:xfrm>
              <a:custGeom>
                <a:avLst/>
                <a:gdLst/>
                <a:ahLst/>
                <a:cxnLst/>
                <a:rect l="l" t="t" r="r" b="b"/>
                <a:pathLst>
                  <a:path w="618" h="473" extrusionOk="0">
                    <a:moveTo>
                      <a:pt x="303" y="1"/>
                    </a:moveTo>
                    <a:cubicBezTo>
                      <a:pt x="0" y="1"/>
                      <a:pt x="0" y="472"/>
                      <a:pt x="303" y="472"/>
                    </a:cubicBezTo>
                    <a:cubicBezTo>
                      <a:pt x="617" y="472"/>
                      <a:pt x="617" y="1"/>
                      <a:pt x="3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2" name="Google Shape;722;p3"/>
              <p:cNvSpPr/>
              <p:nvPr/>
            </p:nvSpPr>
            <p:spPr>
              <a:xfrm>
                <a:off x="1130813" y="1457083"/>
                <a:ext cx="43422" cy="33386"/>
              </a:xfrm>
              <a:custGeom>
                <a:avLst/>
                <a:gdLst/>
                <a:ahLst/>
                <a:cxnLst/>
                <a:rect l="l" t="t" r="r" b="b"/>
                <a:pathLst>
                  <a:path w="835" h="642" extrusionOk="0">
                    <a:moveTo>
                      <a:pt x="424" y="0"/>
                    </a:moveTo>
                    <a:cubicBezTo>
                      <a:pt x="0" y="0"/>
                      <a:pt x="0" y="641"/>
                      <a:pt x="424" y="641"/>
                    </a:cubicBezTo>
                    <a:cubicBezTo>
                      <a:pt x="835" y="641"/>
                      <a:pt x="835" y="0"/>
                      <a:pt x="42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3"/>
              <p:cNvSpPr/>
              <p:nvPr/>
            </p:nvSpPr>
            <p:spPr>
              <a:xfrm>
                <a:off x="1068515" y="1538829"/>
                <a:ext cx="39054" cy="30265"/>
              </a:xfrm>
              <a:custGeom>
                <a:avLst/>
                <a:gdLst/>
                <a:ahLst/>
                <a:cxnLst/>
                <a:rect l="l" t="t" r="r" b="b"/>
                <a:pathLst>
                  <a:path w="751" h="582" extrusionOk="0">
                    <a:moveTo>
                      <a:pt x="364" y="1"/>
                    </a:moveTo>
                    <a:cubicBezTo>
                      <a:pt x="1" y="1"/>
                      <a:pt x="1" y="582"/>
                      <a:pt x="364" y="582"/>
                    </a:cubicBezTo>
                    <a:cubicBezTo>
                      <a:pt x="751" y="569"/>
                      <a:pt x="751" y="1"/>
                      <a:pt x="36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4" name="Google Shape;724;p3"/>
              <p:cNvSpPr/>
              <p:nvPr/>
            </p:nvSpPr>
            <p:spPr>
              <a:xfrm>
                <a:off x="887341" y="1396709"/>
                <a:ext cx="40978" cy="31462"/>
              </a:xfrm>
              <a:custGeom>
                <a:avLst/>
                <a:gdLst/>
                <a:ahLst/>
                <a:cxnLst/>
                <a:rect l="l" t="t" r="r" b="b"/>
                <a:pathLst>
                  <a:path w="788" h="605" extrusionOk="0">
                    <a:moveTo>
                      <a:pt x="400" y="0"/>
                    </a:moveTo>
                    <a:cubicBezTo>
                      <a:pt x="1" y="0"/>
                      <a:pt x="1" y="605"/>
                      <a:pt x="400" y="605"/>
                    </a:cubicBezTo>
                    <a:cubicBezTo>
                      <a:pt x="787" y="605"/>
                      <a:pt x="787" y="0"/>
                      <a:pt x="40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5" name="Google Shape;725;p3"/>
              <p:cNvSpPr/>
              <p:nvPr/>
            </p:nvSpPr>
            <p:spPr>
              <a:xfrm>
                <a:off x="876680" y="1316418"/>
                <a:ext cx="37130" cy="31254"/>
              </a:xfrm>
              <a:custGeom>
                <a:avLst/>
                <a:gdLst/>
                <a:ahLst/>
                <a:cxnLst/>
                <a:rect l="l" t="t" r="r" b="b"/>
                <a:pathLst>
                  <a:path w="714" h="601" extrusionOk="0">
                    <a:moveTo>
                      <a:pt x="303" y="1"/>
                    </a:moveTo>
                    <a:cubicBezTo>
                      <a:pt x="147" y="1"/>
                      <a:pt x="0" y="119"/>
                      <a:pt x="0" y="298"/>
                    </a:cubicBezTo>
                    <a:cubicBezTo>
                      <a:pt x="0" y="467"/>
                      <a:pt x="145" y="601"/>
                      <a:pt x="303" y="601"/>
                    </a:cubicBezTo>
                    <a:cubicBezTo>
                      <a:pt x="581" y="601"/>
                      <a:pt x="714" y="274"/>
                      <a:pt x="520" y="92"/>
                    </a:cubicBezTo>
                    <a:cubicBezTo>
                      <a:pt x="457" y="29"/>
                      <a:pt x="379" y="1"/>
                      <a:pt x="3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6" name="Google Shape;726;p3"/>
              <p:cNvSpPr/>
              <p:nvPr/>
            </p:nvSpPr>
            <p:spPr>
              <a:xfrm>
                <a:off x="815630" y="1366496"/>
                <a:ext cx="31514" cy="23297"/>
              </a:xfrm>
              <a:custGeom>
                <a:avLst/>
                <a:gdLst/>
                <a:ahLst/>
                <a:cxnLst/>
                <a:rect l="l" t="t" r="r" b="b"/>
                <a:pathLst>
                  <a:path w="606" h="448" extrusionOk="0">
                    <a:moveTo>
                      <a:pt x="315" y="0"/>
                    </a:moveTo>
                    <a:cubicBezTo>
                      <a:pt x="311" y="0"/>
                      <a:pt x="307" y="0"/>
                      <a:pt x="303" y="0"/>
                    </a:cubicBezTo>
                    <a:cubicBezTo>
                      <a:pt x="1" y="0"/>
                      <a:pt x="1" y="448"/>
                      <a:pt x="303" y="448"/>
                    </a:cubicBezTo>
                    <a:cubicBezTo>
                      <a:pt x="602" y="448"/>
                      <a:pt x="606" y="0"/>
                      <a:pt x="31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7" name="Google Shape;727;p3"/>
              <p:cNvSpPr/>
              <p:nvPr/>
            </p:nvSpPr>
            <p:spPr>
              <a:xfrm>
                <a:off x="791761" y="1262076"/>
                <a:ext cx="33386" cy="25845"/>
              </a:xfrm>
              <a:custGeom>
                <a:avLst/>
                <a:gdLst/>
                <a:ahLst/>
                <a:cxnLst/>
                <a:rect l="l" t="t" r="r" b="b"/>
                <a:pathLst>
                  <a:path w="642" h="497" extrusionOk="0">
                    <a:moveTo>
                      <a:pt x="327" y="0"/>
                    </a:moveTo>
                    <a:cubicBezTo>
                      <a:pt x="0" y="0"/>
                      <a:pt x="0" y="496"/>
                      <a:pt x="327" y="496"/>
                    </a:cubicBezTo>
                    <a:cubicBezTo>
                      <a:pt x="641" y="496"/>
                      <a:pt x="641" y="0"/>
                      <a:pt x="3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8" name="Google Shape;728;p3"/>
              <p:cNvSpPr/>
              <p:nvPr/>
            </p:nvSpPr>
            <p:spPr>
              <a:xfrm>
                <a:off x="789837" y="1203574"/>
                <a:ext cx="37182" cy="27717"/>
              </a:xfrm>
              <a:custGeom>
                <a:avLst/>
                <a:gdLst/>
                <a:ahLst/>
                <a:cxnLst/>
                <a:rect l="l" t="t" r="r" b="b"/>
                <a:pathLst>
                  <a:path w="715" h="533" extrusionOk="0">
                    <a:moveTo>
                      <a:pt x="364" y="0"/>
                    </a:moveTo>
                    <a:cubicBezTo>
                      <a:pt x="1" y="0"/>
                      <a:pt x="1" y="533"/>
                      <a:pt x="364" y="533"/>
                    </a:cubicBezTo>
                    <a:cubicBezTo>
                      <a:pt x="714" y="533"/>
                      <a:pt x="714" y="0"/>
                      <a:pt x="36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9" name="Google Shape;729;p3"/>
              <p:cNvSpPr/>
              <p:nvPr/>
            </p:nvSpPr>
            <p:spPr>
              <a:xfrm>
                <a:off x="761548" y="1113611"/>
                <a:ext cx="40302" cy="31514"/>
              </a:xfrm>
              <a:custGeom>
                <a:avLst/>
                <a:gdLst/>
                <a:ahLst/>
                <a:cxnLst/>
                <a:rect l="l" t="t" r="r" b="b"/>
                <a:pathLst>
                  <a:path w="775" h="606" extrusionOk="0">
                    <a:moveTo>
                      <a:pt x="387" y="1"/>
                    </a:moveTo>
                    <a:cubicBezTo>
                      <a:pt x="0" y="1"/>
                      <a:pt x="0" y="605"/>
                      <a:pt x="387" y="605"/>
                    </a:cubicBezTo>
                    <a:cubicBezTo>
                      <a:pt x="775" y="605"/>
                      <a:pt x="775" y="1"/>
                      <a:pt x="38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0" name="Google Shape;730;p3"/>
              <p:cNvSpPr/>
              <p:nvPr/>
            </p:nvSpPr>
            <p:spPr>
              <a:xfrm>
                <a:off x="735131" y="1039405"/>
                <a:ext cx="24597" cy="20177"/>
              </a:xfrm>
              <a:custGeom>
                <a:avLst/>
                <a:gdLst/>
                <a:ahLst/>
                <a:cxnLst/>
                <a:rect l="l" t="t" r="r" b="b"/>
                <a:pathLst>
                  <a:path w="473" h="388" extrusionOk="0">
                    <a:moveTo>
                      <a:pt x="242" y="0"/>
                    </a:moveTo>
                    <a:cubicBezTo>
                      <a:pt x="0" y="24"/>
                      <a:pt x="0" y="363"/>
                      <a:pt x="242" y="387"/>
                    </a:cubicBezTo>
                    <a:cubicBezTo>
                      <a:pt x="472" y="363"/>
                      <a:pt x="472" y="24"/>
                      <a:pt x="24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1" name="Google Shape;731;p3"/>
              <p:cNvSpPr/>
              <p:nvPr/>
            </p:nvSpPr>
            <p:spPr>
              <a:xfrm>
                <a:off x="765292" y="942526"/>
                <a:ext cx="17681" cy="15133"/>
              </a:xfrm>
              <a:custGeom>
                <a:avLst/>
                <a:gdLst/>
                <a:ahLst/>
                <a:cxnLst/>
                <a:rect l="l" t="t" r="r" b="b"/>
                <a:pathLst>
                  <a:path w="340" h="291" extrusionOk="0">
                    <a:moveTo>
                      <a:pt x="170" y="0"/>
                    </a:moveTo>
                    <a:cubicBezTo>
                      <a:pt x="1" y="24"/>
                      <a:pt x="1" y="266"/>
                      <a:pt x="170" y="291"/>
                    </a:cubicBezTo>
                    <a:cubicBezTo>
                      <a:pt x="340" y="266"/>
                      <a:pt x="340" y="24"/>
                      <a:pt x="17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2" name="Google Shape;732;p3"/>
              <p:cNvSpPr/>
              <p:nvPr/>
            </p:nvSpPr>
            <p:spPr>
              <a:xfrm>
                <a:off x="1283647" y="847519"/>
                <a:ext cx="28393" cy="21425"/>
              </a:xfrm>
              <a:custGeom>
                <a:avLst/>
                <a:gdLst/>
                <a:ahLst/>
                <a:cxnLst/>
                <a:rect l="l" t="t" r="r" b="b"/>
                <a:pathLst>
                  <a:path w="546" h="412" extrusionOk="0">
                    <a:moveTo>
                      <a:pt x="267" y="1"/>
                    </a:moveTo>
                    <a:cubicBezTo>
                      <a:pt x="1" y="1"/>
                      <a:pt x="1" y="412"/>
                      <a:pt x="267" y="412"/>
                    </a:cubicBezTo>
                    <a:cubicBezTo>
                      <a:pt x="545" y="412"/>
                      <a:pt x="545" y="1"/>
                      <a:pt x="26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3" name="Google Shape;733;p3"/>
              <p:cNvSpPr/>
              <p:nvPr/>
            </p:nvSpPr>
            <p:spPr>
              <a:xfrm>
                <a:off x="1299403" y="175189"/>
                <a:ext cx="30473" cy="24441"/>
              </a:xfrm>
              <a:custGeom>
                <a:avLst/>
                <a:gdLst/>
                <a:ahLst/>
                <a:cxnLst/>
                <a:rect l="l" t="t" r="r" b="b"/>
                <a:pathLst>
                  <a:path w="586" h="470" extrusionOk="0">
                    <a:moveTo>
                      <a:pt x="183" y="0"/>
                    </a:moveTo>
                    <a:cubicBezTo>
                      <a:pt x="131" y="0"/>
                      <a:pt x="83" y="24"/>
                      <a:pt x="49" y="83"/>
                    </a:cubicBezTo>
                    <a:cubicBezTo>
                      <a:pt x="24" y="131"/>
                      <a:pt x="0" y="192"/>
                      <a:pt x="0" y="252"/>
                    </a:cubicBezTo>
                    <a:cubicBezTo>
                      <a:pt x="0" y="373"/>
                      <a:pt x="97" y="470"/>
                      <a:pt x="218" y="470"/>
                    </a:cubicBezTo>
                    <a:cubicBezTo>
                      <a:pt x="278" y="458"/>
                      <a:pt x="327" y="446"/>
                      <a:pt x="387" y="422"/>
                    </a:cubicBezTo>
                    <a:cubicBezTo>
                      <a:pt x="585" y="299"/>
                      <a:pt x="364" y="0"/>
                      <a:pt x="18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4" name="Google Shape;734;p3"/>
              <p:cNvSpPr/>
              <p:nvPr/>
            </p:nvSpPr>
            <p:spPr>
              <a:xfrm>
                <a:off x="1399923" y="228958"/>
                <a:ext cx="33490" cy="28237"/>
              </a:xfrm>
              <a:custGeom>
                <a:avLst/>
                <a:gdLst/>
                <a:ahLst/>
                <a:cxnLst/>
                <a:rect l="l" t="t" r="r" b="b"/>
                <a:pathLst>
                  <a:path w="644" h="543" extrusionOk="0">
                    <a:moveTo>
                      <a:pt x="316" y="0"/>
                    </a:moveTo>
                    <a:cubicBezTo>
                      <a:pt x="202" y="0"/>
                      <a:pt x="90" y="75"/>
                      <a:pt x="51" y="198"/>
                    </a:cubicBezTo>
                    <a:cubicBezTo>
                      <a:pt x="1" y="400"/>
                      <a:pt x="101" y="542"/>
                      <a:pt x="276" y="542"/>
                    </a:cubicBezTo>
                    <a:cubicBezTo>
                      <a:pt x="311" y="542"/>
                      <a:pt x="349" y="537"/>
                      <a:pt x="390" y="525"/>
                    </a:cubicBezTo>
                    <a:cubicBezTo>
                      <a:pt x="583" y="476"/>
                      <a:pt x="644" y="222"/>
                      <a:pt x="499" y="77"/>
                    </a:cubicBezTo>
                    <a:cubicBezTo>
                      <a:pt x="446" y="24"/>
                      <a:pt x="381" y="0"/>
                      <a:pt x="31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3"/>
              <p:cNvSpPr/>
              <p:nvPr/>
            </p:nvSpPr>
            <p:spPr>
              <a:xfrm>
                <a:off x="1621450" y="299629"/>
                <a:ext cx="32762" cy="36038"/>
              </a:xfrm>
              <a:custGeom>
                <a:avLst/>
                <a:gdLst/>
                <a:ahLst/>
                <a:cxnLst/>
                <a:rect l="l" t="t" r="r" b="b"/>
                <a:pathLst>
                  <a:path w="630" h="693" extrusionOk="0">
                    <a:moveTo>
                      <a:pt x="327" y="0"/>
                    </a:moveTo>
                    <a:cubicBezTo>
                      <a:pt x="158" y="12"/>
                      <a:pt x="25" y="146"/>
                      <a:pt x="25" y="303"/>
                    </a:cubicBezTo>
                    <a:lnTo>
                      <a:pt x="13" y="303"/>
                    </a:lnTo>
                    <a:cubicBezTo>
                      <a:pt x="1" y="400"/>
                      <a:pt x="25" y="484"/>
                      <a:pt x="73" y="557"/>
                    </a:cubicBezTo>
                    <a:cubicBezTo>
                      <a:pt x="128" y="648"/>
                      <a:pt x="221" y="693"/>
                      <a:pt x="315" y="693"/>
                    </a:cubicBezTo>
                    <a:cubicBezTo>
                      <a:pt x="409" y="693"/>
                      <a:pt x="503" y="648"/>
                      <a:pt x="557" y="557"/>
                    </a:cubicBezTo>
                    <a:cubicBezTo>
                      <a:pt x="606" y="484"/>
                      <a:pt x="630" y="400"/>
                      <a:pt x="630" y="303"/>
                    </a:cubicBezTo>
                    <a:cubicBezTo>
                      <a:pt x="618" y="146"/>
                      <a:pt x="485" y="12"/>
                      <a:pt x="3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6" name="Google Shape;736;p3"/>
              <p:cNvSpPr/>
              <p:nvPr/>
            </p:nvSpPr>
            <p:spPr>
              <a:xfrm>
                <a:off x="1601326" y="447105"/>
                <a:ext cx="32138" cy="27457"/>
              </a:xfrm>
              <a:custGeom>
                <a:avLst/>
                <a:gdLst/>
                <a:ahLst/>
                <a:cxnLst/>
                <a:rect l="l" t="t" r="r" b="b"/>
                <a:pathLst>
                  <a:path w="618" h="528" extrusionOk="0">
                    <a:moveTo>
                      <a:pt x="262" y="0"/>
                    </a:moveTo>
                    <a:cubicBezTo>
                      <a:pt x="128" y="0"/>
                      <a:pt x="1" y="106"/>
                      <a:pt x="1" y="261"/>
                    </a:cubicBezTo>
                    <a:cubicBezTo>
                      <a:pt x="1" y="406"/>
                      <a:pt x="109" y="527"/>
                      <a:pt x="267" y="527"/>
                    </a:cubicBezTo>
                    <a:cubicBezTo>
                      <a:pt x="497" y="527"/>
                      <a:pt x="618" y="249"/>
                      <a:pt x="448" y="80"/>
                    </a:cubicBezTo>
                    <a:cubicBezTo>
                      <a:pt x="393" y="25"/>
                      <a:pt x="327" y="0"/>
                      <a:pt x="26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7" name="Google Shape;737;p3"/>
              <p:cNvSpPr/>
              <p:nvPr/>
            </p:nvSpPr>
            <p:spPr>
              <a:xfrm>
                <a:off x="1742251" y="561301"/>
                <a:ext cx="28341" cy="20801"/>
              </a:xfrm>
              <a:custGeom>
                <a:avLst/>
                <a:gdLst/>
                <a:ahLst/>
                <a:cxnLst/>
                <a:rect l="l" t="t" r="r" b="b"/>
                <a:pathLst>
                  <a:path w="545" h="400" extrusionOk="0">
                    <a:moveTo>
                      <a:pt x="266" y="1"/>
                    </a:moveTo>
                    <a:cubicBezTo>
                      <a:pt x="0" y="1"/>
                      <a:pt x="0" y="400"/>
                      <a:pt x="266" y="400"/>
                    </a:cubicBezTo>
                    <a:cubicBezTo>
                      <a:pt x="545" y="400"/>
                      <a:pt x="545" y="1"/>
                      <a:pt x="26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3"/>
              <p:cNvSpPr/>
              <p:nvPr/>
            </p:nvSpPr>
            <p:spPr>
              <a:xfrm>
                <a:off x="1740535" y="892188"/>
                <a:ext cx="26105" cy="22309"/>
              </a:xfrm>
              <a:custGeom>
                <a:avLst/>
                <a:gdLst/>
                <a:ahLst/>
                <a:cxnLst/>
                <a:rect l="l" t="t" r="r" b="b"/>
                <a:pathLst>
                  <a:path w="502" h="429" extrusionOk="0">
                    <a:moveTo>
                      <a:pt x="154" y="0"/>
                    </a:moveTo>
                    <a:cubicBezTo>
                      <a:pt x="94" y="0"/>
                      <a:pt x="42" y="28"/>
                      <a:pt x="21" y="97"/>
                    </a:cubicBezTo>
                    <a:cubicBezTo>
                      <a:pt x="21" y="158"/>
                      <a:pt x="9" y="218"/>
                      <a:pt x="9" y="267"/>
                    </a:cubicBezTo>
                    <a:cubicBezTo>
                      <a:pt x="1" y="372"/>
                      <a:pt x="80" y="429"/>
                      <a:pt x="162" y="429"/>
                    </a:cubicBezTo>
                    <a:cubicBezTo>
                      <a:pt x="203" y="429"/>
                      <a:pt x="243" y="415"/>
                      <a:pt x="275" y="388"/>
                    </a:cubicBezTo>
                    <a:cubicBezTo>
                      <a:pt x="311" y="363"/>
                      <a:pt x="336" y="327"/>
                      <a:pt x="372" y="303"/>
                    </a:cubicBezTo>
                    <a:cubicBezTo>
                      <a:pt x="502" y="173"/>
                      <a:pt x="304" y="0"/>
                      <a:pt x="15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9" name="Google Shape;739;p3"/>
              <p:cNvSpPr/>
              <p:nvPr/>
            </p:nvSpPr>
            <p:spPr>
              <a:xfrm>
                <a:off x="1673660" y="1092343"/>
                <a:ext cx="42486" cy="37910"/>
              </a:xfrm>
              <a:custGeom>
                <a:avLst/>
                <a:gdLst/>
                <a:ahLst/>
                <a:cxnLst/>
                <a:rect l="l" t="t" r="r" b="b"/>
                <a:pathLst>
                  <a:path w="817" h="729" extrusionOk="0">
                    <a:moveTo>
                      <a:pt x="380" y="0"/>
                    </a:moveTo>
                    <a:cubicBezTo>
                      <a:pt x="298" y="0"/>
                      <a:pt x="214" y="35"/>
                      <a:pt x="146" y="119"/>
                    </a:cubicBezTo>
                    <a:cubicBezTo>
                      <a:pt x="13" y="313"/>
                      <a:pt x="1" y="615"/>
                      <a:pt x="255" y="712"/>
                    </a:cubicBezTo>
                    <a:cubicBezTo>
                      <a:pt x="282" y="724"/>
                      <a:pt x="310" y="729"/>
                      <a:pt x="338" y="729"/>
                    </a:cubicBezTo>
                    <a:cubicBezTo>
                      <a:pt x="398" y="729"/>
                      <a:pt x="456" y="705"/>
                      <a:pt x="497" y="664"/>
                    </a:cubicBezTo>
                    <a:cubicBezTo>
                      <a:pt x="545" y="639"/>
                      <a:pt x="569" y="591"/>
                      <a:pt x="593" y="543"/>
                    </a:cubicBezTo>
                    <a:cubicBezTo>
                      <a:pt x="606" y="530"/>
                      <a:pt x="618" y="518"/>
                      <a:pt x="630" y="494"/>
                    </a:cubicBezTo>
                    <a:cubicBezTo>
                      <a:pt x="816" y="264"/>
                      <a:pt x="606" y="0"/>
                      <a:pt x="38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0" name="Google Shape;740;p3"/>
              <p:cNvSpPr/>
              <p:nvPr/>
            </p:nvSpPr>
            <p:spPr>
              <a:xfrm>
                <a:off x="1749791" y="1141900"/>
                <a:ext cx="35882" cy="29017"/>
              </a:xfrm>
              <a:custGeom>
                <a:avLst/>
                <a:gdLst/>
                <a:ahLst/>
                <a:cxnLst/>
                <a:rect l="l" t="t" r="r" b="b"/>
                <a:pathLst>
                  <a:path w="690" h="558" extrusionOk="0">
                    <a:moveTo>
                      <a:pt x="351" y="1"/>
                    </a:moveTo>
                    <a:cubicBezTo>
                      <a:pt x="0" y="25"/>
                      <a:pt x="0" y="533"/>
                      <a:pt x="351" y="557"/>
                    </a:cubicBezTo>
                    <a:cubicBezTo>
                      <a:pt x="690" y="533"/>
                      <a:pt x="690" y="25"/>
                      <a:pt x="35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1" name="Google Shape;741;p3"/>
              <p:cNvSpPr/>
              <p:nvPr/>
            </p:nvSpPr>
            <p:spPr>
              <a:xfrm>
                <a:off x="1654784" y="1211115"/>
                <a:ext cx="34686" cy="28341"/>
              </a:xfrm>
              <a:custGeom>
                <a:avLst/>
                <a:gdLst/>
                <a:ahLst/>
                <a:cxnLst/>
                <a:rect l="l" t="t" r="r" b="b"/>
                <a:pathLst>
                  <a:path w="667" h="545" extrusionOk="0">
                    <a:moveTo>
                      <a:pt x="340" y="1"/>
                    </a:moveTo>
                    <a:cubicBezTo>
                      <a:pt x="1" y="25"/>
                      <a:pt x="1" y="521"/>
                      <a:pt x="340" y="545"/>
                    </a:cubicBezTo>
                    <a:cubicBezTo>
                      <a:pt x="666" y="521"/>
                      <a:pt x="666" y="25"/>
                      <a:pt x="34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2" name="Google Shape;742;p3"/>
              <p:cNvSpPr/>
              <p:nvPr/>
            </p:nvSpPr>
            <p:spPr>
              <a:xfrm>
                <a:off x="1583697" y="1404873"/>
                <a:ext cx="39678" cy="30213"/>
              </a:xfrm>
              <a:custGeom>
                <a:avLst/>
                <a:gdLst/>
                <a:ahLst/>
                <a:cxnLst/>
                <a:rect l="l" t="t" r="r" b="b"/>
                <a:pathLst>
                  <a:path w="763" h="581" extrusionOk="0">
                    <a:moveTo>
                      <a:pt x="376" y="0"/>
                    </a:moveTo>
                    <a:cubicBezTo>
                      <a:pt x="1" y="0"/>
                      <a:pt x="1" y="581"/>
                      <a:pt x="376" y="581"/>
                    </a:cubicBezTo>
                    <a:cubicBezTo>
                      <a:pt x="751" y="581"/>
                      <a:pt x="763" y="0"/>
                      <a:pt x="37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3" name="Google Shape;743;p3"/>
              <p:cNvSpPr/>
              <p:nvPr/>
            </p:nvSpPr>
            <p:spPr>
              <a:xfrm>
                <a:off x="1460401" y="1350739"/>
                <a:ext cx="41602" cy="32138"/>
              </a:xfrm>
              <a:custGeom>
                <a:avLst/>
                <a:gdLst/>
                <a:ahLst/>
                <a:cxnLst/>
                <a:rect l="l" t="t" r="r" b="b"/>
                <a:pathLst>
                  <a:path w="800" h="618" extrusionOk="0">
                    <a:moveTo>
                      <a:pt x="400" y="1"/>
                    </a:moveTo>
                    <a:cubicBezTo>
                      <a:pt x="1" y="1"/>
                      <a:pt x="1" y="618"/>
                      <a:pt x="400" y="618"/>
                    </a:cubicBezTo>
                    <a:cubicBezTo>
                      <a:pt x="799" y="618"/>
                      <a:pt x="799" y="1"/>
                      <a:pt x="40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4" name="Google Shape;744;p3"/>
              <p:cNvSpPr/>
              <p:nvPr/>
            </p:nvSpPr>
            <p:spPr>
              <a:xfrm>
                <a:off x="1328940" y="1531341"/>
                <a:ext cx="34634" cy="29589"/>
              </a:xfrm>
              <a:custGeom>
                <a:avLst/>
                <a:gdLst/>
                <a:ahLst/>
                <a:cxnLst/>
                <a:rect l="l" t="t" r="r" b="b"/>
                <a:pathLst>
                  <a:path w="666" h="569" extrusionOk="0">
                    <a:moveTo>
                      <a:pt x="287" y="1"/>
                    </a:moveTo>
                    <a:cubicBezTo>
                      <a:pt x="141" y="1"/>
                      <a:pt x="1" y="117"/>
                      <a:pt x="1" y="290"/>
                    </a:cubicBezTo>
                    <a:cubicBezTo>
                      <a:pt x="1" y="447"/>
                      <a:pt x="122" y="568"/>
                      <a:pt x="279" y="568"/>
                    </a:cubicBezTo>
                    <a:cubicBezTo>
                      <a:pt x="533" y="568"/>
                      <a:pt x="666" y="266"/>
                      <a:pt x="485" y="84"/>
                    </a:cubicBezTo>
                    <a:cubicBezTo>
                      <a:pt x="426" y="26"/>
                      <a:pt x="356" y="1"/>
                      <a:pt x="28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5" name="Google Shape;745;p3"/>
              <p:cNvSpPr/>
              <p:nvPr/>
            </p:nvSpPr>
            <p:spPr>
              <a:xfrm>
                <a:off x="1324572" y="1446994"/>
                <a:ext cx="30837" cy="22725"/>
              </a:xfrm>
              <a:custGeom>
                <a:avLst/>
                <a:gdLst/>
                <a:ahLst/>
                <a:cxnLst/>
                <a:rect l="l" t="t" r="r" b="b"/>
                <a:pathLst>
                  <a:path w="593" h="437" extrusionOk="0">
                    <a:moveTo>
                      <a:pt x="290" y="1"/>
                    </a:moveTo>
                    <a:cubicBezTo>
                      <a:pt x="0" y="1"/>
                      <a:pt x="0" y="436"/>
                      <a:pt x="290" y="436"/>
                    </a:cubicBezTo>
                    <a:cubicBezTo>
                      <a:pt x="593" y="436"/>
                      <a:pt x="593" y="1"/>
                      <a:pt x="29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6" name="Google Shape;746;p3"/>
              <p:cNvSpPr/>
              <p:nvPr/>
            </p:nvSpPr>
            <p:spPr>
              <a:xfrm>
                <a:off x="1269814" y="1480327"/>
                <a:ext cx="40926" cy="32138"/>
              </a:xfrm>
              <a:custGeom>
                <a:avLst/>
                <a:gdLst/>
                <a:ahLst/>
                <a:cxnLst/>
                <a:rect l="l" t="t" r="r" b="b"/>
                <a:pathLst>
                  <a:path w="787" h="618" extrusionOk="0">
                    <a:moveTo>
                      <a:pt x="388" y="1"/>
                    </a:moveTo>
                    <a:cubicBezTo>
                      <a:pt x="1" y="1"/>
                      <a:pt x="1" y="618"/>
                      <a:pt x="388" y="618"/>
                    </a:cubicBezTo>
                    <a:cubicBezTo>
                      <a:pt x="787" y="618"/>
                      <a:pt x="787" y="1"/>
                      <a:pt x="38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7" name="Google Shape;747;p3"/>
              <p:cNvSpPr/>
              <p:nvPr/>
            </p:nvSpPr>
            <p:spPr>
              <a:xfrm>
                <a:off x="987392" y="1547670"/>
                <a:ext cx="24545" cy="20177"/>
              </a:xfrm>
              <a:custGeom>
                <a:avLst/>
                <a:gdLst/>
                <a:ahLst/>
                <a:cxnLst/>
                <a:rect l="l" t="t" r="r" b="b"/>
                <a:pathLst>
                  <a:path w="472" h="388" extrusionOk="0">
                    <a:moveTo>
                      <a:pt x="242" y="0"/>
                    </a:moveTo>
                    <a:cubicBezTo>
                      <a:pt x="0" y="24"/>
                      <a:pt x="0" y="363"/>
                      <a:pt x="242" y="387"/>
                    </a:cubicBezTo>
                    <a:cubicBezTo>
                      <a:pt x="472" y="363"/>
                      <a:pt x="472" y="24"/>
                      <a:pt x="24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8" name="Google Shape;748;p3"/>
              <p:cNvSpPr/>
              <p:nvPr/>
            </p:nvSpPr>
            <p:spPr>
              <a:xfrm>
                <a:off x="900549" y="1485372"/>
                <a:ext cx="38430" cy="30265"/>
              </a:xfrm>
              <a:custGeom>
                <a:avLst/>
                <a:gdLst/>
                <a:ahLst/>
                <a:cxnLst/>
                <a:rect l="l" t="t" r="r" b="b"/>
                <a:pathLst>
                  <a:path w="739" h="582" extrusionOk="0">
                    <a:moveTo>
                      <a:pt x="364" y="1"/>
                    </a:moveTo>
                    <a:cubicBezTo>
                      <a:pt x="1" y="25"/>
                      <a:pt x="1" y="557"/>
                      <a:pt x="364" y="581"/>
                    </a:cubicBezTo>
                    <a:cubicBezTo>
                      <a:pt x="739" y="581"/>
                      <a:pt x="739" y="1"/>
                      <a:pt x="36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9" name="Google Shape;749;p3"/>
              <p:cNvSpPr/>
              <p:nvPr/>
            </p:nvSpPr>
            <p:spPr>
              <a:xfrm>
                <a:off x="1164146" y="1414909"/>
                <a:ext cx="22673" cy="18929"/>
              </a:xfrm>
              <a:custGeom>
                <a:avLst/>
                <a:gdLst/>
                <a:ahLst/>
                <a:cxnLst/>
                <a:rect l="l" t="t" r="r" b="b"/>
                <a:pathLst>
                  <a:path w="436" h="364" extrusionOk="0">
                    <a:moveTo>
                      <a:pt x="218" y="1"/>
                    </a:moveTo>
                    <a:cubicBezTo>
                      <a:pt x="0" y="13"/>
                      <a:pt x="0" y="340"/>
                      <a:pt x="218" y="364"/>
                    </a:cubicBezTo>
                    <a:cubicBezTo>
                      <a:pt x="436" y="340"/>
                      <a:pt x="436" y="13"/>
                      <a:pt x="21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0" name="Google Shape;750;p3"/>
              <p:cNvSpPr/>
              <p:nvPr/>
            </p:nvSpPr>
            <p:spPr>
              <a:xfrm>
                <a:off x="960975" y="1397957"/>
                <a:ext cx="39054" cy="29589"/>
              </a:xfrm>
              <a:custGeom>
                <a:avLst/>
                <a:gdLst/>
                <a:ahLst/>
                <a:cxnLst/>
                <a:rect l="l" t="t" r="r" b="b"/>
                <a:pathLst>
                  <a:path w="751" h="569" extrusionOk="0">
                    <a:moveTo>
                      <a:pt x="375" y="0"/>
                    </a:moveTo>
                    <a:cubicBezTo>
                      <a:pt x="0" y="0"/>
                      <a:pt x="0" y="569"/>
                      <a:pt x="375" y="569"/>
                    </a:cubicBezTo>
                    <a:cubicBezTo>
                      <a:pt x="750" y="557"/>
                      <a:pt x="750" y="0"/>
                      <a:pt x="37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1" name="Google Shape;751;p3"/>
              <p:cNvSpPr/>
              <p:nvPr/>
            </p:nvSpPr>
            <p:spPr>
              <a:xfrm>
                <a:off x="803670" y="1275909"/>
                <a:ext cx="17681" cy="13261"/>
              </a:xfrm>
              <a:custGeom>
                <a:avLst/>
                <a:gdLst/>
                <a:ahLst/>
                <a:cxnLst/>
                <a:rect l="l" t="t" r="r" b="b"/>
                <a:pathLst>
                  <a:path w="340" h="255" extrusionOk="0">
                    <a:moveTo>
                      <a:pt x="170" y="0"/>
                    </a:moveTo>
                    <a:cubicBezTo>
                      <a:pt x="1" y="0"/>
                      <a:pt x="1" y="255"/>
                      <a:pt x="170" y="255"/>
                    </a:cubicBezTo>
                    <a:cubicBezTo>
                      <a:pt x="340" y="255"/>
                      <a:pt x="340" y="0"/>
                      <a:pt x="17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2" name="Google Shape;752;p3"/>
              <p:cNvSpPr/>
              <p:nvPr/>
            </p:nvSpPr>
            <p:spPr>
              <a:xfrm>
                <a:off x="827591" y="1329522"/>
                <a:ext cx="31722" cy="28653"/>
              </a:xfrm>
              <a:custGeom>
                <a:avLst/>
                <a:gdLst/>
                <a:ahLst/>
                <a:cxnLst/>
                <a:rect l="l" t="t" r="r" b="b"/>
                <a:pathLst>
                  <a:path w="610" h="551" extrusionOk="0">
                    <a:moveTo>
                      <a:pt x="351" y="1"/>
                    </a:moveTo>
                    <a:cubicBezTo>
                      <a:pt x="332" y="1"/>
                      <a:pt x="312" y="4"/>
                      <a:pt x="291" y="10"/>
                    </a:cubicBezTo>
                    <a:lnTo>
                      <a:pt x="267" y="10"/>
                    </a:lnTo>
                    <a:cubicBezTo>
                      <a:pt x="1" y="94"/>
                      <a:pt x="1" y="457"/>
                      <a:pt x="267" y="530"/>
                    </a:cubicBezTo>
                    <a:lnTo>
                      <a:pt x="291" y="542"/>
                    </a:lnTo>
                    <a:cubicBezTo>
                      <a:pt x="312" y="548"/>
                      <a:pt x="332" y="551"/>
                      <a:pt x="351" y="551"/>
                    </a:cubicBezTo>
                    <a:cubicBezTo>
                      <a:pt x="610" y="551"/>
                      <a:pt x="610" y="1"/>
                      <a:pt x="35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3" name="Google Shape;753;p3"/>
              <p:cNvSpPr/>
              <p:nvPr/>
            </p:nvSpPr>
            <p:spPr>
              <a:xfrm>
                <a:off x="769089" y="1319226"/>
                <a:ext cx="35778" cy="37910"/>
              </a:xfrm>
              <a:custGeom>
                <a:avLst/>
                <a:gdLst/>
                <a:ahLst/>
                <a:cxnLst/>
                <a:rect l="l" t="t" r="r" b="b"/>
                <a:pathLst>
                  <a:path w="688" h="729" extrusionOk="0">
                    <a:moveTo>
                      <a:pt x="366" y="1"/>
                    </a:moveTo>
                    <a:cubicBezTo>
                      <a:pt x="315" y="1"/>
                      <a:pt x="264" y="13"/>
                      <a:pt x="218" y="38"/>
                    </a:cubicBezTo>
                    <a:cubicBezTo>
                      <a:pt x="85" y="111"/>
                      <a:pt x="1" y="244"/>
                      <a:pt x="1" y="401"/>
                    </a:cubicBezTo>
                    <a:cubicBezTo>
                      <a:pt x="1" y="587"/>
                      <a:pt x="150" y="729"/>
                      <a:pt x="322" y="729"/>
                    </a:cubicBezTo>
                    <a:cubicBezTo>
                      <a:pt x="352" y="729"/>
                      <a:pt x="382" y="725"/>
                      <a:pt x="412" y="716"/>
                    </a:cubicBezTo>
                    <a:cubicBezTo>
                      <a:pt x="591" y="674"/>
                      <a:pt x="688" y="475"/>
                      <a:pt x="637" y="305"/>
                    </a:cubicBezTo>
                    <a:lnTo>
                      <a:pt x="637" y="305"/>
                    </a:lnTo>
                    <a:cubicBezTo>
                      <a:pt x="641" y="268"/>
                      <a:pt x="638" y="229"/>
                      <a:pt x="630" y="196"/>
                    </a:cubicBezTo>
                    <a:cubicBezTo>
                      <a:pt x="617" y="159"/>
                      <a:pt x="593" y="111"/>
                      <a:pt x="557" y="75"/>
                    </a:cubicBezTo>
                    <a:cubicBezTo>
                      <a:pt x="508" y="25"/>
                      <a:pt x="438" y="1"/>
                      <a:pt x="36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4" name="Google Shape;754;p3"/>
              <p:cNvSpPr/>
              <p:nvPr/>
            </p:nvSpPr>
            <p:spPr>
              <a:xfrm>
                <a:off x="841423" y="1265196"/>
                <a:ext cx="34010" cy="27093"/>
              </a:xfrm>
              <a:custGeom>
                <a:avLst/>
                <a:gdLst/>
                <a:ahLst/>
                <a:cxnLst/>
                <a:rect l="l" t="t" r="r" b="b"/>
                <a:pathLst>
                  <a:path w="654" h="521" extrusionOk="0">
                    <a:moveTo>
                      <a:pt x="327" y="1"/>
                    </a:moveTo>
                    <a:cubicBezTo>
                      <a:pt x="1" y="25"/>
                      <a:pt x="1" y="497"/>
                      <a:pt x="327" y="521"/>
                    </a:cubicBezTo>
                    <a:cubicBezTo>
                      <a:pt x="654" y="497"/>
                      <a:pt x="654" y="25"/>
                      <a:pt x="32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5" name="Google Shape;755;p3"/>
              <p:cNvSpPr/>
              <p:nvPr/>
            </p:nvSpPr>
            <p:spPr>
              <a:xfrm>
                <a:off x="724887" y="1152613"/>
                <a:ext cx="29485" cy="20957"/>
              </a:xfrm>
              <a:custGeom>
                <a:avLst/>
                <a:gdLst/>
                <a:ahLst/>
                <a:cxnLst/>
                <a:rect l="l" t="t" r="r" b="b"/>
                <a:pathLst>
                  <a:path w="567" h="403" extrusionOk="0">
                    <a:moveTo>
                      <a:pt x="283" y="1"/>
                    </a:moveTo>
                    <a:cubicBezTo>
                      <a:pt x="234" y="1"/>
                      <a:pt x="182" y="19"/>
                      <a:pt x="137" y="61"/>
                    </a:cubicBezTo>
                    <a:cubicBezTo>
                      <a:pt x="0" y="198"/>
                      <a:pt x="193" y="403"/>
                      <a:pt x="348" y="403"/>
                    </a:cubicBezTo>
                    <a:cubicBezTo>
                      <a:pt x="399" y="403"/>
                      <a:pt x="446" y="381"/>
                      <a:pt x="476" y="327"/>
                    </a:cubicBezTo>
                    <a:cubicBezTo>
                      <a:pt x="566" y="164"/>
                      <a:pt x="432" y="1"/>
                      <a:pt x="28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6" name="Google Shape;756;p3"/>
              <p:cNvSpPr/>
              <p:nvPr/>
            </p:nvSpPr>
            <p:spPr>
              <a:xfrm>
                <a:off x="782765" y="1017512"/>
                <a:ext cx="34270" cy="25273"/>
              </a:xfrm>
              <a:custGeom>
                <a:avLst/>
                <a:gdLst/>
                <a:ahLst/>
                <a:cxnLst/>
                <a:rect l="l" t="t" r="r" b="b"/>
                <a:pathLst>
                  <a:path w="659" h="486" extrusionOk="0">
                    <a:moveTo>
                      <a:pt x="345" y="1"/>
                    </a:moveTo>
                    <a:cubicBezTo>
                      <a:pt x="112" y="1"/>
                      <a:pt x="0" y="325"/>
                      <a:pt x="221" y="457"/>
                    </a:cubicBezTo>
                    <a:cubicBezTo>
                      <a:pt x="252" y="477"/>
                      <a:pt x="282" y="486"/>
                      <a:pt x="311" y="486"/>
                    </a:cubicBezTo>
                    <a:cubicBezTo>
                      <a:pt x="513" y="486"/>
                      <a:pt x="658" y="63"/>
                      <a:pt x="415" y="10"/>
                    </a:cubicBezTo>
                    <a:cubicBezTo>
                      <a:pt x="391" y="4"/>
                      <a:pt x="368" y="1"/>
                      <a:pt x="34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7" name="Google Shape;757;p3"/>
              <p:cNvSpPr/>
              <p:nvPr/>
            </p:nvSpPr>
            <p:spPr>
              <a:xfrm>
                <a:off x="706166" y="988287"/>
                <a:ext cx="34686" cy="28809"/>
              </a:xfrm>
              <a:custGeom>
                <a:avLst/>
                <a:gdLst/>
                <a:ahLst/>
                <a:cxnLst/>
                <a:rect l="l" t="t" r="r" b="b"/>
                <a:pathLst>
                  <a:path w="667" h="554" extrusionOk="0">
                    <a:moveTo>
                      <a:pt x="416" y="1"/>
                    </a:moveTo>
                    <a:cubicBezTo>
                      <a:pt x="380" y="1"/>
                      <a:pt x="345" y="11"/>
                      <a:pt x="315" y="32"/>
                    </a:cubicBezTo>
                    <a:lnTo>
                      <a:pt x="315" y="32"/>
                    </a:lnTo>
                    <a:cubicBezTo>
                      <a:pt x="306" y="31"/>
                      <a:pt x="296" y="30"/>
                      <a:pt x="287" y="30"/>
                    </a:cubicBezTo>
                    <a:cubicBezTo>
                      <a:pt x="187" y="30"/>
                      <a:pt x="91" y="95"/>
                      <a:pt x="61" y="185"/>
                    </a:cubicBezTo>
                    <a:cubicBezTo>
                      <a:pt x="1" y="306"/>
                      <a:pt x="49" y="439"/>
                      <a:pt x="158" y="499"/>
                    </a:cubicBezTo>
                    <a:lnTo>
                      <a:pt x="158" y="511"/>
                    </a:lnTo>
                    <a:cubicBezTo>
                      <a:pt x="206" y="540"/>
                      <a:pt x="259" y="554"/>
                      <a:pt x="313" y="554"/>
                    </a:cubicBezTo>
                    <a:cubicBezTo>
                      <a:pt x="396" y="554"/>
                      <a:pt x="479" y="522"/>
                      <a:pt x="545" y="463"/>
                    </a:cubicBezTo>
                    <a:cubicBezTo>
                      <a:pt x="642" y="366"/>
                      <a:pt x="666" y="209"/>
                      <a:pt x="594" y="100"/>
                    </a:cubicBezTo>
                    <a:cubicBezTo>
                      <a:pt x="551" y="36"/>
                      <a:pt x="482" y="1"/>
                      <a:pt x="41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8" name="Google Shape;758;p3"/>
              <p:cNvSpPr/>
              <p:nvPr/>
            </p:nvSpPr>
            <p:spPr>
              <a:xfrm>
                <a:off x="835755" y="968943"/>
                <a:ext cx="29641" cy="23921"/>
              </a:xfrm>
              <a:custGeom>
                <a:avLst/>
                <a:gdLst/>
                <a:ahLst/>
                <a:cxnLst/>
                <a:rect l="l" t="t" r="r" b="b"/>
                <a:pathLst>
                  <a:path w="570" h="460" extrusionOk="0">
                    <a:moveTo>
                      <a:pt x="291" y="0"/>
                    </a:moveTo>
                    <a:cubicBezTo>
                      <a:pt x="1" y="12"/>
                      <a:pt x="1" y="436"/>
                      <a:pt x="291" y="460"/>
                    </a:cubicBezTo>
                    <a:cubicBezTo>
                      <a:pt x="569" y="436"/>
                      <a:pt x="569" y="12"/>
                      <a:pt x="29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9" name="Google Shape;759;p3"/>
              <p:cNvSpPr/>
              <p:nvPr/>
            </p:nvSpPr>
            <p:spPr>
              <a:xfrm>
                <a:off x="821298" y="994111"/>
                <a:ext cx="35258" cy="26469"/>
              </a:xfrm>
              <a:custGeom>
                <a:avLst/>
                <a:gdLst/>
                <a:ahLst/>
                <a:cxnLst/>
                <a:rect l="l" t="t" r="r" b="b"/>
                <a:pathLst>
                  <a:path w="678" h="509" extrusionOk="0">
                    <a:moveTo>
                      <a:pt x="339" y="0"/>
                    </a:moveTo>
                    <a:cubicBezTo>
                      <a:pt x="1" y="0"/>
                      <a:pt x="1" y="508"/>
                      <a:pt x="339" y="508"/>
                    </a:cubicBezTo>
                    <a:cubicBezTo>
                      <a:pt x="678" y="508"/>
                      <a:pt x="678" y="0"/>
                      <a:pt x="33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0" name="Google Shape;760;p3"/>
              <p:cNvSpPr/>
              <p:nvPr/>
            </p:nvSpPr>
            <p:spPr>
              <a:xfrm>
                <a:off x="1305695" y="931449"/>
                <a:ext cx="35258" cy="30629"/>
              </a:xfrm>
              <a:custGeom>
                <a:avLst/>
                <a:gdLst/>
                <a:ahLst/>
                <a:cxnLst/>
                <a:rect l="l" t="t" r="r" b="b"/>
                <a:pathLst>
                  <a:path w="678" h="589" extrusionOk="0">
                    <a:moveTo>
                      <a:pt x="290" y="0"/>
                    </a:moveTo>
                    <a:cubicBezTo>
                      <a:pt x="142" y="0"/>
                      <a:pt x="0" y="119"/>
                      <a:pt x="0" y="298"/>
                    </a:cubicBezTo>
                    <a:cubicBezTo>
                      <a:pt x="0" y="455"/>
                      <a:pt x="133" y="576"/>
                      <a:pt x="290" y="588"/>
                    </a:cubicBezTo>
                    <a:cubicBezTo>
                      <a:pt x="544" y="588"/>
                      <a:pt x="678" y="274"/>
                      <a:pt x="496" y="92"/>
                    </a:cubicBezTo>
                    <a:cubicBezTo>
                      <a:pt x="437" y="29"/>
                      <a:pt x="363" y="0"/>
                      <a:pt x="29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1" name="Google Shape;761;p3"/>
              <p:cNvSpPr/>
              <p:nvPr/>
            </p:nvSpPr>
            <p:spPr>
              <a:xfrm>
                <a:off x="1347817" y="942526"/>
                <a:ext cx="35258" cy="30213"/>
              </a:xfrm>
              <a:custGeom>
                <a:avLst/>
                <a:gdLst/>
                <a:ahLst/>
                <a:cxnLst/>
                <a:rect l="l" t="t" r="r" b="b"/>
                <a:pathLst>
                  <a:path w="678" h="581" extrusionOk="0">
                    <a:moveTo>
                      <a:pt x="291" y="1"/>
                    </a:moveTo>
                    <a:cubicBezTo>
                      <a:pt x="140" y="1"/>
                      <a:pt x="1" y="118"/>
                      <a:pt x="1" y="291"/>
                    </a:cubicBezTo>
                    <a:cubicBezTo>
                      <a:pt x="1" y="448"/>
                      <a:pt x="122" y="581"/>
                      <a:pt x="291" y="581"/>
                    </a:cubicBezTo>
                    <a:cubicBezTo>
                      <a:pt x="545" y="581"/>
                      <a:pt x="678" y="266"/>
                      <a:pt x="497" y="85"/>
                    </a:cubicBezTo>
                    <a:cubicBezTo>
                      <a:pt x="435" y="27"/>
                      <a:pt x="362" y="1"/>
                      <a:pt x="29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2" name="Google Shape;762;p3"/>
              <p:cNvSpPr/>
              <p:nvPr/>
            </p:nvSpPr>
            <p:spPr>
              <a:xfrm>
                <a:off x="1302523" y="1045021"/>
                <a:ext cx="20801" cy="15809"/>
              </a:xfrm>
              <a:custGeom>
                <a:avLst/>
                <a:gdLst/>
                <a:ahLst/>
                <a:cxnLst/>
                <a:rect l="l" t="t" r="r" b="b"/>
                <a:pathLst>
                  <a:path w="400" h="304" extrusionOk="0">
                    <a:moveTo>
                      <a:pt x="206" y="1"/>
                    </a:moveTo>
                    <a:cubicBezTo>
                      <a:pt x="1" y="1"/>
                      <a:pt x="1" y="303"/>
                      <a:pt x="206" y="303"/>
                    </a:cubicBezTo>
                    <a:cubicBezTo>
                      <a:pt x="400" y="303"/>
                      <a:pt x="400" y="1"/>
                      <a:pt x="20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3" name="Google Shape;763;p3"/>
              <p:cNvSpPr/>
              <p:nvPr/>
            </p:nvSpPr>
            <p:spPr>
              <a:xfrm>
                <a:off x="1301275" y="1085426"/>
                <a:ext cx="29589" cy="30265"/>
              </a:xfrm>
              <a:custGeom>
                <a:avLst/>
                <a:gdLst/>
                <a:ahLst/>
                <a:cxnLst/>
                <a:rect l="l" t="t" r="r" b="b"/>
                <a:pathLst>
                  <a:path w="569" h="582" extrusionOk="0">
                    <a:moveTo>
                      <a:pt x="309" y="0"/>
                    </a:moveTo>
                    <a:cubicBezTo>
                      <a:pt x="267" y="0"/>
                      <a:pt x="223" y="11"/>
                      <a:pt x="182" y="34"/>
                    </a:cubicBezTo>
                    <a:cubicBezTo>
                      <a:pt x="0" y="131"/>
                      <a:pt x="0" y="373"/>
                      <a:pt x="182" y="482"/>
                    </a:cubicBezTo>
                    <a:cubicBezTo>
                      <a:pt x="218" y="506"/>
                      <a:pt x="254" y="530"/>
                      <a:pt x="291" y="555"/>
                    </a:cubicBezTo>
                    <a:cubicBezTo>
                      <a:pt x="321" y="573"/>
                      <a:pt x="353" y="581"/>
                      <a:pt x="384" y="581"/>
                    </a:cubicBezTo>
                    <a:cubicBezTo>
                      <a:pt x="476" y="581"/>
                      <a:pt x="557" y="509"/>
                      <a:pt x="557" y="409"/>
                    </a:cubicBezTo>
                    <a:cubicBezTo>
                      <a:pt x="557" y="361"/>
                      <a:pt x="557" y="313"/>
                      <a:pt x="569" y="252"/>
                    </a:cubicBezTo>
                    <a:cubicBezTo>
                      <a:pt x="569" y="105"/>
                      <a:pt x="444" y="0"/>
                      <a:pt x="30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4" name="Google Shape;764;p3"/>
              <p:cNvSpPr/>
              <p:nvPr/>
            </p:nvSpPr>
            <p:spPr>
              <a:xfrm>
                <a:off x="1294359" y="1127444"/>
                <a:ext cx="37182" cy="27717"/>
              </a:xfrm>
              <a:custGeom>
                <a:avLst/>
                <a:gdLst/>
                <a:ahLst/>
                <a:cxnLst/>
                <a:rect l="l" t="t" r="r" b="b"/>
                <a:pathLst>
                  <a:path w="715" h="533" extrusionOk="0">
                    <a:moveTo>
                      <a:pt x="363" y="1"/>
                    </a:moveTo>
                    <a:cubicBezTo>
                      <a:pt x="0" y="1"/>
                      <a:pt x="0" y="533"/>
                      <a:pt x="363" y="533"/>
                    </a:cubicBezTo>
                    <a:cubicBezTo>
                      <a:pt x="714" y="533"/>
                      <a:pt x="714" y="1"/>
                      <a:pt x="36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5" name="Google Shape;765;p3"/>
              <p:cNvSpPr/>
              <p:nvPr/>
            </p:nvSpPr>
            <p:spPr>
              <a:xfrm>
                <a:off x="1340277" y="1012312"/>
                <a:ext cx="37182" cy="28393"/>
              </a:xfrm>
              <a:custGeom>
                <a:avLst/>
                <a:gdLst/>
                <a:ahLst/>
                <a:cxnLst/>
                <a:rect l="l" t="t" r="r" b="b"/>
                <a:pathLst>
                  <a:path w="715" h="546" extrusionOk="0">
                    <a:moveTo>
                      <a:pt x="363" y="1"/>
                    </a:moveTo>
                    <a:cubicBezTo>
                      <a:pt x="0" y="1"/>
                      <a:pt x="0" y="545"/>
                      <a:pt x="363" y="545"/>
                    </a:cubicBezTo>
                    <a:cubicBezTo>
                      <a:pt x="714" y="533"/>
                      <a:pt x="714" y="1"/>
                      <a:pt x="36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6" name="Google Shape;766;p3"/>
              <p:cNvSpPr/>
              <p:nvPr/>
            </p:nvSpPr>
            <p:spPr>
              <a:xfrm>
                <a:off x="1277354" y="1162025"/>
                <a:ext cx="32762" cy="27145"/>
              </a:xfrm>
              <a:custGeom>
                <a:avLst/>
                <a:gdLst/>
                <a:ahLst/>
                <a:cxnLst/>
                <a:rect l="l" t="t" r="r" b="b"/>
                <a:pathLst>
                  <a:path w="630" h="522" extrusionOk="0">
                    <a:moveTo>
                      <a:pt x="315" y="1"/>
                    </a:moveTo>
                    <a:cubicBezTo>
                      <a:pt x="1" y="25"/>
                      <a:pt x="1" y="485"/>
                      <a:pt x="315" y="521"/>
                    </a:cubicBezTo>
                    <a:cubicBezTo>
                      <a:pt x="630" y="485"/>
                      <a:pt x="630" y="25"/>
                      <a:pt x="31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7" name="Google Shape;767;p3"/>
              <p:cNvSpPr/>
              <p:nvPr/>
            </p:nvSpPr>
            <p:spPr>
              <a:xfrm>
                <a:off x="1196856" y="1190990"/>
                <a:ext cx="40926" cy="30265"/>
              </a:xfrm>
              <a:custGeom>
                <a:avLst/>
                <a:gdLst/>
                <a:ahLst/>
                <a:cxnLst/>
                <a:rect l="l" t="t" r="r" b="b"/>
                <a:pathLst>
                  <a:path w="787" h="582" extrusionOk="0">
                    <a:moveTo>
                      <a:pt x="411" y="0"/>
                    </a:moveTo>
                    <a:cubicBezTo>
                      <a:pt x="407" y="0"/>
                      <a:pt x="403" y="0"/>
                      <a:pt x="400" y="0"/>
                    </a:cubicBezTo>
                    <a:cubicBezTo>
                      <a:pt x="0" y="0"/>
                      <a:pt x="0" y="581"/>
                      <a:pt x="400" y="581"/>
                    </a:cubicBezTo>
                    <a:cubicBezTo>
                      <a:pt x="783" y="581"/>
                      <a:pt x="787" y="0"/>
                      <a:pt x="41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3"/>
              <p:cNvSpPr/>
              <p:nvPr/>
            </p:nvSpPr>
            <p:spPr>
              <a:xfrm>
                <a:off x="204817" y="324797"/>
                <a:ext cx="99481" cy="99429"/>
              </a:xfrm>
              <a:custGeom>
                <a:avLst/>
                <a:gdLst/>
                <a:ahLst/>
                <a:cxnLst/>
                <a:rect l="l" t="t" r="r" b="b"/>
                <a:pathLst>
                  <a:path w="1913" h="1912" extrusionOk="0">
                    <a:moveTo>
                      <a:pt x="956" y="0"/>
                    </a:moveTo>
                    <a:cubicBezTo>
                      <a:pt x="932" y="907"/>
                      <a:pt x="908" y="932"/>
                      <a:pt x="1" y="956"/>
                    </a:cubicBezTo>
                    <a:cubicBezTo>
                      <a:pt x="908" y="980"/>
                      <a:pt x="932" y="1004"/>
                      <a:pt x="956" y="1912"/>
                    </a:cubicBezTo>
                    <a:cubicBezTo>
                      <a:pt x="981" y="1004"/>
                      <a:pt x="1005" y="980"/>
                      <a:pt x="1912" y="956"/>
                    </a:cubicBezTo>
                    <a:cubicBezTo>
                      <a:pt x="993" y="932"/>
                      <a:pt x="981" y="907"/>
                      <a:pt x="956"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3"/>
              <p:cNvSpPr/>
              <p:nvPr/>
            </p:nvSpPr>
            <p:spPr>
              <a:xfrm>
                <a:off x="1459153" y="307793"/>
                <a:ext cx="98805" cy="99429"/>
              </a:xfrm>
              <a:custGeom>
                <a:avLst/>
                <a:gdLst/>
                <a:ahLst/>
                <a:cxnLst/>
                <a:rect l="l" t="t" r="r" b="b"/>
                <a:pathLst>
                  <a:path w="1900" h="1912" extrusionOk="0">
                    <a:moveTo>
                      <a:pt x="956" y="1"/>
                    </a:moveTo>
                    <a:cubicBezTo>
                      <a:pt x="424" y="1"/>
                      <a:pt x="1" y="436"/>
                      <a:pt x="1" y="956"/>
                    </a:cubicBezTo>
                    <a:cubicBezTo>
                      <a:pt x="1" y="1489"/>
                      <a:pt x="424" y="1912"/>
                      <a:pt x="956" y="1912"/>
                    </a:cubicBezTo>
                    <a:cubicBezTo>
                      <a:pt x="1477" y="1912"/>
                      <a:pt x="1900" y="1489"/>
                      <a:pt x="1900" y="956"/>
                    </a:cubicBezTo>
                    <a:cubicBezTo>
                      <a:pt x="1900" y="436"/>
                      <a:pt x="1477" y="1"/>
                      <a:pt x="95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0" name="Google Shape;770;p3"/>
              <p:cNvSpPr/>
              <p:nvPr/>
            </p:nvSpPr>
            <p:spPr>
              <a:xfrm>
                <a:off x="1688117" y="429841"/>
                <a:ext cx="98857" cy="99429"/>
              </a:xfrm>
              <a:custGeom>
                <a:avLst/>
                <a:gdLst/>
                <a:ahLst/>
                <a:cxnLst/>
                <a:rect l="l" t="t" r="r" b="b"/>
                <a:pathLst>
                  <a:path w="1901" h="1912" extrusionOk="0">
                    <a:moveTo>
                      <a:pt x="957" y="0"/>
                    </a:moveTo>
                    <a:cubicBezTo>
                      <a:pt x="932" y="908"/>
                      <a:pt x="908" y="932"/>
                      <a:pt x="1" y="956"/>
                    </a:cubicBezTo>
                    <a:cubicBezTo>
                      <a:pt x="908" y="980"/>
                      <a:pt x="932" y="1004"/>
                      <a:pt x="957" y="1912"/>
                    </a:cubicBezTo>
                    <a:cubicBezTo>
                      <a:pt x="981" y="1004"/>
                      <a:pt x="993" y="980"/>
                      <a:pt x="1900" y="956"/>
                    </a:cubicBezTo>
                    <a:cubicBezTo>
                      <a:pt x="993" y="932"/>
                      <a:pt x="981" y="908"/>
                      <a:pt x="957"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1" name="Google Shape;771;p3"/>
              <p:cNvSpPr/>
              <p:nvPr/>
            </p:nvSpPr>
            <p:spPr>
              <a:xfrm>
                <a:off x="1688117" y="768268"/>
                <a:ext cx="98857" cy="98805"/>
              </a:xfrm>
              <a:custGeom>
                <a:avLst/>
                <a:gdLst/>
                <a:ahLst/>
                <a:cxnLst/>
                <a:rect l="l" t="t" r="r" b="b"/>
                <a:pathLst>
                  <a:path w="1901" h="1900" extrusionOk="0">
                    <a:moveTo>
                      <a:pt x="957" y="0"/>
                    </a:moveTo>
                    <a:cubicBezTo>
                      <a:pt x="932" y="908"/>
                      <a:pt x="908" y="920"/>
                      <a:pt x="1" y="944"/>
                    </a:cubicBezTo>
                    <a:cubicBezTo>
                      <a:pt x="908" y="980"/>
                      <a:pt x="932" y="992"/>
                      <a:pt x="957" y="1900"/>
                    </a:cubicBezTo>
                    <a:cubicBezTo>
                      <a:pt x="981" y="992"/>
                      <a:pt x="993" y="980"/>
                      <a:pt x="1900" y="944"/>
                    </a:cubicBezTo>
                    <a:cubicBezTo>
                      <a:pt x="993" y="920"/>
                      <a:pt x="981" y="908"/>
                      <a:pt x="957"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3"/>
              <p:cNvSpPr/>
              <p:nvPr/>
            </p:nvSpPr>
            <p:spPr>
              <a:xfrm>
                <a:off x="1182399" y="1446994"/>
                <a:ext cx="99429" cy="99481"/>
              </a:xfrm>
              <a:custGeom>
                <a:avLst/>
                <a:gdLst/>
                <a:ahLst/>
                <a:cxnLst/>
                <a:rect l="l" t="t" r="r" b="b"/>
                <a:pathLst>
                  <a:path w="1912" h="1913" extrusionOk="0">
                    <a:moveTo>
                      <a:pt x="956" y="1"/>
                    </a:moveTo>
                    <a:cubicBezTo>
                      <a:pt x="436" y="1"/>
                      <a:pt x="0" y="424"/>
                      <a:pt x="0" y="956"/>
                    </a:cubicBezTo>
                    <a:cubicBezTo>
                      <a:pt x="0" y="1477"/>
                      <a:pt x="436" y="1912"/>
                      <a:pt x="956" y="1912"/>
                    </a:cubicBezTo>
                    <a:cubicBezTo>
                      <a:pt x="1488" y="1912"/>
                      <a:pt x="1911" y="1477"/>
                      <a:pt x="1911" y="956"/>
                    </a:cubicBezTo>
                    <a:cubicBezTo>
                      <a:pt x="1911" y="424"/>
                      <a:pt x="1488" y="1"/>
                      <a:pt x="95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3"/>
              <p:cNvSpPr/>
              <p:nvPr/>
            </p:nvSpPr>
            <p:spPr>
              <a:xfrm>
                <a:off x="776629" y="1051313"/>
                <a:ext cx="99429" cy="98857"/>
              </a:xfrm>
              <a:custGeom>
                <a:avLst/>
                <a:gdLst/>
                <a:ahLst/>
                <a:cxnLst/>
                <a:rect l="l" t="t" r="r" b="b"/>
                <a:pathLst>
                  <a:path w="1912" h="1901" extrusionOk="0">
                    <a:moveTo>
                      <a:pt x="956" y="1"/>
                    </a:moveTo>
                    <a:cubicBezTo>
                      <a:pt x="932" y="908"/>
                      <a:pt x="908" y="920"/>
                      <a:pt x="1" y="944"/>
                    </a:cubicBezTo>
                    <a:cubicBezTo>
                      <a:pt x="908" y="981"/>
                      <a:pt x="932" y="993"/>
                      <a:pt x="956" y="1900"/>
                    </a:cubicBezTo>
                    <a:cubicBezTo>
                      <a:pt x="981" y="993"/>
                      <a:pt x="1005" y="981"/>
                      <a:pt x="1912" y="944"/>
                    </a:cubicBezTo>
                    <a:cubicBezTo>
                      <a:pt x="1005" y="920"/>
                      <a:pt x="981" y="908"/>
                      <a:pt x="95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4" name="Google Shape;774;p3"/>
              <p:cNvSpPr/>
              <p:nvPr/>
            </p:nvSpPr>
            <p:spPr>
              <a:xfrm>
                <a:off x="896805" y="1316782"/>
                <a:ext cx="99429" cy="99481"/>
              </a:xfrm>
              <a:custGeom>
                <a:avLst/>
                <a:gdLst/>
                <a:ahLst/>
                <a:cxnLst/>
                <a:rect l="l" t="t" r="r" b="b"/>
                <a:pathLst>
                  <a:path w="1912" h="1913" extrusionOk="0">
                    <a:moveTo>
                      <a:pt x="956" y="1"/>
                    </a:moveTo>
                    <a:cubicBezTo>
                      <a:pt x="932" y="908"/>
                      <a:pt x="907" y="932"/>
                      <a:pt x="0" y="956"/>
                    </a:cubicBezTo>
                    <a:cubicBezTo>
                      <a:pt x="907" y="981"/>
                      <a:pt x="932" y="1005"/>
                      <a:pt x="956" y="1912"/>
                    </a:cubicBezTo>
                    <a:cubicBezTo>
                      <a:pt x="980" y="1005"/>
                      <a:pt x="1004" y="981"/>
                      <a:pt x="1911" y="956"/>
                    </a:cubicBezTo>
                    <a:cubicBezTo>
                      <a:pt x="1004" y="932"/>
                      <a:pt x="980" y="908"/>
                      <a:pt x="95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3"/>
              <p:cNvSpPr/>
              <p:nvPr/>
            </p:nvSpPr>
            <p:spPr>
              <a:xfrm>
                <a:off x="1671164" y="1281577"/>
                <a:ext cx="61051" cy="61675"/>
              </a:xfrm>
              <a:custGeom>
                <a:avLst/>
                <a:gdLst/>
                <a:ahLst/>
                <a:cxnLst/>
                <a:rect l="l" t="t" r="r" b="b"/>
                <a:pathLst>
                  <a:path w="1174" h="1186" extrusionOk="0">
                    <a:moveTo>
                      <a:pt x="581" y="0"/>
                    </a:moveTo>
                    <a:cubicBezTo>
                      <a:pt x="569" y="569"/>
                      <a:pt x="557" y="581"/>
                      <a:pt x="0" y="593"/>
                    </a:cubicBezTo>
                    <a:cubicBezTo>
                      <a:pt x="557" y="605"/>
                      <a:pt x="569" y="617"/>
                      <a:pt x="581" y="1186"/>
                    </a:cubicBezTo>
                    <a:cubicBezTo>
                      <a:pt x="605" y="617"/>
                      <a:pt x="617" y="605"/>
                      <a:pt x="1174" y="593"/>
                    </a:cubicBezTo>
                    <a:cubicBezTo>
                      <a:pt x="617" y="581"/>
                      <a:pt x="593" y="569"/>
                      <a:pt x="58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6" name="Google Shape;776;p3"/>
              <p:cNvSpPr/>
              <p:nvPr/>
            </p:nvSpPr>
            <p:spPr>
              <a:xfrm>
                <a:off x="1071687" y="1454535"/>
                <a:ext cx="37754" cy="37806"/>
              </a:xfrm>
              <a:custGeom>
                <a:avLst/>
                <a:gdLst/>
                <a:ahLst/>
                <a:cxnLst/>
                <a:rect l="l" t="t" r="r" b="b"/>
                <a:pathLst>
                  <a:path w="726" h="727" extrusionOk="0">
                    <a:moveTo>
                      <a:pt x="363" y="1"/>
                    </a:moveTo>
                    <a:cubicBezTo>
                      <a:pt x="351" y="352"/>
                      <a:pt x="339" y="364"/>
                      <a:pt x="0" y="364"/>
                    </a:cubicBezTo>
                    <a:cubicBezTo>
                      <a:pt x="339" y="376"/>
                      <a:pt x="351" y="388"/>
                      <a:pt x="363" y="727"/>
                    </a:cubicBezTo>
                    <a:cubicBezTo>
                      <a:pt x="363" y="388"/>
                      <a:pt x="375" y="376"/>
                      <a:pt x="726" y="364"/>
                    </a:cubicBezTo>
                    <a:cubicBezTo>
                      <a:pt x="387" y="352"/>
                      <a:pt x="363" y="352"/>
                      <a:pt x="36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7" name="Google Shape;777;p3"/>
              <p:cNvSpPr/>
              <p:nvPr/>
            </p:nvSpPr>
            <p:spPr>
              <a:xfrm>
                <a:off x="742672" y="1220527"/>
                <a:ext cx="37806" cy="37806"/>
              </a:xfrm>
              <a:custGeom>
                <a:avLst/>
                <a:gdLst/>
                <a:ahLst/>
                <a:cxnLst/>
                <a:rect l="l" t="t" r="r" b="b"/>
                <a:pathLst>
                  <a:path w="727" h="727" extrusionOk="0">
                    <a:moveTo>
                      <a:pt x="363" y="1"/>
                    </a:moveTo>
                    <a:cubicBezTo>
                      <a:pt x="351" y="340"/>
                      <a:pt x="339" y="352"/>
                      <a:pt x="0" y="364"/>
                    </a:cubicBezTo>
                    <a:cubicBezTo>
                      <a:pt x="339" y="376"/>
                      <a:pt x="351" y="376"/>
                      <a:pt x="363" y="727"/>
                    </a:cubicBezTo>
                    <a:cubicBezTo>
                      <a:pt x="375" y="376"/>
                      <a:pt x="375" y="376"/>
                      <a:pt x="726" y="364"/>
                    </a:cubicBezTo>
                    <a:cubicBezTo>
                      <a:pt x="375" y="352"/>
                      <a:pt x="375" y="340"/>
                      <a:pt x="36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8" name="Google Shape;778;p3"/>
              <p:cNvSpPr/>
              <p:nvPr/>
            </p:nvSpPr>
            <p:spPr>
              <a:xfrm>
                <a:off x="1871111" y="197601"/>
                <a:ext cx="23817" cy="21061"/>
              </a:xfrm>
              <a:custGeom>
                <a:avLst/>
                <a:gdLst/>
                <a:ahLst/>
                <a:cxnLst/>
                <a:rect l="l" t="t" r="r" b="b"/>
                <a:pathLst>
                  <a:path w="458" h="405" extrusionOk="0">
                    <a:moveTo>
                      <a:pt x="227" y="0"/>
                    </a:moveTo>
                    <a:cubicBezTo>
                      <a:pt x="135" y="0"/>
                      <a:pt x="41" y="54"/>
                      <a:pt x="14" y="172"/>
                    </a:cubicBezTo>
                    <a:cubicBezTo>
                      <a:pt x="1" y="320"/>
                      <a:pt x="114" y="404"/>
                      <a:pt x="229" y="404"/>
                    </a:cubicBezTo>
                    <a:cubicBezTo>
                      <a:pt x="320" y="404"/>
                      <a:pt x="411" y="351"/>
                      <a:pt x="438" y="233"/>
                    </a:cubicBezTo>
                    <a:cubicBezTo>
                      <a:pt x="458" y="85"/>
                      <a:pt x="343" y="0"/>
                      <a:pt x="2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9" name="Google Shape;779;p3"/>
              <p:cNvSpPr/>
              <p:nvPr/>
            </p:nvSpPr>
            <p:spPr>
              <a:xfrm>
                <a:off x="1976883" y="267908"/>
                <a:ext cx="42538" cy="30005"/>
              </a:xfrm>
              <a:custGeom>
                <a:avLst/>
                <a:gdLst/>
                <a:ahLst/>
                <a:cxnLst/>
                <a:rect l="l" t="t" r="r" b="b"/>
                <a:pathLst>
                  <a:path w="818" h="577" extrusionOk="0">
                    <a:moveTo>
                      <a:pt x="497" y="0"/>
                    </a:moveTo>
                    <a:cubicBezTo>
                      <a:pt x="270" y="0"/>
                      <a:pt x="1" y="334"/>
                      <a:pt x="218" y="514"/>
                    </a:cubicBezTo>
                    <a:cubicBezTo>
                      <a:pt x="278" y="558"/>
                      <a:pt x="341" y="577"/>
                      <a:pt x="402" y="577"/>
                    </a:cubicBezTo>
                    <a:cubicBezTo>
                      <a:pt x="626" y="577"/>
                      <a:pt x="818" y="318"/>
                      <a:pt x="666" y="90"/>
                    </a:cubicBezTo>
                    <a:cubicBezTo>
                      <a:pt x="621" y="26"/>
                      <a:pt x="560" y="0"/>
                      <a:pt x="49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0" name="Google Shape;780;p3"/>
              <p:cNvSpPr/>
              <p:nvPr/>
            </p:nvSpPr>
            <p:spPr>
              <a:xfrm>
                <a:off x="1980211" y="422457"/>
                <a:ext cx="31097" cy="27873"/>
              </a:xfrm>
              <a:custGeom>
                <a:avLst/>
                <a:gdLst/>
                <a:ahLst/>
                <a:cxnLst/>
                <a:rect l="l" t="t" r="r" b="b"/>
                <a:pathLst>
                  <a:path w="598" h="536" extrusionOk="0">
                    <a:moveTo>
                      <a:pt x="292" y="0"/>
                    </a:moveTo>
                    <a:cubicBezTo>
                      <a:pt x="175" y="0"/>
                      <a:pt x="58" y="68"/>
                      <a:pt x="21" y="215"/>
                    </a:cubicBezTo>
                    <a:cubicBezTo>
                      <a:pt x="1" y="419"/>
                      <a:pt x="156" y="535"/>
                      <a:pt x="309" y="535"/>
                    </a:cubicBezTo>
                    <a:cubicBezTo>
                      <a:pt x="428" y="535"/>
                      <a:pt x="546" y="465"/>
                      <a:pt x="577" y="312"/>
                    </a:cubicBezTo>
                    <a:cubicBezTo>
                      <a:pt x="598" y="114"/>
                      <a:pt x="445" y="0"/>
                      <a:pt x="29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1" name="Google Shape;781;p3"/>
              <p:cNvSpPr/>
              <p:nvPr/>
            </p:nvSpPr>
            <p:spPr>
              <a:xfrm>
                <a:off x="2145057" y="651160"/>
                <a:ext cx="21633" cy="19501"/>
              </a:xfrm>
              <a:custGeom>
                <a:avLst/>
                <a:gdLst/>
                <a:ahLst/>
                <a:cxnLst/>
                <a:rect l="l" t="t" r="r" b="b"/>
                <a:pathLst>
                  <a:path w="416" h="375" extrusionOk="0">
                    <a:moveTo>
                      <a:pt x="203" y="1"/>
                    </a:moveTo>
                    <a:cubicBezTo>
                      <a:pt x="122" y="1"/>
                      <a:pt x="41" y="49"/>
                      <a:pt x="20" y="160"/>
                    </a:cubicBezTo>
                    <a:cubicBezTo>
                      <a:pt x="0" y="296"/>
                      <a:pt x="106" y="374"/>
                      <a:pt x="211" y="374"/>
                    </a:cubicBezTo>
                    <a:cubicBezTo>
                      <a:pt x="292" y="374"/>
                      <a:pt x="374" y="326"/>
                      <a:pt x="395" y="220"/>
                    </a:cubicBezTo>
                    <a:cubicBezTo>
                      <a:pt x="416" y="83"/>
                      <a:pt x="309" y="1"/>
                      <a:pt x="2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2" name="Google Shape;782;p3"/>
              <p:cNvSpPr/>
              <p:nvPr/>
            </p:nvSpPr>
            <p:spPr>
              <a:xfrm>
                <a:off x="2053014" y="833166"/>
                <a:ext cx="14509" cy="10869"/>
              </a:xfrm>
              <a:custGeom>
                <a:avLst/>
                <a:gdLst/>
                <a:ahLst/>
                <a:cxnLst/>
                <a:rect l="l" t="t" r="r" b="b"/>
                <a:pathLst>
                  <a:path w="279" h="209" extrusionOk="0">
                    <a:moveTo>
                      <a:pt x="126" y="1"/>
                    </a:moveTo>
                    <a:cubicBezTo>
                      <a:pt x="76" y="1"/>
                      <a:pt x="26" y="26"/>
                      <a:pt x="0" y="83"/>
                    </a:cubicBezTo>
                    <a:cubicBezTo>
                      <a:pt x="7" y="165"/>
                      <a:pt x="76" y="209"/>
                      <a:pt x="146" y="209"/>
                    </a:cubicBezTo>
                    <a:cubicBezTo>
                      <a:pt x="199" y="209"/>
                      <a:pt x="252" y="184"/>
                      <a:pt x="278" y="131"/>
                    </a:cubicBezTo>
                    <a:cubicBezTo>
                      <a:pt x="264" y="48"/>
                      <a:pt x="195" y="1"/>
                      <a:pt x="12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3" name="Google Shape;783;p3"/>
              <p:cNvSpPr/>
              <p:nvPr/>
            </p:nvSpPr>
            <p:spPr>
              <a:xfrm>
                <a:off x="2119680" y="1159841"/>
                <a:ext cx="34790" cy="32086"/>
              </a:xfrm>
              <a:custGeom>
                <a:avLst/>
                <a:gdLst/>
                <a:ahLst/>
                <a:cxnLst/>
                <a:rect l="l" t="t" r="r" b="b"/>
                <a:pathLst>
                  <a:path w="669" h="617" extrusionOk="0">
                    <a:moveTo>
                      <a:pt x="274" y="0"/>
                    </a:moveTo>
                    <a:cubicBezTo>
                      <a:pt x="137" y="0"/>
                      <a:pt x="12" y="64"/>
                      <a:pt x="12" y="212"/>
                    </a:cubicBezTo>
                    <a:cubicBezTo>
                      <a:pt x="0" y="309"/>
                      <a:pt x="25" y="418"/>
                      <a:pt x="85" y="515"/>
                    </a:cubicBezTo>
                    <a:cubicBezTo>
                      <a:pt x="137" y="582"/>
                      <a:pt x="217" y="617"/>
                      <a:pt x="299" y="617"/>
                    </a:cubicBezTo>
                    <a:cubicBezTo>
                      <a:pt x="350" y="617"/>
                      <a:pt x="401" y="603"/>
                      <a:pt x="448" y="575"/>
                    </a:cubicBezTo>
                    <a:cubicBezTo>
                      <a:pt x="533" y="503"/>
                      <a:pt x="581" y="418"/>
                      <a:pt x="605" y="309"/>
                    </a:cubicBezTo>
                    <a:cubicBezTo>
                      <a:pt x="668" y="120"/>
                      <a:pt x="460" y="0"/>
                      <a:pt x="27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4" name="Google Shape;784;p3"/>
              <p:cNvSpPr/>
              <p:nvPr/>
            </p:nvSpPr>
            <p:spPr>
              <a:xfrm>
                <a:off x="1958006" y="1217251"/>
                <a:ext cx="52887" cy="54551"/>
              </a:xfrm>
              <a:custGeom>
                <a:avLst/>
                <a:gdLst/>
                <a:ahLst/>
                <a:cxnLst/>
                <a:rect l="l" t="t" r="r" b="b"/>
                <a:pathLst>
                  <a:path w="1017" h="1049" extrusionOk="0">
                    <a:moveTo>
                      <a:pt x="520" y="0"/>
                    </a:moveTo>
                    <a:cubicBezTo>
                      <a:pt x="437" y="0"/>
                      <a:pt x="354" y="25"/>
                      <a:pt x="279" y="76"/>
                    </a:cubicBezTo>
                    <a:cubicBezTo>
                      <a:pt x="134" y="161"/>
                      <a:pt x="49" y="318"/>
                      <a:pt x="25" y="487"/>
                    </a:cubicBezTo>
                    <a:cubicBezTo>
                      <a:pt x="0" y="608"/>
                      <a:pt x="37" y="741"/>
                      <a:pt x="109" y="850"/>
                    </a:cubicBezTo>
                    <a:cubicBezTo>
                      <a:pt x="182" y="947"/>
                      <a:pt x="291" y="1020"/>
                      <a:pt x="424" y="1044"/>
                    </a:cubicBezTo>
                    <a:cubicBezTo>
                      <a:pt x="447" y="1047"/>
                      <a:pt x="469" y="1048"/>
                      <a:pt x="492" y="1048"/>
                    </a:cubicBezTo>
                    <a:cubicBezTo>
                      <a:pt x="730" y="1048"/>
                      <a:pt x="936" y="877"/>
                      <a:pt x="980" y="645"/>
                    </a:cubicBezTo>
                    <a:cubicBezTo>
                      <a:pt x="1017" y="475"/>
                      <a:pt x="980" y="306"/>
                      <a:pt x="871" y="173"/>
                    </a:cubicBezTo>
                    <a:cubicBezTo>
                      <a:pt x="782" y="62"/>
                      <a:pt x="652" y="0"/>
                      <a:pt x="52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5" name="Google Shape;785;p3"/>
              <p:cNvSpPr/>
              <p:nvPr/>
            </p:nvSpPr>
            <p:spPr>
              <a:xfrm>
                <a:off x="2016508" y="1370708"/>
                <a:ext cx="51638" cy="42590"/>
              </a:xfrm>
              <a:custGeom>
                <a:avLst/>
                <a:gdLst/>
                <a:ahLst/>
                <a:cxnLst/>
                <a:rect l="l" t="t" r="r" b="b"/>
                <a:pathLst>
                  <a:path w="993" h="819" extrusionOk="0">
                    <a:moveTo>
                      <a:pt x="346" y="1"/>
                    </a:moveTo>
                    <a:cubicBezTo>
                      <a:pt x="221" y="1"/>
                      <a:pt x="103" y="63"/>
                      <a:pt x="37" y="210"/>
                    </a:cubicBezTo>
                    <a:cubicBezTo>
                      <a:pt x="13" y="282"/>
                      <a:pt x="0" y="355"/>
                      <a:pt x="0" y="427"/>
                    </a:cubicBezTo>
                    <a:cubicBezTo>
                      <a:pt x="13" y="488"/>
                      <a:pt x="37" y="548"/>
                      <a:pt x="73" y="609"/>
                    </a:cubicBezTo>
                    <a:lnTo>
                      <a:pt x="61" y="584"/>
                    </a:lnTo>
                    <a:lnTo>
                      <a:pt x="61" y="584"/>
                    </a:lnTo>
                    <a:cubicBezTo>
                      <a:pt x="140" y="733"/>
                      <a:pt x="287" y="818"/>
                      <a:pt x="450" y="818"/>
                    </a:cubicBezTo>
                    <a:cubicBezTo>
                      <a:pt x="469" y="818"/>
                      <a:pt x="489" y="817"/>
                      <a:pt x="509" y="815"/>
                    </a:cubicBezTo>
                    <a:cubicBezTo>
                      <a:pt x="896" y="778"/>
                      <a:pt x="992" y="246"/>
                      <a:pt x="629" y="89"/>
                    </a:cubicBezTo>
                    <a:lnTo>
                      <a:pt x="629" y="89"/>
                    </a:lnTo>
                    <a:cubicBezTo>
                      <a:pt x="660" y="109"/>
                      <a:pt x="675" y="119"/>
                      <a:pt x="675" y="119"/>
                    </a:cubicBezTo>
                    <a:cubicBezTo>
                      <a:pt x="675" y="119"/>
                      <a:pt x="645" y="100"/>
                      <a:pt x="581" y="65"/>
                    </a:cubicBezTo>
                    <a:cubicBezTo>
                      <a:pt x="557" y="48"/>
                      <a:pt x="532" y="37"/>
                      <a:pt x="504" y="32"/>
                    </a:cubicBezTo>
                    <a:lnTo>
                      <a:pt x="504" y="32"/>
                    </a:lnTo>
                    <a:cubicBezTo>
                      <a:pt x="452" y="12"/>
                      <a:pt x="399" y="1"/>
                      <a:pt x="34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6" name="Google Shape;786;p3"/>
              <p:cNvSpPr/>
              <p:nvPr/>
            </p:nvSpPr>
            <p:spPr>
              <a:xfrm>
                <a:off x="1866483" y="1384436"/>
                <a:ext cx="54447" cy="45034"/>
              </a:xfrm>
              <a:custGeom>
                <a:avLst/>
                <a:gdLst/>
                <a:ahLst/>
                <a:cxnLst/>
                <a:rect l="l" t="t" r="r" b="b"/>
                <a:pathLst>
                  <a:path w="1047" h="866" extrusionOk="0">
                    <a:moveTo>
                      <a:pt x="481" y="1"/>
                    </a:moveTo>
                    <a:cubicBezTo>
                      <a:pt x="268" y="1"/>
                      <a:pt x="88" y="149"/>
                      <a:pt x="55" y="357"/>
                    </a:cubicBezTo>
                    <a:cubicBezTo>
                      <a:pt x="1" y="645"/>
                      <a:pt x="228" y="866"/>
                      <a:pt x="477" y="866"/>
                    </a:cubicBezTo>
                    <a:cubicBezTo>
                      <a:pt x="563" y="866"/>
                      <a:pt x="652" y="839"/>
                      <a:pt x="732" y="780"/>
                    </a:cubicBezTo>
                    <a:cubicBezTo>
                      <a:pt x="1047" y="563"/>
                      <a:pt x="926" y="67"/>
                      <a:pt x="551" y="6"/>
                    </a:cubicBezTo>
                    <a:cubicBezTo>
                      <a:pt x="527" y="3"/>
                      <a:pt x="504" y="1"/>
                      <a:pt x="48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7" name="Google Shape;787;p3"/>
              <p:cNvSpPr/>
              <p:nvPr/>
            </p:nvSpPr>
            <p:spPr>
              <a:xfrm>
                <a:off x="1892744" y="1549906"/>
                <a:ext cx="47686" cy="39782"/>
              </a:xfrm>
              <a:custGeom>
                <a:avLst/>
                <a:gdLst/>
                <a:ahLst/>
                <a:cxnLst/>
                <a:rect l="l" t="t" r="r" b="b"/>
                <a:pathLst>
                  <a:path w="917" h="765" extrusionOk="0">
                    <a:moveTo>
                      <a:pt x="418" y="0"/>
                    </a:moveTo>
                    <a:cubicBezTo>
                      <a:pt x="237" y="0"/>
                      <a:pt x="78" y="136"/>
                      <a:pt x="46" y="320"/>
                    </a:cubicBezTo>
                    <a:cubicBezTo>
                      <a:pt x="0" y="566"/>
                      <a:pt x="202" y="764"/>
                      <a:pt x="423" y="764"/>
                    </a:cubicBezTo>
                    <a:cubicBezTo>
                      <a:pt x="495" y="764"/>
                      <a:pt x="570" y="743"/>
                      <a:pt x="639" y="695"/>
                    </a:cubicBezTo>
                    <a:cubicBezTo>
                      <a:pt x="917" y="490"/>
                      <a:pt x="820" y="66"/>
                      <a:pt x="481" y="6"/>
                    </a:cubicBezTo>
                    <a:cubicBezTo>
                      <a:pt x="460" y="2"/>
                      <a:pt x="439" y="0"/>
                      <a:pt x="41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8" name="Google Shape;788;p3"/>
              <p:cNvSpPr/>
              <p:nvPr/>
            </p:nvSpPr>
            <p:spPr>
              <a:xfrm>
                <a:off x="1776416" y="1516157"/>
                <a:ext cx="19761" cy="17525"/>
              </a:xfrm>
              <a:custGeom>
                <a:avLst/>
                <a:gdLst/>
                <a:ahLst/>
                <a:cxnLst/>
                <a:rect l="l" t="t" r="r" b="b"/>
                <a:pathLst>
                  <a:path w="380" h="337" extrusionOk="0">
                    <a:moveTo>
                      <a:pt x="187" y="0"/>
                    </a:moveTo>
                    <a:cubicBezTo>
                      <a:pt x="111" y="0"/>
                      <a:pt x="37" y="45"/>
                      <a:pt x="21" y="147"/>
                    </a:cubicBezTo>
                    <a:cubicBezTo>
                      <a:pt x="1" y="267"/>
                      <a:pt x="96" y="336"/>
                      <a:pt x="191" y="336"/>
                    </a:cubicBezTo>
                    <a:cubicBezTo>
                      <a:pt x="267" y="336"/>
                      <a:pt x="343" y="292"/>
                      <a:pt x="359" y="195"/>
                    </a:cubicBezTo>
                    <a:cubicBezTo>
                      <a:pt x="380" y="73"/>
                      <a:pt x="283" y="0"/>
                      <a:pt x="18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9" name="Google Shape;789;p3"/>
              <p:cNvSpPr/>
              <p:nvPr/>
            </p:nvSpPr>
            <p:spPr>
              <a:xfrm>
                <a:off x="1720982" y="1624736"/>
                <a:ext cx="37286" cy="32710"/>
              </a:xfrm>
              <a:custGeom>
                <a:avLst/>
                <a:gdLst/>
                <a:ahLst/>
                <a:cxnLst/>
                <a:rect l="l" t="t" r="r" b="b"/>
                <a:pathLst>
                  <a:path w="717" h="629" extrusionOk="0">
                    <a:moveTo>
                      <a:pt x="346" y="1"/>
                    </a:moveTo>
                    <a:cubicBezTo>
                      <a:pt x="205" y="1"/>
                      <a:pt x="66" y="81"/>
                      <a:pt x="34" y="260"/>
                    </a:cubicBezTo>
                    <a:cubicBezTo>
                      <a:pt x="0" y="493"/>
                      <a:pt x="190" y="628"/>
                      <a:pt x="372" y="628"/>
                    </a:cubicBezTo>
                    <a:cubicBezTo>
                      <a:pt x="513" y="628"/>
                      <a:pt x="649" y="548"/>
                      <a:pt x="675" y="369"/>
                    </a:cubicBezTo>
                    <a:cubicBezTo>
                      <a:pt x="716" y="137"/>
                      <a:pt x="530" y="1"/>
                      <a:pt x="34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0" name="Google Shape;790;p3"/>
              <p:cNvSpPr/>
              <p:nvPr/>
            </p:nvSpPr>
            <p:spPr>
              <a:xfrm>
                <a:off x="1648907" y="1686670"/>
                <a:ext cx="36662" cy="31930"/>
              </a:xfrm>
              <a:custGeom>
                <a:avLst/>
                <a:gdLst/>
                <a:ahLst/>
                <a:cxnLst/>
                <a:rect l="l" t="t" r="r" b="b"/>
                <a:pathLst>
                  <a:path w="705" h="614" extrusionOk="0">
                    <a:moveTo>
                      <a:pt x="347" y="0"/>
                    </a:moveTo>
                    <a:cubicBezTo>
                      <a:pt x="209" y="0"/>
                      <a:pt x="73" y="80"/>
                      <a:pt x="41" y="255"/>
                    </a:cubicBezTo>
                    <a:cubicBezTo>
                      <a:pt x="0" y="481"/>
                      <a:pt x="184" y="614"/>
                      <a:pt x="365" y="614"/>
                    </a:cubicBezTo>
                    <a:cubicBezTo>
                      <a:pt x="503" y="614"/>
                      <a:pt x="639" y="536"/>
                      <a:pt x="670" y="364"/>
                    </a:cubicBezTo>
                    <a:cubicBezTo>
                      <a:pt x="704" y="132"/>
                      <a:pt x="524" y="0"/>
                      <a:pt x="34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1" name="Google Shape;791;p3"/>
              <p:cNvSpPr/>
              <p:nvPr/>
            </p:nvSpPr>
            <p:spPr>
              <a:xfrm>
                <a:off x="1563052" y="1560618"/>
                <a:ext cx="34426" cy="30265"/>
              </a:xfrm>
              <a:custGeom>
                <a:avLst/>
                <a:gdLst/>
                <a:ahLst/>
                <a:cxnLst/>
                <a:rect l="l" t="t" r="r" b="b"/>
                <a:pathLst>
                  <a:path w="662" h="582" extrusionOk="0">
                    <a:moveTo>
                      <a:pt x="322" y="1"/>
                    </a:moveTo>
                    <a:cubicBezTo>
                      <a:pt x="190" y="1"/>
                      <a:pt x="61" y="78"/>
                      <a:pt x="35" y="247"/>
                    </a:cubicBezTo>
                    <a:cubicBezTo>
                      <a:pt x="1" y="459"/>
                      <a:pt x="170" y="581"/>
                      <a:pt x="338" y="581"/>
                    </a:cubicBezTo>
                    <a:cubicBezTo>
                      <a:pt x="468" y="581"/>
                      <a:pt x="596" y="508"/>
                      <a:pt x="628" y="344"/>
                    </a:cubicBezTo>
                    <a:cubicBezTo>
                      <a:pt x="662" y="127"/>
                      <a:pt x="490" y="1"/>
                      <a:pt x="32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2" name="Google Shape;792;p3"/>
              <p:cNvSpPr/>
              <p:nvPr/>
            </p:nvSpPr>
            <p:spPr>
              <a:xfrm>
                <a:off x="1529459" y="1614440"/>
                <a:ext cx="29641" cy="26885"/>
              </a:xfrm>
              <a:custGeom>
                <a:avLst/>
                <a:gdLst/>
                <a:ahLst/>
                <a:cxnLst/>
                <a:rect l="l" t="t" r="r" b="b"/>
                <a:pathLst>
                  <a:path w="570" h="517" extrusionOk="0">
                    <a:moveTo>
                      <a:pt x="280" y="1"/>
                    </a:moveTo>
                    <a:cubicBezTo>
                      <a:pt x="167" y="1"/>
                      <a:pt x="54" y="68"/>
                      <a:pt x="28" y="216"/>
                    </a:cubicBezTo>
                    <a:cubicBezTo>
                      <a:pt x="1" y="406"/>
                      <a:pt x="145" y="517"/>
                      <a:pt x="288" y="517"/>
                    </a:cubicBezTo>
                    <a:cubicBezTo>
                      <a:pt x="399" y="517"/>
                      <a:pt x="509" y="449"/>
                      <a:pt x="536" y="301"/>
                    </a:cubicBezTo>
                    <a:cubicBezTo>
                      <a:pt x="570" y="111"/>
                      <a:pt x="424" y="1"/>
                      <a:pt x="28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3" name="Google Shape;793;p3"/>
              <p:cNvSpPr/>
              <p:nvPr/>
            </p:nvSpPr>
            <p:spPr>
              <a:xfrm>
                <a:off x="1382398" y="1754272"/>
                <a:ext cx="42486" cy="33282"/>
              </a:xfrm>
              <a:custGeom>
                <a:avLst/>
                <a:gdLst/>
                <a:ahLst/>
                <a:cxnLst/>
                <a:rect l="l" t="t" r="r" b="b"/>
                <a:pathLst>
                  <a:path w="817" h="640" extrusionOk="0">
                    <a:moveTo>
                      <a:pt x="418" y="0"/>
                    </a:moveTo>
                    <a:cubicBezTo>
                      <a:pt x="337" y="0"/>
                      <a:pt x="255" y="33"/>
                      <a:pt x="194" y="104"/>
                    </a:cubicBezTo>
                    <a:lnTo>
                      <a:pt x="170" y="116"/>
                    </a:lnTo>
                    <a:cubicBezTo>
                      <a:pt x="1" y="297"/>
                      <a:pt x="146" y="600"/>
                      <a:pt x="364" y="636"/>
                    </a:cubicBezTo>
                    <a:cubicBezTo>
                      <a:pt x="379" y="639"/>
                      <a:pt x="393" y="640"/>
                      <a:pt x="408" y="640"/>
                    </a:cubicBezTo>
                    <a:cubicBezTo>
                      <a:pt x="613" y="640"/>
                      <a:pt x="816" y="416"/>
                      <a:pt x="715" y="213"/>
                    </a:cubicBezTo>
                    <a:lnTo>
                      <a:pt x="690" y="176"/>
                    </a:lnTo>
                    <a:cubicBezTo>
                      <a:pt x="641" y="64"/>
                      <a:pt x="530" y="0"/>
                      <a:pt x="41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4" name="Google Shape;794;p3"/>
              <p:cNvSpPr/>
              <p:nvPr/>
            </p:nvSpPr>
            <p:spPr>
              <a:xfrm>
                <a:off x="1482658" y="1705651"/>
                <a:ext cx="23921" cy="21425"/>
              </a:xfrm>
              <a:custGeom>
                <a:avLst/>
                <a:gdLst/>
                <a:ahLst/>
                <a:cxnLst/>
                <a:rect l="l" t="t" r="r" b="b"/>
                <a:pathLst>
                  <a:path w="460" h="412" extrusionOk="0">
                    <a:moveTo>
                      <a:pt x="221" y="1"/>
                    </a:moveTo>
                    <a:cubicBezTo>
                      <a:pt x="130" y="1"/>
                      <a:pt x="41" y="53"/>
                      <a:pt x="20" y="168"/>
                    </a:cubicBezTo>
                    <a:cubicBezTo>
                      <a:pt x="0" y="324"/>
                      <a:pt x="117" y="411"/>
                      <a:pt x="231" y="411"/>
                    </a:cubicBezTo>
                    <a:cubicBezTo>
                      <a:pt x="321" y="411"/>
                      <a:pt x="411" y="357"/>
                      <a:pt x="432" y="240"/>
                    </a:cubicBezTo>
                    <a:cubicBezTo>
                      <a:pt x="459" y="90"/>
                      <a:pt x="339" y="1"/>
                      <a:pt x="22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5" name="Google Shape;795;p3"/>
              <p:cNvSpPr/>
              <p:nvPr/>
            </p:nvSpPr>
            <p:spPr>
              <a:xfrm>
                <a:off x="1338300" y="1644549"/>
                <a:ext cx="30161" cy="26469"/>
              </a:xfrm>
              <a:custGeom>
                <a:avLst/>
                <a:gdLst/>
                <a:ahLst/>
                <a:cxnLst/>
                <a:rect l="l" t="t" r="r" b="b"/>
                <a:pathLst>
                  <a:path w="580" h="509" extrusionOk="0">
                    <a:moveTo>
                      <a:pt x="279" y="0"/>
                    </a:moveTo>
                    <a:cubicBezTo>
                      <a:pt x="165" y="0"/>
                      <a:pt x="51" y="64"/>
                      <a:pt x="14" y="206"/>
                    </a:cubicBezTo>
                    <a:cubicBezTo>
                      <a:pt x="1" y="398"/>
                      <a:pt x="150" y="508"/>
                      <a:pt x="298" y="508"/>
                    </a:cubicBezTo>
                    <a:cubicBezTo>
                      <a:pt x="410" y="508"/>
                      <a:pt x="522" y="444"/>
                      <a:pt x="559" y="303"/>
                    </a:cubicBezTo>
                    <a:cubicBezTo>
                      <a:pt x="579" y="110"/>
                      <a:pt x="429" y="0"/>
                      <a:pt x="27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6" name="Google Shape;796;p3"/>
              <p:cNvSpPr/>
              <p:nvPr/>
            </p:nvSpPr>
            <p:spPr>
              <a:xfrm>
                <a:off x="1294567" y="1741584"/>
                <a:ext cx="30473" cy="27405"/>
              </a:xfrm>
              <a:custGeom>
                <a:avLst/>
                <a:gdLst/>
                <a:ahLst/>
                <a:cxnLst/>
                <a:rect l="l" t="t" r="r" b="b"/>
                <a:pathLst>
                  <a:path w="586" h="527" extrusionOk="0">
                    <a:moveTo>
                      <a:pt x="282" y="0"/>
                    </a:moveTo>
                    <a:cubicBezTo>
                      <a:pt x="166" y="0"/>
                      <a:pt x="52" y="67"/>
                      <a:pt x="21" y="215"/>
                    </a:cubicBezTo>
                    <a:cubicBezTo>
                      <a:pt x="0" y="413"/>
                      <a:pt x="153" y="526"/>
                      <a:pt x="303" y="526"/>
                    </a:cubicBezTo>
                    <a:cubicBezTo>
                      <a:pt x="419" y="526"/>
                      <a:pt x="533" y="459"/>
                      <a:pt x="565" y="312"/>
                    </a:cubicBezTo>
                    <a:cubicBezTo>
                      <a:pt x="585" y="113"/>
                      <a:pt x="432" y="0"/>
                      <a:pt x="28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7" name="Google Shape;797;p3"/>
              <p:cNvSpPr/>
              <p:nvPr/>
            </p:nvSpPr>
            <p:spPr>
              <a:xfrm>
                <a:off x="1122077" y="1649801"/>
                <a:ext cx="33802" cy="29329"/>
              </a:xfrm>
              <a:custGeom>
                <a:avLst/>
                <a:gdLst/>
                <a:ahLst/>
                <a:cxnLst/>
                <a:rect l="l" t="t" r="r" b="b"/>
                <a:pathLst>
                  <a:path w="650" h="564" extrusionOk="0">
                    <a:moveTo>
                      <a:pt x="315" y="0"/>
                    </a:moveTo>
                    <a:cubicBezTo>
                      <a:pt x="187" y="0"/>
                      <a:pt x="62" y="74"/>
                      <a:pt x="35" y="238"/>
                    </a:cubicBezTo>
                    <a:cubicBezTo>
                      <a:pt x="1" y="443"/>
                      <a:pt x="172" y="563"/>
                      <a:pt x="338" y="563"/>
                    </a:cubicBezTo>
                    <a:cubicBezTo>
                      <a:pt x="465" y="563"/>
                      <a:pt x="589" y="492"/>
                      <a:pt x="616" y="335"/>
                    </a:cubicBezTo>
                    <a:cubicBezTo>
                      <a:pt x="650" y="123"/>
                      <a:pt x="480" y="0"/>
                      <a:pt x="31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8" name="Google Shape;798;p3"/>
              <p:cNvSpPr/>
              <p:nvPr/>
            </p:nvSpPr>
            <p:spPr>
              <a:xfrm>
                <a:off x="1102056" y="1717923"/>
                <a:ext cx="28341" cy="25013"/>
              </a:xfrm>
              <a:custGeom>
                <a:avLst/>
                <a:gdLst/>
                <a:ahLst/>
                <a:cxnLst/>
                <a:rect l="l" t="t" r="r" b="b"/>
                <a:pathLst>
                  <a:path w="545" h="481" extrusionOk="0">
                    <a:moveTo>
                      <a:pt x="266" y="0"/>
                    </a:moveTo>
                    <a:cubicBezTo>
                      <a:pt x="159" y="0"/>
                      <a:pt x="52" y="62"/>
                      <a:pt x="21" y="198"/>
                    </a:cubicBezTo>
                    <a:cubicBezTo>
                      <a:pt x="0" y="376"/>
                      <a:pt x="143" y="480"/>
                      <a:pt x="281" y="480"/>
                    </a:cubicBezTo>
                    <a:cubicBezTo>
                      <a:pt x="387" y="480"/>
                      <a:pt x="491" y="419"/>
                      <a:pt x="517" y="283"/>
                    </a:cubicBezTo>
                    <a:cubicBezTo>
                      <a:pt x="544" y="105"/>
                      <a:pt x="405" y="0"/>
                      <a:pt x="26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9" name="Google Shape;799;p3"/>
              <p:cNvSpPr/>
              <p:nvPr/>
            </p:nvSpPr>
            <p:spPr>
              <a:xfrm>
                <a:off x="1176731" y="1742000"/>
                <a:ext cx="48570" cy="34998"/>
              </a:xfrm>
              <a:custGeom>
                <a:avLst/>
                <a:gdLst/>
                <a:ahLst/>
                <a:cxnLst/>
                <a:rect l="l" t="t" r="r" b="b"/>
                <a:pathLst>
                  <a:path w="934" h="673" extrusionOk="0">
                    <a:moveTo>
                      <a:pt x="589" y="1"/>
                    </a:moveTo>
                    <a:cubicBezTo>
                      <a:pt x="335" y="1"/>
                      <a:pt x="0" y="340"/>
                      <a:pt x="242" y="545"/>
                    </a:cubicBezTo>
                    <a:lnTo>
                      <a:pt x="291" y="594"/>
                    </a:lnTo>
                    <a:cubicBezTo>
                      <a:pt x="349" y="649"/>
                      <a:pt x="418" y="673"/>
                      <a:pt x="488" y="673"/>
                    </a:cubicBezTo>
                    <a:cubicBezTo>
                      <a:pt x="709" y="673"/>
                      <a:pt x="933" y="436"/>
                      <a:pt x="823" y="207"/>
                    </a:cubicBezTo>
                    <a:cubicBezTo>
                      <a:pt x="811" y="195"/>
                      <a:pt x="811" y="170"/>
                      <a:pt x="799" y="146"/>
                    </a:cubicBezTo>
                    <a:cubicBezTo>
                      <a:pt x="758" y="43"/>
                      <a:pt x="679" y="1"/>
                      <a:pt x="58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0" name="Google Shape;800;p3"/>
              <p:cNvSpPr/>
              <p:nvPr/>
            </p:nvSpPr>
            <p:spPr>
              <a:xfrm>
                <a:off x="1001693" y="1706431"/>
                <a:ext cx="24545" cy="21581"/>
              </a:xfrm>
              <a:custGeom>
                <a:avLst/>
                <a:gdLst/>
                <a:ahLst/>
                <a:cxnLst/>
                <a:rect l="l" t="t" r="r" b="b"/>
                <a:pathLst>
                  <a:path w="472" h="415" extrusionOk="0">
                    <a:moveTo>
                      <a:pt x="233" y="0"/>
                    </a:moveTo>
                    <a:cubicBezTo>
                      <a:pt x="140" y="0"/>
                      <a:pt x="49" y="55"/>
                      <a:pt x="28" y="177"/>
                    </a:cubicBezTo>
                    <a:cubicBezTo>
                      <a:pt x="0" y="326"/>
                      <a:pt x="118" y="414"/>
                      <a:pt x="236" y="414"/>
                    </a:cubicBezTo>
                    <a:cubicBezTo>
                      <a:pt x="330" y="414"/>
                      <a:pt x="424" y="360"/>
                      <a:pt x="451" y="238"/>
                    </a:cubicBezTo>
                    <a:cubicBezTo>
                      <a:pt x="471" y="89"/>
                      <a:pt x="351" y="0"/>
                      <a:pt x="23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1" name="Google Shape;801;p3"/>
              <p:cNvSpPr/>
              <p:nvPr/>
            </p:nvSpPr>
            <p:spPr>
              <a:xfrm>
                <a:off x="838043" y="1616104"/>
                <a:ext cx="38898" cy="34114"/>
              </a:xfrm>
              <a:custGeom>
                <a:avLst/>
                <a:gdLst/>
                <a:ahLst/>
                <a:cxnLst/>
                <a:rect l="l" t="t" r="r" b="b"/>
                <a:pathLst>
                  <a:path w="748" h="656" extrusionOk="0">
                    <a:moveTo>
                      <a:pt x="365" y="1"/>
                    </a:moveTo>
                    <a:cubicBezTo>
                      <a:pt x="218" y="1"/>
                      <a:pt x="73" y="84"/>
                      <a:pt x="41" y="269"/>
                    </a:cubicBezTo>
                    <a:cubicBezTo>
                      <a:pt x="1" y="513"/>
                      <a:pt x="193" y="655"/>
                      <a:pt x="382" y="655"/>
                    </a:cubicBezTo>
                    <a:cubicBezTo>
                      <a:pt x="529" y="655"/>
                      <a:pt x="675" y="569"/>
                      <a:pt x="707" y="378"/>
                    </a:cubicBezTo>
                    <a:cubicBezTo>
                      <a:pt x="748" y="139"/>
                      <a:pt x="554" y="1"/>
                      <a:pt x="36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2" name="Google Shape;802;p3"/>
              <p:cNvSpPr/>
              <p:nvPr/>
            </p:nvSpPr>
            <p:spPr>
              <a:xfrm>
                <a:off x="735495" y="1541065"/>
                <a:ext cx="37338" cy="32710"/>
              </a:xfrm>
              <a:custGeom>
                <a:avLst/>
                <a:gdLst/>
                <a:ahLst/>
                <a:cxnLst/>
                <a:rect l="l" t="t" r="r" b="b"/>
                <a:pathLst>
                  <a:path w="718" h="629" extrusionOk="0">
                    <a:moveTo>
                      <a:pt x="350" y="1"/>
                    </a:moveTo>
                    <a:cubicBezTo>
                      <a:pt x="210" y="1"/>
                      <a:pt x="73" y="81"/>
                      <a:pt x="42" y="260"/>
                    </a:cubicBezTo>
                    <a:cubicBezTo>
                      <a:pt x="1" y="493"/>
                      <a:pt x="188" y="629"/>
                      <a:pt x="371" y="629"/>
                    </a:cubicBezTo>
                    <a:cubicBezTo>
                      <a:pt x="512" y="629"/>
                      <a:pt x="651" y="548"/>
                      <a:pt x="683" y="369"/>
                    </a:cubicBezTo>
                    <a:cubicBezTo>
                      <a:pt x="717" y="137"/>
                      <a:pt x="531" y="1"/>
                      <a:pt x="35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3" name="Google Shape;803;p3"/>
              <p:cNvSpPr/>
              <p:nvPr/>
            </p:nvSpPr>
            <p:spPr>
              <a:xfrm>
                <a:off x="802370" y="1481419"/>
                <a:ext cx="19085" cy="17109"/>
              </a:xfrm>
              <a:custGeom>
                <a:avLst/>
                <a:gdLst/>
                <a:ahLst/>
                <a:cxnLst/>
                <a:rect l="l" t="t" r="r" b="b"/>
                <a:pathLst>
                  <a:path w="367" h="329" extrusionOk="0">
                    <a:moveTo>
                      <a:pt x="172" y="1"/>
                    </a:moveTo>
                    <a:cubicBezTo>
                      <a:pt x="99" y="1"/>
                      <a:pt x="29" y="43"/>
                      <a:pt x="14" y="137"/>
                    </a:cubicBezTo>
                    <a:cubicBezTo>
                      <a:pt x="0" y="260"/>
                      <a:pt x="94" y="329"/>
                      <a:pt x="187" y="329"/>
                    </a:cubicBezTo>
                    <a:cubicBezTo>
                      <a:pt x="260" y="329"/>
                      <a:pt x="331" y="287"/>
                      <a:pt x="352" y="198"/>
                    </a:cubicBezTo>
                    <a:cubicBezTo>
                      <a:pt x="366" y="74"/>
                      <a:pt x="267" y="1"/>
                      <a:pt x="17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4" name="Google Shape;804;p3"/>
              <p:cNvSpPr/>
              <p:nvPr/>
            </p:nvSpPr>
            <p:spPr>
              <a:xfrm>
                <a:off x="678085" y="1290417"/>
                <a:ext cx="27977" cy="24961"/>
              </a:xfrm>
              <a:custGeom>
                <a:avLst/>
                <a:gdLst/>
                <a:ahLst/>
                <a:cxnLst/>
                <a:rect l="l" t="t" r="r" b="b"/>
                <a:pathLst>
                  <a:path w="538" h="480" extrusionOk="0">
                    <a:moveTo>
                      <a:pt x="259" y="1"/>
                    </a:moveTo>
                    <a:cubicBezTo>
                      <a:pt x="152" y="1"/>
                      <a:pt x="47" y="61"/>
                      <a:pt x="21" y="193"/>
                    </a:cubicBezTo>
                    <a:cubicBezTo>
                      <a:pt x="0" y="376"/>
                      <a:pt x="136" y="480"/>
                      <a:pt x="272" y="480"/>
                    </a:cubicBezTo>
                    <a:cubicBezTo>
                      <a:pt x="378" y="480"/>
                      <a:pt x="485" y="416"/>
                      <a:pt x="517" y="278"/>
                    </a:cubicBezTo>
                    <a:cubicBezTo>
                      <a:pt x="537" y="101"/>
                      <a:pt x="397" y="1"/>
                      <a:pt x="25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5" name="Google Shape;805;p3"/>
              <p:cNvSpPr/>
              <p:nvPr/>
            </p:nvSpPr>
            <p:spPr>
              <a:xfrm>
                <a:off x="610431" y="1283449"/>
                <a:ext cx="26781" cy="23973"/>
              </a:xfrm>
              <a:custGeom>
                <a:avLst/>
                <a:gdLst/>
                <a:ahLst/>
                <a:cxnLst/>
                <a:rect l="l" t="t" r="r" b="b"/>
                <a:pathLst>
                  <a:path w="515" h="461" extrusionOk="0">
                    <a:moveTo>
                      <a:pt x="252" y="0"/>
                    </a:moveTo>
                    <a:cubicBezTo>
                      <a:pt x="150" y="0"/>
                      <a:pt x="49" y="61"/>
                      <a:pt x="27" y="194"/>
                    </a:cubicBezTo>
                    <a:cubicBezTo>
                      <a:pt x="0" y="363"/>
                      <a:pt x="128" y="461"/>
                      <a:pt x="257" y="461"/>
                    </a:cubicBezTo>
                    <a:cubicBezTo>
                      <a:pt x="358" y="461"/>
                      <a:pt x="460" y="400"/>
                      <a:pt x="487" y="267"/>
                    </a:cubicBezTo>
                    <a:cubicBezTo>
                      <a:pt x="514" y="98"/>
                      <a:pt x="382" y="0"/>
                      <a:pt x="25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6" name="Google Shape;806;p3"/>
              <p:cNvSpPr/>
              <p:nvPr/>
            </p:nvSpPr>
            <p:spPr>
              <a:xfrm>
                <a:off x="668569" y="1386828"/>
                <a:ext cx="36662" cy="31930"/>
              </a:xfrm>
              <a:custGeom>
                <a:avLst/>
                <a:gdLst/>
                <a:ahLst/>
                <a:cxnLst/>
                <a:rect l="l" t="t" r="r" b="b"/>
                <a:pathLst>
                  <a:path w="705" h="614" extrusionOk="0">
                    <a:moveTo>
                      <a:pt x="340" y="0"/>
                    </a:moveTo>
                    <a:cubicBezTo>
                      <a:pt x="202" y="0"/>
                      <a:pt x="66" y="78"/>
                      <a:pt x="34" y="251"/>
                    </a:cubicBezTo>
                    <a:cubicBezTo>
                      <a:pt x="0" y="482"/>
                      <a:pt x="185" y="614"/>
                      <a:pt x="363" y="614"/>
                    </a:cubicBezTo>
                    <a:cubicBezTo>
                      <a:pt x="502" y="614"/>
                      <a:pt x="637" y="534"/>
                      <a:pt x="663" y="359"/>
                    </a:cubicBezTo>
                    <a:cubicBezTo>
                      <a:pt x="705" y="133"/>
                      <a:pt x="520" y="0"/>
                      <a:pt x="34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7" name="Google Shape;807;p3"/>
              <p:cNvSpPr/>
              <p:nvPr/>
            </p:nvSpPr>
            <p:spPr>
              <a:xfrm>
                <a:off x="711055" y="1093019"/>
                <a:ext cx="21425" cy="19241"/>
              </a:xfrm>
              <a:custGeom>
                <a:avLst/>
                <a:gdLst/>
                <a:ahLst/>
                <a:cxnLst/>
                <a:rect l="l" t="t" r="r" b="b"/>
                <a:pathLst>
                  <a:path w="412" h="370" extrusionOk="0">
                    <a:moveTo>
                      <a:pt x="203" y="1"/>
                    </a:moveTo>
                    <a:cubicBezTo>
                      <a:pt x="122" y="1"/>
                      <a:pt x="44" y="49"/>
                      <a:pt x="28" y="155"/>
                    </a:cubicBezTo>
                    <a:cubicBezTo>
                      <a:pt x="1" y="290"/>
                      <a:pt x="103" y="369"/>
                      <a:pt x="207" y="369"/>
                    </a:cubicBezTo>
                    <a:cubicBezTo>
                      <a:pt x="288" y="369"/>
                      <a:pt x="370" y="321"/>
                      <a:pt x="391" y="215"/>
                    </a:cubicBezTo>
                    <a:cubicBezTo>
                      <a:pt x="411" y="79"/>
                      <a:pt x="306" y="1"/>
                      <a:pt x="2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8" name="Google Shape;808;p3"/>
              <p:cNvSpPr/>
              <p:nvPr/>
            </p:nvSpPr>
            <p:spPr>
              <a:xfrm>
                <a:off x="609703" y="1039717"/>
                <a:ext cx="37286" cy="32710"/>
              </a:xfrm>
              <a:custGeom>
                <a:avLst/>
                <a:gdLst/>
                <a:ahLst/>
                <a:cxnLst/>
                <a:rect l="l" t="t" r="r" b="b"/>
                <a:pathLst>
                  <a:path w="717" h="629" extrusionOk="0">
                    <a:moveTo>
                      <a:pt x="349" y="1"/>
                    </a:moveTo>
                    <a:cubicBezTo>
                      <a:pt x="210" y="1"/>
                      <a:pt x="73" y="81"/>
                      <a:pt x="41" y="260"/>
                    </a:cubicBezTo>
                    <a:cubicBezTo>
                      <a:pt x="0" y="493"/>
                      <a:pt x="187" y="628"/>
                      <a:pt x="371" y="628"/>
                    </a:cubicBezTo>
                    <a:cubicBezTo>
                      <a:pt x="512" y="628"/>
                      <a:pt x="651" y="548"/>
                      <a:pt x="682" y="369"/>
                    </a:cubicBezTo>
                    <a:cubicBezTo>
                      <a:pt x="717" y="137"/>
                      <a:pt x="531" y="1"/>
                      <a:pt x="34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9" name="Google Shape;809;p3"/>
              <p:cNvSpPr/>
              <p:nvPr/>
            </p:nvSpPr>
            <p:spPr>
              <a:xfrm>
                <a:off x="692490" y="1011168"/>
                <a:ext cx="37234" cy="32398"/>
              </a:xfrm>
              <a:custGeom>
                <a:avLst/>
                <a:gdLst/>
                <a:ahLst/>
                <a:cxnLst/>
                <a:rect l="l" t="t" r="r" b="b"/>
                <a:pathLst>
                  <a:path w="716" h="623" extrusionOk="0">
                    <a:moveTo>
                      <a:pt x="353" y="1"/>
                    </a:moveTo>
                    <a:cubicBezTo>
                      <a:pt x="209" y="1"/>
                      <a:pt x="66" y="83"/>
                      <a:pt x="34" y="265"/>
                    </a:cubicBezTo>
                    <a:cubicBezTo>
                      <a:pt x="0" y="489"/>
                      <a:pt x="184" y="622"/>
                      <a:pt x="365" y="622"/>
                    </a:cubicBezTo>
                    <a:cubicBezTo>
                      <a:pt x="505" y="622"/>
                      <a:pt x="643" y="542"/>
                      <a:pt x="675" y="362"/>
                    </a:cubicBezTo>
                    <a:cubicBezTo>
                      <a:pt x="716" y="132"/>
                      <a:pt x="534" y="1"/>
                      <a:pt x="35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0" name="Google Shape;810;p3"/>
              <p:cNvSpPr/>
              <p:nvPr/>
            </p:nvSpPr>
            <p:spPr>
              <a:xfrm>
                <a:off x="627124" y="935402"/>
                <a:ext cx="31826" cy="28289"/>
              </a:xfrm>
              <a:custGeom>
                <a:avLst/>
                <a:gdLst/>
                <a:ahLst/>
                <a:cxnLst/>
                <a:rect l="l" t="t" r="r" b="b"/>
                <a:pathLst>
                  <a:path w="612" h="544" extrusionOk="0">
                    <a:moveTo>
                      <a:pt x="296" y="0"/>
                    </a:moveTo>
                    <a:cubicBezTo>
                      <a:pt x="171" y="0"/>
                      <a:pt x="48" y="73"/>
                      <a:pt x="21" y="234"/>
                    </a:cubicBezTo>
                    <a:cubicBezTo>
                      <a:pt x="1" y="430"/>
                      <a:pt x="151" y="543"/>
                      <a:pt x="302" y="543"/>
                    </a:cubicBezTo>
                    <a:cubicBezTo>
                      <a:pt x="421" y="543"/>
                      <a:pt x="540" y="473"/>
                      <a:pt x="577" y="319"/>
                    </a:cubicBezTo>
                    <a:cubicBezTo>
                      <a:pt x="611" y="116"/>
                      <a:pt x="453" y="0"/>
                      <a:pt x="29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1" name="Google Shape;811;p3"/>
              <p:cNvSpPr/>
              <p:nvPr/>
            </p:nvSpPr>
            <p:spPr>
              <a:xfrm>
                <a:off x="1281983" y="732907"/>
                <a:ext cx="16277" cy="14925"/>
              </a:xfrm>
              <a:custGeom>
                <a:avLst/>
                <a:gdLst/>
                <a:ahLst/>
                <a:cxnLst/>
                <a:rect l="l" t="t" r="r" b="b"/>
                <a:pathLst>
                  <a:path w="313" h="287" extrusionOk="0">
                    <a:moveTo>
                      <a:pt x="152" y="1"/>
                    </a:moveTo>
                    <a:cubicBezTo>
                      <a:pt x="91" y="1"/>
                      <a:pt x="31" y="39"/>
                      <a:pt x="21" y="124"/>
                    </a:cubicBezTo>
                    <a:cubicBezTo>
                      <a:pt x="0" y="227"/>
                      <a:pt x="80" y="287"/>
                      <a:pt x="160" y="287"/>
                    </a:cubicBezTo>
                    <a:cubicBezTo>
                      <a:pt x="222" y="287"/>
                      <a:pt x="283" y="251"/>
                      <a:pt x="299" y="172"/>
                    </a:cubicBezTo>
                    <a:cubicBezTo>
                      <a:pt x="312" y="64"/>
                      <a:pt x="231" y="1"/>
                      <a:pt x="15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2" name="Google Shape;812;p3"/>
              <p:cNvSpPr/>
              <p:nvPr/>
            </p:nvSpPr>
            <p:spPr>
              <a:xfrm>
                <a:off x="1372570" y="843463"/>
                <a:ext cx="21945" cy="19657"/>
              </a:xfrm>
              <a:custGeom>
                <a:avLst/>
                <a:gdLst/>
                <a:ahLst/>
                <a:cxnLst/>
                <a:rect l="l" t="t" r="r" b="b"/>
                <a:pathLst>
                  <a:path w="422" h="378" extrusionOk="0">
                    <a:moveTo>
                      <a:pt x="208" y="0"/>
                    </a:moveTo>
                    <a:cubicBezTo>
                      <a:pt x="125" y="0"/>
                      <a:pt x="42" y="51"/>
                      <a:pt x="21" y="163"/>
                    </a:cubicBezTo>
                    <a:cubicBezTo>
                      <a:pt x="0" y="299"/>
                      <a:pt x="106" y="378"/>
                      <a:pt x="213" y="378"/>
                    </a:cubicBezTo>
                    <a:cubicBezTo>
                      <a:pt x="296" y="378"/>
                      <a:pt x="381" y="330"/>
                      <a:pt x="408" y="224"/>
                    </a:cubicBezTo>
                    <a:cubicBezTo>
                      <a:pt x="421" y="82"/>
                      <a:pt x="314" y="0"/>
                      <a:pt x="20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3" name="Google Shape;813;p3"/>
              <p:cNvSpPr/>
              <p:nvPr/>
            </p:nvSpPr>
            <p:spPr>
              <a:xfrm>
                <a:off x="1401119" y="910285"/>
                <a:ext cx="26157" cy="25741"/>
              </a:xfrm>
              <a:custGeom>
                <a:avLst/>
                <a:gdLst/>
                <a:ahLst/>
                <a:cxnLst/>
                <a:rect l="l" t="t" r="r" b="b"/>
                <a:pathLst>
                  <a:path w="503" h="495" extrusionOk="0">
                    <a:moveTo>
                      <a:pt x="251" y="1"/>
                    </a:moveTo>
                    <a:cubicBezTo>
                      <a:pt x="155" y="1"/>
                      <a:pt x="61" y="59"/>
                      <a:pt x="40" y="185"/>
                    </a:cubicBezTo>
                    <a:lnTo>
                      <a:pt x="28" y="221"/>
                    </a:lnTo>
                    <a:cubicBezTo>
                      <a:pt x="0" y="393"/>
                      <a:pt x="133" y="495"/>
                      <a:pt x="262" y="495"/>
                    </a:cubicBezTo>
                    <a:cubicBezTo>
                      <a:pt x="360" y="495"/>
                      <a:pt x="455" y="436"/>
                      <a:pt x="476" y="306"/>
                    </a:cubicBezTo>
                    <a:lnTo>
                      <a:pt x="476" y="269"/>
                    </a:lnTo>
                    <a:cubicBezTo>
                      <a:pt x="503" y="98"/>
                      <a:pt x="376" y="1"/>
                      <a:pt x="25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4" name="Google Shape;814;p3"/>
              <p:cNvSpPr/>
              <p:nvPr/>
            </p:nvSpPr>
            <p:spPr>
              <a:xfrm>
                <a:off x="1427068" y="983555"/>
                <a:ext cx="676" cy="1248"/>
              </a:xfrm>
              <a:custGeom>
                <a:avLst/>
                <a:gdLst/>
                <a:ahLst/>
                <a:cxnLst/>
                <a:rect l="l" t="t" r="r" b="b"/>
                <a:pathLst>
                  <a:path w="13" h="24" extrusionOk="0">
                    <a:moveTo>
                      <a:pt x="7" y="1"/>
                    </a:moveTo>
                    <a:cubicBezTo>
                      <a:pt x="4" y="1"/>
                      <a:pt x="1" y="4"/>
                      <a:pt x="1" y="10"/>
                    </a:cubicBezTo>
                    <a:cubicBezTo>
                      <a:pt x="1" y="17"/>
                      <a:pt x="5" y="24"/>
                      <a:pt x="8" y="24"/>
                    </a:cubicBezTo>
                    <a:cubicBezTo>
                      <a:pt x="11" y="24"/>
                      <a:pt x="13" y="20"/>
                      <a:pt x="13" y="10"/>
                    </a:cubicBezTo>
                    <a:cubicBezTo>
                      <a:pt x="13" y="4"/>
                      <a:pt x="10" y="1"/>
                      <a:pt x="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5" name="Google Shape;815;p3"/>
              <p:cNvSpPr/>
              <p:nvPr/>
            </p:nvSpPr>
            <p:spPr>
              <a:xfrm>
                <a:off x="1415991" y="1063170"/>
                <a:ext cx="23505" cy="21061"/>
              </a:xfrm>
              <a:custGeom>
                <a:avLst/>
                <a:gdLst/>
                <a:ahLst/>
                <a:cxnLst/>
                <a:rect l="l" t="t" r="r" b="b"/>
                <a:pathLst>
                  <a:path w="452" h="405" extrusionOk="0">
                    <a:moveTo>
                      <a:pt x="228" y="0"/>
                    </a:moveTo>
                    <a:cubicBezTo>
                      <a:pt x="138" y="0"/>
                      <a:pt x="47" y="54"/>
                      <a:pt x="20" y="172"/>
                    </a:cubicBezTo>
                    <a:cubicBezTo>
                      <a:pt x="0" y="320"/>
                      <a:pt x="115" y="405"/>
                      <a:pt x="228" y="405"/>
                    </a:cubicBezTo>
                    <a:cubicBezTo>
                      <a:pt x="319" y="405"/>
                      <a:pt x="410" y="351"/>
                      <a:pt x="432" y="233"/>
                    </a:cubicBezTo>
                    <a:cubicBezTo>
                      <a:pt x="452" y="85"/>
                      <a:pt x="341" y="0"/>
                      <a:pt x="22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6" name="Google Shape;816;p3"/>
              <p:cNvSpPr/>
              <p:nvPr/>
            </p:nvSpPr>
            <p:spPr>
              <a:xfrm>
                <a:off x="1397063" y="1120996"/>
                <a:ext cx="26365" cy="23037"/>
              </a:xfrm>
              <a:custGeom>
                <a:avLst/>
                <a:gdLst/>
                <a:ahLst/>
                <a:cxnLst/>
                <a:rect l="l" t="t" r="r" b="b"/>
                <a:pathLst>
                  <a:path w="507" h="443" extrusionOk="0">
                    <a:moveTo>
                      <a:pt x="252" y="0"/>
                    </a:moveTo>
                    <a:cubicBezTo>
                      <a:pt x="152" y="0"/>
                      <a:pt x="53" y="58"/>
                      <a:pt x="21" y="185"/>
                    </a:cubicBezTo>
                    <a:cubicBezTo>
                      <a:pt x="1" y="348"/>
                      <a:pt x="129" y="443"/>
                      <a:pt x="259" y="443"/>
                    </a:cubicBezTo>
                    <a:cubicBezTo>
                      <a:pt x="360" y="443"/>
                      <a:pt x="461" y="385"/>
                      <a:pt x="493" y="258"/>
                    </a:cubicBezTo>
                    <a:cubicBezTo>
                      <a:pt x="507" y="95"/>
                      <a:pt x="379" y="0"/>
                      <a:pt x="25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7" name="Google Shape;817;p3"/>
              <p:cNvSpPr/>
              <p:nvPr/>
            </p:nvSpPr>
            <p:spPr>
              <a:xfrm>
                <a:off x="1348649" y="1174609"/>
                <a:ext cx="27353" cy="23973"/>
              </a:xfrm>
              <a:custGeom>
                <a:avLst/>
                <a:gdLst/>
                <a:ahLst/>
                <a:cxnLst/>
                <a:rect l="l" t="t" r="r" b="b"/>
                <a:pathLst>
                  <a:path w="526" h="461" extrusionOk="0">
                    <a:moveTo>
                      <a:pt x="262" y="1"/>
                    </a:moveTo>
                    <a:cubicBezTo>
                      <a:pt x="158" y="1"/>
                      <a:pt x="53" y="61"/>
                      <a:pt x="21" y="194"/>
                    </a:cubicBezTo>
                    <a:cubicBezTo>
                      <a:pt x="1" y="364"/>
                      <a:pt x="135" y="461"/>
                      <a:pt x="269" y="461"/>
                    </a:cubicBezTo>
                    <a:cubicBezTo>
                      <a:pt x="374" y="461"/>
                      <a:pt x="478" y="400"/>
                      <a:pt x="505" y="267"/>
                    </a:cubicBezTo>
                    <a:cubicBezTo>
                      <a:pt x="525" y="98"/>
                      <a:pt x="394" y="1"/>
                      <a:pt x="26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8" name="Google Shape;818;p3"/>
              <p:cNvSpPr/>
              <p:nvPr/>
            </p:nvSpPr>
            <p:spPr>
              <a:xfrm>
                <a:off x="1282243" y="1261348"/>
                <a:ext cx="23661" cy="21425"/>
              </a:xfrm>
              <a:custGeom>
                <a:avLst/>
                <a:gdLst/>
                <a:ahLst/>
                <a:cxnLst/>
                <a:rect l="l" t="t" r="r" b="b"/>
                <a:pathLst>
                  <a:path w="455" h="412" extrusionOk="0">
                    <a:moveTo>
                      <a:pt x="222" y="1"/>
                    </a:moveTo>
                    <a:cubicBezTo>
                      <a:pt x="132" y="1"/>
                      <a:pt x="44" y="55"/>
                      <a:pt x="28" y="172"/>
                    </a:cubicBezTo>
                    <a:cubicBezTo>
                      <a:pt x="0" y="322"/>
                      <a:pt x="117" y="411"/>
                      <a:pt x="232" y="411"/>
                    </a:cubicBezTo>
                    <a:cubicBezTo>
                      <a:pt x="319" y="411"/>
                      <a:pt x="406" y="359"/>
                      <a:pt x="427" y="244"/>
                    </a:cubicBezTo>
                    <a:cubicBezTo>
                      <a:pt x="454" y="88"/>
                      <a:pt x="337" y="1"/>
                      <a:pt x="22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9" name="Google Shape;819;p3"/>
              <p:cNvSpPr/>
              <p:nvPr/>
            </p:nvSpPr>
            <p:spPr>
              <a:xfrm>
                <a:off x="2137464" y="865667"/>
                <a:ext cx="26365" cy="23557"/>
              </a:xfrm>
              <a:custGeom>
                <a:avLst/>
                <a:gdLst/>
                <a:ahLst/>
                <a:cxnLst/>
                <a:rect l="l" t="t" r="r" b="b"/>
                <a:pathLst>
                  <a:path w="507" h="453" extrusionOk="0">
                    <a:moveTo>
                      <a:pt x="244" y="0"/>
                    </a:moveTo>
                    <a:cubicBezTo>
                      <a:pt x="145" y="0"/>
                      <a:pt x="48" y="58"/>
                      <a:pt x="21" y="184"/>
                    </a:cubicBezTo>
                    <a:cubicBezTo>
                      <a:pt x="1" y="355"/>
                      <a:pt x="131" y="452"/>
                      <a:pt x="261" y="452"/>
                    </a:cubicBezTo>
                    <a:cubicBezTo>
                      <a:pt x="361" y="452"/>
                      <a:pt x="461" y="395"/>
                      <a:pt x="493" y="269"/>
                    </a:cubicBezTo>
                    <a:cubicBezTo>
                      <a:pt x="507" y="98"/>
                      <a:pt x="373" y="0"/>
                      <a:pt x="24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0" name="Google Shape;820;p3"/>
              <p:cNvSpPr/>
              <p:nvPr/>
            </p:nvSpPr>
            <p:spPr>
              <a:xfrm>
                <a:off x="2043133" y="1052769"/>
                <a:ext cx="21009" cy="19189"/>
              </a:xfrm>
              <a:custGeom>
                <a:avLst/>
                <a:gdLst/>
                <a:ahLst/>
                <a:cxnLst/>
                <a:rect l="l" t="t" r="r" b="b"/>
                <a:pathLst>
                  <a:path w="404" h="369" extrusionOk="0">
                    <a:moveTo>
                      <a:pt x="196" y="0"/>
                    </a:moveTo>
                    <a:cubicBezTo>
                      <a:pt x="115" y="0"/>
                      <a:pt x="37" y="48"/>
                      <a:pt x="21" y="154"/>
                    </a:cubicBezTo>
                    <a:cubicBezTo>
                      <a:pt x="0" y="290"/>
                      <a:pt x="106" y="369"/>
                      <a:pt x="209" y="369"/>
                    </a:cubicBezTo>
                    <a:cubicBezTo>
                      <a:pt x="289" y="369"/>
                      <a:pt x="368" y="321"/>
                      <a:pt x="384" y="215"/>
                    </a:cubicBezTo>
                    <a:cubicBezTo>
                      <a:pt x="404" y="79"/>
                      <a:pt x="298" y="0"/>
                      <a:pt x="19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1" name="Google Shape;821;p3"/>
              <p:cNvSpPr/>
              <p:nvPr/>
            </p:nvSpPr>
            <p:spPr>
              <a:xfrm>
                <a:off x="2060450" y="1272321"/>
                <a:ext cx="21633" cy="19189"/>
              </a:xfrm>
              <a:custGeom>
                <a:avLst/>
                <a:gdLst/>
                <a:ahLst/>
                <a:cxnLst/>
                <a:rect l="l" t="t" r="r" b="b"/>
                <a:pathLst>
                  <a:path w="416" h="369" extrusionOk="0">
                    <a:moveTo>
                      <a:pt x="200" y="0"/>
                    </a:moveTo>
                    <a:cubicBezTo>
                      <a:pt x="117" y="0"/>
                      <a:pt x="36" y="48"/>
                      <a:pt x="14" y="154"/>
                    </a:cubicBezTo>
                    <a:cubicBezTo>
                      <a:pt x="1" y="290"/>
                      <a:pt x="105" y="369"/>
                      <a:pt x="211" y="369"/>
                    </a:cubicBezTo>
                    <a:cubicBezTo>
                      <a:pt x="293" y="369"/>
                      <a:pt x="375" y="321"/>
                      <a:pt x="401" y="215"/>
                    </a:cubicBezTo>
                    <a:cubicBezTo>
                      <a:pt x="415" y="79"/>
                      <a:pt x="307" y="0"/>
                      <a:pt x="20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2" name="Google Shape;822;p3"/>
              <p:cNvSpPr/>
              <p:nvPr/>
            </p:nvSpPr>
            <p:spPr>
              <a:xfrm>
                <a:off x="1941626" y="1384020"/>
                <a:ext cx="30317" cy="24285"/>
              </a:xfrm>
              <a:custGeom>
                <a:avLst/>
                <a:gdLst/>
                <a:ahLst/>
                <a:cxnLst/>
                <a:rect l="l" t="t" r="r" b="b"/>
                <a:pathLst>
                  <a:path w="583" h="467" extrusionOk="0">
                    <a:moveTo>
                      <a:pt x="219" y="1"/>
                    </a:moveTo>
                    <a:cubicBezTo>
                      <a:pt x="119" y="1"/>
                      <a:pt x="23" y="71"/>
                      <a:pt x="1" y="184"/>
                    </a:cubicBezTo>
                    <a:cubicBezTo>
                      <a:pt x="1" y="244"/>
                      <a:pt x="1" y="305"/>
                      <a:pt x="25" y="365"/>
                    </a:cubicBezTo>
                    <a:cubicBezTo>
                      <a:pt x="53" y="437"/>
                      <a:pt x="109" y="466"/>
                      <a:pt x="171" y="466"/>
                    </a:cubicBezTo>
                    <a:cubicBezTo>
                      <a:pt x="348" y="466"/>
                      <a:pt x="582" y="230"/>
                      <a:pt x="412" y="87"/>
                    </a:cubicBezTo>
                    <a:cubicBezTo>
                      <a:pt x="364" y="50"/>
                      <a:pt x="303" y="26"/>
                      <a:pt x="243" y="2"/>
                    </a:cubicBezTo>
                    <a:cubicBezTo>
                      <a:pt x="235" y="1"/>
                      <a:pt x="227" y="1"/>
                      <a:pt x="21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3" name="Google Shape;823;p3"/>
              <p:cNvSpPr/>
              <p:nvPr/>
            </p:nvSpPr>
            <p:spPr>
              <a:xfrm>
                <a:off x="1865027" y="1475491"/>
                <a:ext cx="32658" cy="28913"/>
              </a:xfrm>
              <a:custGeom>
                <a:avLst/>
                <a:gdLst/>
                <a:ahLst/>
                <a:cxnLst/>
                <a:rect l="l" t="t" r="r" b="b"/>
                <a:pathLst>
                  <a:path w="628" h="556" extrusionOk="0">
                    <a:moveTo>
                      <a:pt x="281" y="0"/>
                    </a:moveTo>
                    <a:cubicBezTo>
                      <a:pt x="131" y="0"/>
                      <a:pt x="0" y="145"/>
                      <a:pt x="47" y="312"/>
                    </a:cubicBezTo>
                    <a:cubicBezTo>
                      <a:pt x="64" y="458"/>
                      <a:pt x="186" y="556"/>
                      <a:pt x="315" y="556"/>
                    </a:cubicBezTo>
                    <a:cubicBezTo>
                      <a:pt x="368" y="556"/>
                      <a:pt x="421" y="540"/>
                      <a:pt x="470" y="505"/>
                    </a:cubicBezTo>
                    <a:cubicBezTo>
                      <a:pt x="627" y="384"/>
                      <a:pt x="603" y="130"/>
                      <a:pt x="422" y="46"/>
                    </a:cubicBezTo>
                    <a:cubicBezTo>
                      <a:pt x="376" y="14"/>
                      <a:pt x="327" y="0"/>
                      <a:pt x="28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4" name="Google Shape;824;p3"/>
              <p:cNvSpPr/>
              <p:nvPr/>
            </p:nvSpPr>
            <p:spPr>
              <a:xfrm>
                <a:off x="1749791" y="1680794"/>
                <a:ext cx="45606" cy="32554"/>
              </a:xfrm>
              <a:custGeom>
                <a:avLst/>
                <a:gdLst/>
                <a:ahLst/>
                <a:cxnLst/>
                <a:rect l="l" t="t" r="r" b="b"/>
                <a:pathLst>
                  <a:path w="877" h="626" extrusionOk="0">
                    <a:moveTo>
                      <a:pt x="431" y="0"/>
                    </a:moveTo>
                    <a:cubicBezTo>
                      <a:pt x="365" y="0"/>
                      <a:pt x="297" y="14"/>
                      <a:pt x="242" y="41"/>
                    </a:cubicBezTo>
                    <a:cubicBezTo>
                      <a:pt x="37" y="114"/>
                      <a:pt x="0" y="368"/>
                      <a:pt x="158" y="513"/>
                    </a:cubicBezTo>
                    <a:cubicBezTo>
                      <a:pt x="218" y="573"/>
                      <a:pt x="303" y="610"/>
                      <a:pt x="400" y="622"/>
                    </a:cubicBezTo>
                    <a:cubicBezTo>
                      <a:pt x="419" y="625"/>
                      <a:pt x="437" y="626"/>
                      <a:pt x="454" y="626"/>
                    </a:cubicBezTo>
                    <a:cubicBezTo>
                      <a:pt x="807" y="626"/>
                      <a:pt x="877" y="74"/>
                      <a:pt x="496" y="17"/>
                    </a:cubicBezTo>
                    <a:lnTo>
                      <a:pt x="496" y="5"/>
                    </a:lnTo>
                    <a:cubicBezTo>
                      <a:pt x="475" y="2"/>
                      <a:pt x="453" y="0"/>
                      <a:pt x="43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5" name="Google Shape;825;p3"/>
              <p:cNvSpPr/>
              <p:nvPr/>
            </p:nvSpPr>
            <p:spPr>
              <a:xfrm>
                <a:off x="1618174" y="1636801"/>
                <a:ext cx="33542" cy="27561"/>
              </a:xfrm>
              <a:custGeom>
                <a:avLst/>
                <a:gdLst/>
                <a:ahLst/>
                <a:cxnLst/>
                <a:rect l="l" t="t" r="r" b="b"/>
                <a:pathLst>
                  <a:path w="645" h="530" extrusionOk="0">
                    <a:moveTo>
                      <a:pt x="285" y="0"/>
                    </a:moveTo>
                    <a:cubicBezTo>
                      <a:pt x="158" y="0"/>
                      <a:pt x="49" y="92"/>
                      <a:pt x="27" y="222"/>
                    </a:cubicBezTo>
                    <a:cubicBezTo>
                      <a:pt x="0" y="392"/>
                      <a:pt x="140" y="530"/>
                      <a:pt x="293" y="530"/>
                    </a:cubicBezTo>
                    <a:cubicBezTo>
                      <a:pt x="346" y="530"/>
                      <a:pt x="401" y="513"/>
                      <a:pt x="451" y="476"/>
                    </a:cubicBezTo>
                    <a:cubicBezTo>
                      <a:pt x="644" y="343"/>
                      <a:pt x="572" y="28"/>
                      <a:pt x="330" y="4"/>
                    </a:cubicBezTo>
                    <a:cubicBezTo>
                      <a:pt x="315" y="1"/>
                      <a:pt x="300" y="0"/>
                      <a:pt x="28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6" name="Google Shape;826;p3"/>
              <p:cNvSpPr/>
              <p:nvPr/>
            </p:nvSpPr>
            <p:spPr>
              <a:xfrm>
                <a:off x="1489574" y="1761501"/>
                <a:ext cx="22569" cy="20437"/>
              </a:xfrm>
              <a:custGeom>
                <a:avLst/>
                <a:gdLst/>
                <a:ahLst/>
                <a:cxnLst/>
                <a:rect l="l" t="t" r="r" b="b"/>
                <a:pathLst>
                  <a:path w="434" h="393" extrusionOk="0">
                    <a:moveTo>
                      <a:pt x="206" y="0"/>
                    </a:moveTo>
                    <a:cubicBezTo>
                      <a:pt x="123" y="0"/>
                      <a:pt x="41" y="49"/>
                      <a:pt x="21" y="158"/>
                    </a:cubicBezTo>
                    <a:cubicBezTo>
                      <a:pt x="0" y="308"/>
                      <a:pt x="110" y="393"/>
                      <a:pt x="221" y="393"/>
                    </a:cubicBezTo>
                    <a:cubicBezTo>
                      <a:pt x="307" y="393"/>
                      <a:pt x="393" y="342"/>
                      <a:pt x="420" y="231"/>
                    </a:cubicBezTo>
                    <a:cubicBezTo>
                      <a:pt x="434" y="86"/>
                      <a:pt x="318" y="0"/>
                      <a:pt x="20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7" name="Google Shape;827;p3"/>
              <p:cNvSpPr/>
              <p:nvPr/>
            </p:nvSpPr>
            <p:spPr>
              <a:xfrm>
                <a:off x="1161962" y="1700867"/>
                <a:ext cx="30525" cy="21789"/>
              </a:xfrm>
              <a:custGeom>
                <a:avLst/>
                <a:gdLst/>
                <a:ahLst/>
                <a:cxnLst/>
                <a:rect l="l" t="t" r="r" b="b"/>
                <a:pathLst>
                  <a:path w="587" h="419" extrusionOk="0">
                    <a:moveTo>
                      <a:pt x="182" y="1"/>
                    </a:moveTo>
                    <a:cubicBezTo>
                      <a:pt x="54" y="1"/>
                      <a:pt x="1" y="150"/>
                      <a:pt x="67" y="260"/>
                    </a:cubicBezTo>
                    <a:cubicBezTo>
                      <a:pt x="91" y="296"/>
                      <a:pt x="115" y="320"/>
                      <a:pt x="139" y="357"/>
                    </a:cubicBezTo>
                    <a:cubicBezTo>
                      <a:pt x="166" y="400"/>
                      <a:pt x="202" y="418"/>
                      <a:pt x="240" y="418"/>
                    </a:cubicBezTo>
                    <a:cubicBezTo>
                      <a:pt x="393" y="418"/>
                      <a:pt x="587" y="132"/>
                      <a:pt x="393" y="54"/>
                    </a:cubicBezTo>
                    <a:lnTo>
                      <a:pt x="381" y="54"/>
                    </a:lnTo>
                    <a:cubicBezTo>
                      <a:pt x="333" y="30"/>
                      <a:pt x="272" y="18"/>
                      <a:pt x="224" y="6"/>
                    </a:cubicBezTo>
                    <a:cubicBezTo>
                      <a:pt x="209" y="2"/>
                      <a:pt x="195" y="1"/>
                      <a:pt x="18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8" name="Google Shape;828;p3"/>
              <p:cNvSpPr/>
              <p:nvPr/>
            </p:nvSpPr>
            <p:spPr>
              <a:xfrm>
                <a:off x="959675" y="1603207"/>
                <a:ext cx="44930" cy="33646"/>
              </a:xfrm>
              <a:custGeom>
                <a:avLst/>
                <a:gdLst/>
                <a:ahLst/>
                <a:cxnLst/>
                <a:rect l="l" t="t" r="r" b="b"/>
                <a:pathLst>
                  <a:path w="864" h="647" extrusionOk="0">
                    <a:moveTo>
                      <a:pt x="311" y="0"/>
                    </a:moveTo>
                    <a:cubicBezTo>
                      <a:pt x="208" y="0"/>
                      <a:pt x="111" y="42"/>
                      <a:pt x="49" y="142"/>
                    </a:cubicBezTo>
                    <a:cubicBezTo>
                      <a:pt x="1" y="215"/>
                      <a:pt x="1" y="311"/>
                      <a:pt x="49" y="396"/>
                    </a:cubicBezTo>
                    <a:cubicBezTo>
                      <a:pt x="73" y="432"/>
                      <a:pt x="110" y="481"/>
                      <a:pt x="158" y="505"/>
                    </a:cubicBezTo>
                    <a:lnTo>
                      <a:pt x="194" y="541"/>
                    </a:lnTo>
                    <a:cubicBezTo>
                      <a:pt x="263" y="616"/>
                      <a:pt x="343" y="647"/>
                      <a:pt x="420" y="647"/>
                    </a:cubicBezTo>
                    <a:cubicBezTo>
                      <a:pt x="655" y="647"/>
                      <a:pt x="864" y="358"/>
                      <a:pt x="654" y="130"/>
                    </a:cubicBezTo>
                    <a:lnTo>
                      <a:pt x="654" y="130"/>
                    </a:lnTo>
                    <a:lnTo>
                      <a:pt x="654" y="142"/>
                    </a:lnTo>
                    <a:cubicBezTo>
                      <a:pt x="563" y="57"/>
                      <a:pt x="433" y="0"/>
                      <a:pt x="31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9" name="Google Shape;829;p3"/>
              <p:cNvSpPr/>
              <p:nvPr/>
            </p:nvSpPr>
            <p:spPr>
              <a:xfrm>
                <a:off x="907049" y="1672942"/>
                <a:ext cx="30109" cy="26625"/>
              </a:xfrm>
              <a:custGeom>
                <a:avLst/>
                <a:gdLst/>
                <a:ahLst/>
                <a:cxnLst/>
                <a:rect l="l" t="t" r="r" b="b"/>
                <a:pathLst>
                  <a:path w="579" h="512" extrusionOk="0">
                    <a:moveTo>
                      <a:pt x="286" y="1"/>
                    </a:moveTo>
                    <a:cubicBezTo>
                      <a:pt x="172" y="1"/>
                      <a:pt x="58" y="68"/>
                      <a:pt x="21" y="216"/>
                    </a:cubicBezTo>
                    <a:cubicBezTo>
                      <a:pt x="1" y="405"/>
                      <a:pt x="146" y="512"/>
                      <a:pt x="294" y="512"/>
                    </a:cubicBezTo>
                    <a:cubicBezTo>
                      <a:pt x="410" y="512"/>
                      <a:pt x="528" y="445"/>
                      <a:pt x="565" y="301"/>
                    </a:cubicBezTo>
                    <a:cubicBezTo>
                      <a:pt x="579" y="111"/>
                      <a:pt x="432" y="1"/>
                      <a:pt x="28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0" name="Google Shape;830;p3"/>
              <p:cNvSpPr/>
              <p:nvPr/>
            </p:nvSpPr>
            <p:spPr>
              <a:xfrm>
                <a:off x="855464" y="1567742"/>
                <a:ext cx="29485" cy="25949"/>
              </a:xfrm>
              <a:custGeom>
                <a:avLst/>
                <a:gdLst/>
                <a:ahLst/>
                <a:cxnLst/>
                <a:rect l="l" t="t" r="r" b="b"/>
                <a:pathLst>
                  <a:path w="567" h="499" extrusionOk="0">
                    <a:moveTo>
                      <a:pt x="274" y="0"/>
                    </a:moveTo>
                    <a:cubicBezTo>
                      <a:pt x="163" y="0"/>
                      <a:pt x="53" y="65"/>
                      <a:pt x="21" y="207"/>
                    </a:cubicBezTo>
                    <a:cubicBezTo>
                      <a:pt x="1" y="391"/>
                      <a:pt x="145" y="498"/>
                      <a:pt x="291" y="498"/>
                    </a:cubicBezTo>
                    <a:cubicBezTo>
                      <a:pt x="403" y="498"/>
                      <a:pt x="516" y="434"/>
                      <a:pt x="553" y="292"/>
                    </a:cubicBezTo>
                    <a:cubicBezTo>
                      <a:pt x="567" y="108"/>
                      <a:pt x="419" y="0"/>
                      <a:pt x="27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1" name="Google Shape;831;p3"/>
              <p:cNvSpPr/>
              <p:nvPr/>
            </p:nvSpPr>
            <p:spPr>
              <a:xfrm>
                <a:off x="672313" y="1466131"/>
                <a:ext cx="33802" cy="29277"/>
              </a:xfrm>
              <a:custGeom>
                <a:avLst/>
                <a:gdLst/>
                <a:ahLst/>
                <a:cxnLst/>
                <a:rect l="l" t="t" r="r" b="b"/>
                <a:pathLst>
                  <a:path w="650" h="563" extrusionOk="0">
                    <a:moveTo>
                      <a:pt x="320" y="0"/>
                    </a:moveTo>
                    <a:cubicBezTo>
                      <a:pt x="193" y="0"/>
                      <a:pt x="67" y="74"/>
                      <a:pt x="35" y="238"/>
                    </a:cubicBezTo>
                    <a:cubicBezTo>
                      <a:pt x="1" y="443"/>
                      <a:pt x="172" y="563"/>
                      <a:pt x="337" y="563"/>
                    </a:cubicBezTo>
                    <a:cubicBezTo>
                      <a:pt x="465" y="563"/>
                      <a:pt x="589" y="492"/>
                      <a:pt x="616" y="334"/>
                    </a:cubicBezTo>
                    <a:cubicBezTo>
                      <a:pt x="650" y="123"/>
                      <a:pt x="484" y="0"/>
                      <a:pt x="32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2" name="Google Shape;832;p3"/>
              <p:cNvSpPr/>
              <p:nvPr/>
            </p:nvSpPr>
            <p:spPr>
              <a:xfrm>
                <a:off x="744700" y="1353391"/>
                <a:ext cx="35050" cy="30993"/>
              </a:xfrm>
              <a:custGeom>
                <a:avLst/>
                <a:gdLst/>
                <a:ahLst/>
                <a:cxnLst/>
                <a:rect l="l" t="t" r="r" b="b"/>
                <a:pathLst>
                  <a:path w="674" h="596" extrusionOk="0">
                    <a:moveTo>
                      <a:pt x="323" y="1"/>
                    </a:moveTo>
                    <a:cubicBezTo>
                      <a:pt x="190" y="1"/>
                      <a:pt x="60" y="78"/>
                      <a:pt x="34" y="252"/>
                    </a:cubicBezTo>
                    <a:cubicBezTo>
                      <a:pt x="0" y="470"/>
                      <a:pt x="176" y="596"/>
                      <a:pt x="347" y="596"/>
                    </a:cubicBezTo>
                    <a:cubicBezTo>
                      <a:pt x="481" y="596"/>
                      <a:pt x="612" y="519"/>
                      <a:pt x="639" y="349"/>
                    </a:cubicBezTo>
                    <a:cubicBezTo>
                      <a:pt x="673" y="131"/>
                      <a:pt x="495" y="1"/>
                      <a:pt x="32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3" name="Google Shape;833;p3"/>
              <p:cNvSpPr/>
              <p:nvPr/>
            </p:nvSpPr>
            <p:spPr>
              <a:xfrm>
                <a:off x="591554" y="1188910"/>
                <a:ext cx="36038" cy="29433"/>
              </a:xfrm>
              <a:custGeom>
                <a:avLst/>
                <a:gdLst/>
                <a:ahLst/>
                <a:cxnLst/>
                <a:rect l="l" t="t" r="r" b="b"/>
                <a:pathLst>
                  <a:path w="693" h="566" extrusionOk="0">
                    <a:moveTo>
                      <a:pt x="318" y="0"/>
                    </a:moveTo>
                    <a:cubicBezTo>
                      <a:pt x="180" y="0"/>
                      <a:pt x="60" y="93"/>
                      <a:pt x="27" y="234"/>
                    </a:cubicBezTo>
                    <a:cubicBezTo>
                      <a:pt x="0" y="423"/>
                      <a:pt x="148" y="566"/>
                      <a:pt x="310" y="566"/>
                    </a:cubicBezTo>
                    <a:cubicBezTo>
                      <a:pt x="366" y="566"/>
                      <a:pt x="423" y="549"/>
                      <a:pt x="475" y="512"/>
                    </a:cubicBezTo>
                    <a:cubicBezTo>
                      <a:pt x="693" y="367"/>
                      <a:pt x="608" y="40"/>
                      <a:pt x="366" y="4"/>
                    </a:cubicBezTo>
                    <a:cubicBezTo>
                      <a:pt x="350" y="2"/>
                      <a:pt x="334" y="0"/>
                      <a:pt x="31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4" name="Google Shape;834;p3"/>
              <p:cNvSpPr/>
              <p:nvPr/>
            </p:nvSpPr>
            <p:spPr>
              <a:xfrm>
                <a:off x="683182" y="1203678"/>
                <a:ext cx="24025" cy="21217"/>
              </a:xfrm>
              <a:custGeom>
                <a:avLst/>
                <a:gdLst/>
                <a:ahLst/>
                <a:cxnLst/>
                <a:rect l="l" t="t" r="r" b="b"/>
                <a:pathLst>
                  <a:path w="462" h="408" extrusionOk="0">
                    <a:moveTo>
                      <a:pt x="221" y="1"/>
                    </a:moveTo>
                    <a:cubicBezTo>
                      <a:pt x="129" y="1"/>
                      <a:pt x="39" y="52"/>
                      <a:pt x="7" y="168"/>
                    </a:cubicBezTo>
                    <a:cubicBezTo>
                      <a:pt x="1" y="319"/>
                      <a:pt x="122" y="407"/>
                      <a:pt x="242" y="407"/>
                    </a:cubicBezTo>
                    <a:cubicBezTo>
                      <a:pt x="333" y="407"/>
                      <a:pt x="424" y="356"/>
                      <a:pt x="455" y="240"/>
                    </a:cubicBezTo>
                    <a:cubicBezTo>
                      <a:pt x="462" y="89"/>
                      <a:pt x="340" y="1"/>
                      <a:pt x="22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5" name="Google Shape;835;p3"/>
              <p:cNvSpPr/>
              <p:nvPr/>
            </p:nvSpPr>
            <p:spPr>
              <a:xfrm>
                <a:off x="648080" y="1143564"/>
                <a:ext cx="35414" cy="30993"/>
              </a:xfrm>
              <a:custGeom>
                <a:avLst/>
                <a:gdLst/>
                <a:ahLst/>
                <a:cxnLst/>
                <a:rect l="l" t="t" r="r" b="b"/>
                <a:pathLst>
                  <a:path w="681" h="596" extrusionOk="0">
                    <a:moveTo>
                      <a:pt x="333" y="1"/>
                    </a:moveTo>
                    <a:cubicBezTo>
                      <a:pt x="199" y="1"/>
                      <a:pt x="68" y="77"/>
                      <a:pt x="41" y="247"/>
                    </a:cubicBezTo>
                    <a:cubicBezTo>
                      <a:pt x="0" y="465"/>
                      <a:pt x="175" y="595"/>
                      <a:pt x="348" y="595"/>
                    </a:cubicBezTo>
                    <a:cubicBezTo>
                      <a:pt x="482" y="595"/>
                      <a:pt x="614" y="518"/>
                      <a:pt x="646" y="344"/>
                    </a:cubicBezTo>
                    <a:cubicBezTo>
                      <a:pt x="680" y="126"/>
                      <a:pt x="504" y="1"/>
                      <a:pt x="33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6" name="Google Shape;836;p3"/>
              <p:cNvSpPr/>
              <p:nvPr/>
            </p:nvSpPr>
            <p:spPr>
              <a:xfrm>
                <a:off x="746000" y="1048297"/>
                <a:ext cx="20749" cy="18721"/>
              </a:xfrm>
              <a:custGeom>
                <a:avLst/>
                <a:gdLst/>
                <a:ahLst/>
                <a:cxnLst/>
                <a:rect l="l" t="t" r="r" b="b"/>
                <a:pathLst>
                  <a:path w="399" h="360" extrusionOk="0">
                    <a:moveTo>
                      <a:pt x="198" y="1"/>
                    </a:moveTo>
                    <a:cubicBezTo>
                      <a:pt x="117" y="1"/>
                      <a:pt x="37" y="48"/>
                      <a:pt x="21" y="156"/>
                    </a:cubicBezTo>
                    <a:cubicBezTo>
                      <a:pt x="1" y="284"/>
                      <a:pt x="101" y="359"/>
                      <a:pt x="199" y="359"/>
                    </a:cubicBezTo>
                    <a:cubicBezTo>
                      <a:pt x="278" y="359"/>
                      <a:pt x="356" y="311"/>
                      <a:pt x="372" y="204"/>
                    </a:cubicBezTo>
                    <a:cubicBezTo>
                      <a:pt x="399" y="76"/>
                      <a:pt x="298" y="1"/>
                      <a:pt x="19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7" name="Google Shape;837;p3"/>
              <p:cNvSpPr/>
              <p:nvPr/>
            </p:nvSpPr>
            <p:spPr>
              <a:xfrm>
                <a:off x="1298311" y="731555"/>
                <a:ext cx="28601" cy="25221"/>
              </a:xfrm>
              <a:custGeom>
                <a:avLst/>
                <a:gdLst/>
                <a:ahLst/>
                <a:cxnLst/>
                <a:rect l="l" t="t" r="r" b="b"/>
                <a:pathLst>
                  <a:path w="550" h="485" extrusionOk="0">
                    <a:moveTo>
                      <a:pt x="267" y="1"/>
                    </a:moveTo>
                    <a:cubicBezTo>
                      <a:pt x="159" y="1"/>
                      <a:pt x="53" y="62"/>
                      <a:pt x="21" y="198"/>
                    </a:cubicBezTo>
                    <a:cubicBezTo>
                      <a:pt x="1" y="381"/>
                      <a:pt x="140" y="485"/>
                      <a:pt x="279" y="485"/>
                    </a:cubicBezTo>
                    <a:cubicBezTo>
                      <a:pt x="388" y="485"/>
                      <a:pt x="497" y="421"/>
                      <a:pt x="529" y="283"/>
                    </a:cubicBezTo>
                    <a:cubicBezTo>
                      <a:pt x="550" y="105"/>
                      <a:pt x="407" y="1"/>
                      <a:pt x="26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8" name="Google Shape;838;p3"/>
              <p:cNvSpPr/>
              <p:nvPr/>
            </p:nvSpPr>
            <p:spPr>
              <a:xfrm>
                <a:off x="1304967" y="794373"/>
                <a:ext cx="18721" cy="16641"/>
              </a:xfrm>
              <a:custGeom>
                <a:avLst/>
                <a:gdLst/>
                <a:ahLst/>
                <a:cxnLst/>
                <a:rect l="l" t="t" r="r" b="b"/>
                <a:pathLst>
                  <a:path w="360" h="320" extrusionOk="0">
                    <a:moveTo>
                      <a:pt x="171" y="0"/>
                    </a:moveTo>
                    <a:cubicBezTo>
                      <a:pt x="102" y="0"/>
                      <a:pt x="35" y="39"/>
                      <a:pt x="14" y="127"/>
                    </a:cubicBezTo>
                    <a:cubicBezTo>
                      <a:pt x="0" y="250"/>
                      <a:pt x="94" y="319"/>
                      <a:pt x="188" y="319"/>
                    </a:cubicBezTo>
                    <a:cubicBezTo>
                      <a:pt x="260" y="319"/>
                      <a:pt x="332" y="278"/>
                      <a:pt x="353" y="188"/>
                    </a:cubicBezTo>
                    <a:cubicBezTo>
                      <a:pt x="360" y="70"/>
                      <a:pt x="264" y="0"/>
                      <a:pt x="17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9" name="Google Shape;839;p3"/>
              <p:cNvSpPr/>
              <p:nvPr/>
            </p:nvSpPr>
            <p:spPr>
              <a:xfrm>
                <a:off x="1353589" y="818346"/>
                <a:ext cx="28445" cy="25273"/>
              </a:xfrm>
              <a:custGeom>
                <a:avLst/>
                <a:gdLst/>
                <a:ahLst/>
                <a:cxnLst/>
                <a:rect l="l" t="t" r="r" b="b"/>
                <a:pathLst>
                  <a:path w="547" h="486" extrusionOk="0">
                    <a:moveTo>
                      <a:pt x="265" y="1"/>
                    </a:moveTo>
                    <a:cubicBezTo>
                      <a:pt x="159" y="1"/>
                      <a:pt x="56" y="62"/>
                      <a:pt x="35" y="199"/>
                    </a:cubicBezTo>
                    <a:cubicBezTo>
                      <a:pt x="1" y="382"/>
                      <a:pt x="138" y="485"/>
                      <a:pt x="276" y="485"/>
                    </a:cubicBezTo>
                    <a:cubicBezTo>
                      <a:pt x="384" y="485"/>
                      <a:pt x="492" y="422"/>
                      <a:pt x="519" y="283"/>
                    </a:cubicBezTo>
                    <a:cubicBezTo>
                      <a:pt x="546" y="105"/>
                      <a:pt x="403" y="1"/>
                      <a:pt x="26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0" name="Google Shape;840;p3"/>
              <p:cNvSpPr/>
              <p:nvPr/>
            </p:nvSpPr>
            <p:spPr>
              <a:xfrm>
                <a:off x="1309387" y="910753"/>
                <a:ext cx="31358" cy="27873"/>
              </a:xfrm>
              <a:custGeom>
                <a:avLst/>
                <a:gdLst/>
                <a:ahLst/>
                <a:cxnLst/>
                <a:rect l="l" t="t" r="r" b="b"/>
                <a:pathLst>
                  <a:path w="603" h="536" extrusionOk="0">
                    <a:moveTo>
                      <a:pt x="292" y="1"/>
                    </a:moveTo>
                    <a:cubicBezTo>
                      <a:pt x="171" y="1"/>
                      <a:pt x="51" y="71"/>
                      <a:pt x="14" y="224"/>
                    </a:cubicBezTo>
                    <a:cubicBezTo>
                      <a:pt x="0" y="422"/>
                      <a:pt x="156" y="536"/>
                      <a:pt x="310" y="536"/>
                    </a:cubicBezTo>
                    <a:cubicBezTo>
                      <a:pt x="428" y="536"/>
                      <a:pt x="545" y="468"/>
                      <a:pt x="582" y="321"/>
                    </a:cubicBezTo>
                    <a:cubicBezTo>
                      <a:pt x="603" y="117"/>
                      <a:pt x="447" y="1"/>
                      <a:pt x="29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1" name="Google Shape;841;p3"/>
              <p:cNvSpPr/>
              <p:nvPr/>
            </p:nvSpPr>
            <p:spPr>
              <a:xfrm>
                <a:off x="1352965" y="921205"/>
                <a:ext cx="33178" cy="29329"/>
              </a:xfrm>
              <a:custGeom>
                <a:avLst/>
                <a:gdLst/>
                <a:ahLst/>
                <a:cxnLst/>
                <a:rect l="l" t="t" r="r" b="b"/>
                <a:pathLst>
                  <a:path w="638" h="564" extrusionOk="0">
                    <a:moveTo>
                      <a:pt x="308" y="0"/>
                    </a:moveTo>
                    <a:cubicBezTo>
                      <a:pt x="183" y="0"/>
                      <a:pt x="61" y="71"/>
                      <a:pt x="35" y="229"/>
                    </a:cubicBezTo>
                    <a:cubicBezTo>
                      <a:pt x="1" y="440"/>
                      <a:pt x="166" y="563"/>
                      <a:pt x="328" y="563"/>
                    </a:cubicBezTo>
                    <a:cubicBezTo>
                      <a:pt x="454" y="563"/>
                      <a:pt x="577" y="489"/>
                      <a:pt x="603" y="326"/>
                    </a:cubicBezTo>
                    <a:cubicBezTo>
                      <a:pt x="637" y="120"/>
                      <a:pt x="470" y="0"/>
                      <a:pt x="30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2" name="Google Shape;842;p3"/>
              <p:cNvSpPr/>
              <p:nvPr/>
            </p:nvSpPr>
            <p:spPr>
              <a:xfrm>
                <a:off x="1410635" y="993747"/>
                <a:ext cx="19709" cy="17733"/>
              </a:xfrm>
              <a:custGeom>
                <a:avLst/>
                <a:gdLst/>
                <a:ahLst/>
                <a:cxnLst/>
                <a:rect l="l" t="t" r="r" b="b"/>
                <a:pathLst>
                  <a:path w="379" h="341" extrusionOk="0">
                    <a:moveTo>
                      <a:pt x="186" y="0"/>
                    </a:moveTo>
                    <a:cubicBezTo>
                      <a:pt x="111" y="0"/>
                      <a:pt x="36" y="44"/>
                      <a:pt x="14" y="140"/>
                    </a:cubicBezTo>
                    <a:cubicBezTo>
                      <a:pt x="1" y="269"/>
                      <a:pt x="97" y="341"/>
                      <a:pt x="193" y="341"/>
                    </a:cubicBezTo>
                    <a:cubicBezTo>
                      <a:pt x="269" y="341"/>
                      <a:pt x="344" y="296"/>
                      <a:pt x="365" y="201"/>
                    </a:cubicBezTo>
                    <a:cubicBezTo>
                      <a:pt x="379" y="72"/>
                      <a:pt x="282" y="0"/>
                      <a:pt x="18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3" name="Google Shape;843;p3"/>
              <p:cNvSpPr/>
              <p:nvPr/>
            </p:nvSpPr>
            <p:spPr>
              <a:xfrm>
                <a:off x="1457489" y="963950"/>
                <a:ext cx="27301" cy="24493"/>
              </a:xfrm>
              <a:custGeom>
                <a:avLst/>
                <a:gdLst/>
                <a:ahLst/>
                <a:cxnLst/>
                <a:rect l="l" t="t" r="r" b="b"/>
                <a:pathLst>
                  <a:path w="525" h="471" extrusionOk="0">
                    <a:moveTo>
                      <a:pt x="259" y="0"/>
                    </a:moveTo>
                    <a:cubicBezTo>
                      <a:pt x="156" y="0"/>
                      <a:pt x="52" y="61"/>
                      <a:pt x="21" y="193"/>
                    </a:cubicBezTo>
                    <a:cubicBezTo>
                      <a:pt x="0" y="370"/>
                      <a:pt x="137" y="470"/>
                      <a:pt x="271" y="470"/>
                    </a:cubicBezTo>
                    <a:cubicBezTo>
                      <a:pt x="375" y="470"/>
                      <a:pt x="478" y="410"/>
                      <a:pt x="504" y="278"/>
                    </a:cubicBezTo>
                    <a:cubicBezTo>
                      <a:pt x="525" y="101"/>
                      <a:pt x="392" y="0"/>
                      <a:pt x="25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4" name="Google Shape;844;p3"/>
              <p:cNvSpPr/>
              <p:nvPr/>
            </p:nvSpPr>
            <p:spPr>
              <a:xfrm>
                <a:off x="1416511" y="1032645"/>
                <a:ext cx="31878" cy="29017"/>
              </a:xfrm>
              <a:custGeom>
                <a:avLst/>
                <a:gdLst/>
                <a:ahLst/>
                <a:cxnLst/>
                <a:rect l="l" t="t" r="r" b="b"/>
                <a:pathLst>
                  <a:path w="613" h="558" extrusionOk="0">
                    <a:moveTo>
                      <a:pt x="302" y="0"/>
                    </a:moveTo>
                    <a:cubicBezTo>
                      <a:pt x="181" y="0"/>
                      <a:pt x="61" y="74"/>
                      <a:pt x="34" y="239"/>
                    </a:cubicBezTo>
                    <a:cubicBezTo>
                      <a:pt x="1" y="441"/>
                      <a:pt x="155" y="557"/>
                      <a:pt x="309" y="557"/>
                    </a:cubicBezTo>
                    <a:cubicBezTo>
                      <a:pt x="431" y="557"/>
                      <a:pt x="552" y="484"/>
                      <a:pt x="579" y="324"/>
                    </a:cubicBezTo>
                    <a:cubicBezTo>
                      <a:pt x="613" y="120"/>
                      <a:pt x="457" y="0"/>
                      <a:pt x="30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5" name="Google Shape;845;p3"/>
              <p:cNvSpPr/>
              <p:nvPr/>
            </p:nvSpPr>
            <p:spPr>
              <a:xfrm>
                <a:off x="1327536" y="1089015"/>
                <a:ext cx="28653" cy="25689"/>
              </a:xfrm>
              <a:custGeom>
                <a:avLst/>
                <a:gdLst/>
                <a:ahLst/>
                <a:cxnLst/>
                <a:rect l="l" t="t" r="r" b="b"/>
                <a:pathLst>
                  <a:path w="551" h="494" extrusionOk="0">
                    <a:moveTo>
                      <a:pt x="269" y="1"/>
                    </a:moveTo>
                    <a:cubicBezTo>
                      <a:pt x="161" y="1"/>
                      <a:pt x="54" y="65"/>
                      <a:pt x="28" y="207"/>
                    </a:cubicBezTo>
                    <a:cubicBezTo>
                      <a:pt x="1" y="390"/>
                      <a:pt x="141" y="494"/>
                      <a:pt x="280" y="494"/>
                    </a:cubicBezTo>
                    <a:cubicBezTo>
                      <a:pt x="389" y="494"/>
                      <a:pt x="497" y="430"/>
                      <a:pt x="524" y="292"/>
                    </a:cubicBezTo>
                    <a:cubicBezTo>
                      <a:pt x="551" y="108"/>
                      <a:pt x="409" y="1"/>
                      <a:pt x="26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6" name="Google Shape;846;p3"/>
              <p:cNvSpPr/>
              <p:nvPr/>
            </p:nvSpPr>
            <p:spPr>
              <a:xfrm>
                <a:off x="1308295" y="1142160"/>
                <a:ext cx="32918" cy="29797"/>
              </a:xfrm>
              <a:custGeom>
                <a:avLst/>
                <a:gdLst/>
                <a:ahLst/>
                <a:cxnLst/>
                <a:rect l="l" t="t" r="r" b="b"/>
                <a:pathLst>
                  <a:path w="633" h="573" extrusionOk="0">
                    <a:moveTo>
                      <a:pt x="309" y="0"/>
                    </a:moveTo>
                    <a:cubicBezTo>
                      <a:pt x="184" y="0"/>
                      <a:pt x="61" y="74"/>
                      <a:pt x="35" y="238"/>
                    </a:cubicBezTo>
                    <a:cubicBezTo>
                      <a:pt x="1" y="449"/>
                      <a:pt x="162" y="572"/>
                      <a:pt x="321" y="572"/>
                    </a:cubicBezTo>
                    <a:cubicBezTo>
                      <a:pt x="444" y="572"/>
                      <a:pt x="565" y="498"/>
                      <a:pt x="591" y="335"/>
                    </a:cubicBezTo>
                    <a:cubicBezTo>
                      <a:pt x="632" y="123"/>
                      <a:pt x="469" y="0"/>
                      <a:pt x="30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7" name="Google Shape;847;p3"/>
              <p:cNvSpPr/>
              <p:nvPr/>
            </p:nvSpPr>
            <p:spPr>
              <a:xfrm>
                <a:off x="1257802" y="1228067"/>
                <a:ext cx="8008" cy="7228"/>
              </a:xfrm>
              <a:custGeom>
                <a:avLst/>
                <a:gdLst/>
                <a:ahLst/>
                <a:cxnLst/>
                <a:rect l="l" t="t" r="r" b="b"/>
                <a:pathLst>
                  <a:path w="154" h="139" extrusionOk="0">
                    <a:moveTo>
                      <a:pt x="77" y="0"/>
                    </a:moveTo>
                    <a:cubicBezTo>
                      <a:pt x="48" y="0"/>
                      <a:pt x="19" y="19"/>
                      <a:pt x="14" y="62"/>
                    </a:cubicBezTo>
                    <a:cubicBezTo>
                      <a:pt x="0" y="110"/>
                      <a:pt x="41" y="138"/>
                      <a:pt x="82" y="138"/>
                    </a:cubicBezTo>
                    <a:cubicBezTo>
                      <a:pt x="112" y="138"/>
                      <a:pt x="142" y="122"/>
                      <a:pt x="147" y="86"/>
                    </a:cubicBezTo>
                    <a:cubicBezTo>
                      <a:pt x="154" y="31"/>
                      <a:pt x="115" y="0"/>
                      <a:pt x="7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8" name="Google Shape;848;p3"/>
              <p:cNvSpPr/>
              <p:nvPr/>
            </p:nvSpPr>
            <p:spPr>
              <a:xfrm>
                <a:off x="1297635" y="1215015"/>
                <a:ext cx="30265" cy="27353"/>
              </a:xfrm>
              <a:custGeom>
                <a:avLst/>
                <a:gdLst/>
                <a:ahLst/>
                <a:cxnLst/>
                <a:rect l="l" t="t" r="r" b="b"/>
                <a:pathLst>
                  <a:path w="582" h="526" extrusionOk="0">
                    <a:moveTo>
                      <a:pt x="282" y="0"/>
                    </a:moveTo>
                    <a:cubicBezTo>
                      <a:pt x="167" y="0"/>
                      <a:pt x="55" y="67"/>
                      <a:pt x="34" y="216"/>
                    </a:cubicBezTo>
                    <a:cubicBezTo>
                      <a:pt x="0" y="412"/>
                      <a:pt x="148" y="525"/>
                      <a:pt x="296" y="525"/>
                    </a:cubicBezTo>
                    <a:cubicBezTo>
                      <a:pt x="412" y="525"/>
                      <a:pt x="528" y="455"/>
                      <a:pt x="554" y="301"/>
                    </a:cubicBezTo>
                    <a:cubicBezTo>
                      <a:pt x="581" y="110"/>
                      <a:pt x="429" y="0"/>
                      <a:pt x="28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9" name="Google Shape;849;p3"/>
              <p:cNvSpPr/>
              <p:nvPr/>
            </p:nvSpPr>
            <p:spPr>
              <a:xfrm>
                <a:off x="1186819" y="1265040"/>
                <a:ext cx="36506" cy="30317"/>
              </a:xfrm>
              <a:custGeom>
                <a:avLst/>
                <a:gdLst/>
                <a:ahLst/>
                <a:cxnLst/>
                <a:rect l="l" t="t" r="r" b="b"/>
                <a:pathLst>
                  <a:path w="702" h="583" extrusionOk="0">
                    <a:moveTo>
                      <a:pt x="319" y="0"/>
                    </a:moveTo>
                    <a:cubicBezTo>
                      <a:pt x="179" y="0"/>
                      <a:pt x="58" y="103"/>
                      <a:pt x="36" y="246"/>
                    </a:cubicBezTo>
                    <a:cubicBezTo>
                      <a:pt x="0" y="434"/>
                      <a:pt x="151" y="583"/>
                      <a:pt x="315" y="583"/>
                    </a:cubicBezTo>
                    <a:cubicBezTo>
                      <a:pt x="372" y="583"/>
                      <a:pt x="431" y="565"/>
                      <a:pt x="484" y="524"/>
                    </a:cubicBezTo>
                    <a:cubicBezTo>
                      <a:pt x="701" y="379"/>
                      <a:pt x="617" y="52"/>
                      <a:pt x="363" y="4"/>
                    </a:cubicBezTo>
                    <a:cubicBezTo>
                      <a:pt x="348" y="2"/>
                      <a:pt x="333" y="0"/>
                      <a:pt x="31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0" name="Google Shape;850;p3"/>
              <p:cNvSpPr/>
              <p:nvPr/>
            </p:nvSpPr>
            <p:spPr>
              <a:xfrm>
                <a:off x="1168567" y="1304666"/>
                <a:ext cx="36506" cy="30317"/>
              </a:xfrm>
              <a:custGeom>
                <a:avLst/>
                <a:gdLst/>
                <a:ahLst/>
                <a:cxnLst/>
                <a:rect l="l" t="t" r="r" b="b"/>
                <a:pathLst>
                  <a:path w="702" h="583" extrusionOk="0">
                    <a:moveTo>
                      <a:pt x="319" y="1"/>
                    </a:moveTo>
                    <a:cubicBezTo>
                      <a:pt x="180" y="1"/>
                      <a:pt x="58" y="103"/>
                      <a:pt x="36" y="246"/>
                    </a:cubicBezTo>
                    <a:cubicBezTo>
                      <a:pt x="0" y="434"/>
                      <a:pt x="151" y="583"/>
                      <a:pt x="315" y="583"/>
                    </a:cubicBezTo>
                    <a:cubicBezTo>
                      <a:pt x="372" y="583"/>
                      <a:pt x="431" y="565"/>
                      <a:pt x="484" y="524"/>
                    </a:cubicBezTo>
                    <a:cubicBezTo>
                      <a:pt x="702" y="379"/>
                      <a:pt x="617" y="40"/>
                      <a:pt x="363" y="4"/>
                    </a:cubicBezTo>
                    <a:cubicBezTo>
                      <a:pt x="348" y="2"/>
                      <a:pt x="334" y="1"/>
                      <a:pt x="31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1" name="Google Shape;851;p3"/>
              <p:cNvSpPr/>
              <p:nvPr/>
            </p:nvSpPr>
            <p:spPr>
              <a:xfrm>
                <a:off x="1090720" y="1246892"/>
                <a:ext cx="17577" cy="15913"/>
              </a:xfrm>
              <a:custGeom>
                <a:avLst/>
                <a:gdLst/>
                <a:ahLst/>
                <a:cxnLst/>
                <a:rect l="l" t="t" r="r" b="b"/>
                <a:pathLst>
                  <a:path w="338" h="306" extrusionOk="0">
                    <a:moveTo>
                      <a:pt x="160" y="1"/>
                    </a:moveTo>
                    <a:cubicBezTo>
                      <a:pt x="94" y="1"/>
                      <a:pt x="32" y="39"/>
                      <a:pt x="21" y="123"/>
                    </a:cubicBezTo>
                    <a:cubicBezTo>
                      <a:pt x="1" y="240"/>
                      <a:pt x="89" y="306"/>
                      <a:pt x="176" y="306"/>
                    </a:cubicBezTo>
                    <a:cubicBezTo>
                      <a:pt x="242" y="306"/>
                      <a:pt x="308" y="267"/>
                      <a:pt x="324" y="183"/>
                    </a:cubicBezTo>
                    <a:cubicBezTo>
                      <a:pt x="337" y="67"/>
                      <a:pt x="246" y="1"/>
                      <a:pt x="16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2" name="Google Shape;852;p3"/>
              <p:cNvSpPr/>
              <p:nvPr/>
            </p:nvSpPr>
            <p:spPr>
              <a:xfrm>
                <a:off x="1033934" y="1237947"/>
                <a:ext cx="35622" cy="26937"/>
              </a:xfrm>
              <a:custGeom>
                <a:avLst/>
                <a:gdLst/>
                <a:ahLst/>
                <a:cxnLst/>
                <a:rect l="l" t="t" r="r" b="b"/>
                <a:pathLst>
                  <a:path w="685" h="518" extrusionOk="0">
                    <a:moveTo>
                      <a:pt x="384" y="1"/>
                    </a:moveTo>
                    <a:cubicBezTo>
                      <a:pt x="314" y="1"/>
                      <a:pt x="244" y="30"/>
                      <a:pt x="194" y="89"/>
                    </a:cubicBezTo>
                    <a:lnTo>
                      <a:pt x="182" y="89"/>
                    </a:lnTo>
                    <a:cubicBezTo>
                      <a:pt x="145" y="126"/>
                      <a:pt x="109" y="162"/>
                      <a:pt x="85" y="198"/>
                    </a:cubicBezTo>
                    <a:cubicBezTo>
                      <a:pt x="0" y="295"/>
                      <a:pt x="61" y="452"/>
                      <a:pt x="194" y="476"/>
                    </a:cubicBezTo>
                    <a:lnTo>
                      <a:pt x="339" y="513"/>
                    </a:lnTo>
                    <a:cubicBezTo>
                      <a:pt x="355" y="516"/>
                      <a:pt x="371" y="517"/>
                      <a:pt x="386" y="517"/>
                    </a:cubicBezTo>
                    <a:cubicBezTo>
                      <a:pt x="557" y="517"/>
                      <a:pt x="685" y="340"/>
                      <a:pt x="629" y="174"/>
                    </a:cubicBezTo>
                    <a:cubicBezTo>
                      <a:pt x="587" y="60"/>
                      <a:pt x="485" y="1"/>
                      <a:pt x="38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3" name="Google Shape;853;p3"/>
              <p:cNvSpPr/>
              <p:nvPr/>
            </p:nvSpPr>
            <p:spPr>
              <a:xfrm>
                <a:off x="997273" y="1226975"/>
                <a:ext cx="30213" cy="26833"/>
              </a:xfrm>
              <a:custGeom>
                <a:avLst/>
                <a:gdLst/>
                <a:ahLst/>
                <a:cxnLst/>
                <a:rect l="l" t="t" r="r" b="b"/>
                <a:pathLst>
                  <a:path w="581" h="516" extrusionOk="0">
                    <a:moveTo>
                      <a:pt x="287" y="0"/>
                    </a:moveTo>
                    <a:cubicBezTo>
                      <a:pt x="173" y="0"/>
                      <a:pt x="60" y="67"/>
                      <a:pt x="28" y="216"/>
                    </a:cubicBezTo>
                    <a:cubicBezTo>
                      <a:pt x="1" y="406"/>
                      <a:pt x="149" y="516"/>
                      <a:pt x="297" y="516"/>
                    </a:cubicBezTo>
                    <a:cubicBezTo>
                      <a:pt x="413" y="516"/>
                      <a:pt x="528" y="449"/>
                      <a:pt x="560" y="300"/>
                    </a:cubicBezTo>
                    <a:cubicBezTo>
                      <a:pt x="581" y="110"/>
                      <a:pt x="433" y="0"/>
                      <a:pt x="28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4" name="Google Shape;854;p3"/>
              <p:cNvSpPr/>
              <p:nvPr/>
            </p:nvSpPr>
            <p:spPr>
              <a:xfrm>
                <a:off x="1102940" y="1291093"/>
                <a:ext cx="29953" cy="26885"/>
              </a:xfrm>
              <a:custGeom>
                <a:avLst/>
                <a:gdLst/>
                <a:ahLst/>
                <a:cxnLst/>
                <a:rect l="l" t="t" r="r" b="b"/>
                <a:pathLst>
                  <a:path w="576" h="517" extrusionOk="0">
                    <a:moveTo>
                      <a:pt x="281" y="1"/>
                    </a:moveTo>
                    <a:cubicBezTo>
                      <a:pt x="167" y="1"/>
                      <a:pt x="55" y="68"/>
                      <a:pt x="28" y="217"/>
                    </a:cubicBezTo>
                    <a:cubicBezTo>
                      <a:pt x="1" y="407"/>
                      <a:pt x="149" y="517"/>
                      <a:pt x="295" y="517"/>
                    </a:cubicBezTo>
                    <a:cubicBezTo>
                      <a:pt x="409" y="517"/>
                      <a:pt x="522" y="450"/>
                      <a:pt x="548" y="301"/>
                    </a:cubicBezTo>
                    <a:cubicBezTo>
                      <a:pt x="575" y="111"/>
                      <a:pt x="427" y="1"/>
                      <a:pt x="28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5" name="Google Shape;855;p3"/>
              <p:cNvSpPr/>
              <p:nvPr/>
            </p:nvSpPr>
            <p:spPr>
              <a:xfrm>
                <a:off x="966747" y="1202430"/>
                <a:ext cx="29641" cy="26417"/>
              </a:xfrm>
              <a:custGeom>
                <a:avLst/>
                <a:gdLst/>
                <a:ahLst/>
                <a:cxnLst/>
                <a:rect l="l" t="t" r="r" b="b"/>
                <a:pathLst>
                  <a:path w="570" h="508" extrusionOk="0">
                    <a:moveTo>
                      <a:pt x="282" y="0"/>
                    </a:moveTo>
                    <a:cubicBezTo>
                      <a:pt x="171" y="0"/>
                      <a:pt x="61" y="67"/>
                      <a:pt x="34" y="216"/>
                    </a:cubicBezTo>
                    <a:cubicBezTo>
                      <a:pt x="0" y="400"/>
                      <a:pt x="147" y="507"/>
                      <a:pt x="292" y="507"/>
                    </a:cubicBezTo>
                    <a:cubicBezTo>
                      <a:pt x="404" y="507"/>
                      <a:pt x="516" y="443"/>
                      <a:pt x="542" y="301"/>
                    </a:cubicBezTo>
                    <a:cubicBezTo>
                      <a:pt x="569" y="110"/>
                      <a:pt x="425" y="0"/>
                      <a:pt x="28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6" name="Google Shape;856;p3"/>
              <p:cNvSpPr/>
              <p:nvPr/>
            </p:nvSpPr>
            <p:spPr>
              <a:xfrm>
                <a:off x="947247" y="1120736"/>
                <a:ext cx="33750" cy="29225"/>
              </a:xfrm>
              <a:custGeom>
                <a:avLst/>
                <a:gdLst/>
                <a:ahLst/>
                <a:cxnLst/>
                <a:rect l="l" t="t" r="r" b="b"/>
                <a:pathLst>
                  <a:path w="649" h="562" extrusionOk="0">
                    <a:moveTo>
                      <a:pt x="317" y="0"/>
                    </a:moveTo>
                    <a:cubicBezTo>
                      <a:pt x="188" y="0"/>
                      <a:pt x="61" y="74"/>
                      <a:pt x="34" y="239"/>
                    </a:cubicBezTo>
                    <a:cubicBezTo>
                      <a:pt x="0" y="442"/>
                      <a:pt x="168" y="562"/>
                      <a:pt x="332" y="562"/>
                    </a:cubicBezTo>
                    <a:cubicBezTo>
                      <a:pt x="461" y="562"/>
                      <a:pt x="588" y="488"/>
                      <a:pt x="615" y="323"/>
                    </a:cubicBezTo>
                    <a:cubicBezTo>
                      <a:pt x="649" y="120"/>
                      <a:pt x="481" y="0"/>
                      <a:pt x="31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7" name="Google Shape;857;p3"/>
              <p:cNvSpPr/>
              <p:nvPr/>
            </p:nvSpPr>
            <p:spPr>
              <a:xfrm>
                <a:off x="1894460" y="274460"/>
                <a:ext cx="98181" cy="97557"/>
              </a:xfrm>
              <a:custGeom>
                <a:avLst/>
                <a:gdLst/>
                <a:ahLst/>
                <a:cxnLst/>
                <a:rect l="l" t="t" r="r" b="b"/>
                <a:pathLst>
                  <a:path w="1888" h="1876" extrusionOk="0">
                    <a:moveTo>
                      <a:pt x="1101" y="0"/>
                    </a:moveTo>
                    <a:lnTo>
                      <a:pt x="1101" y="0"/>
                    </a:lnTo>
                    <a:cubicBezTo>
                      <a:pt x="977" y="649"/>
                      <a:pt x="931" y="834"/>
                      <a:pt x="556" y="834"/>
                    </a:cubicBezTo>
                    <a:cubicBezTo>
                      <a:pt x="420" y="834"/>
                      <a:pt x="242" y="810"/>
                      <a:pt x="1" y="775"/>
                    </a:cubicBezTo>
                    <a:lnTo>
                      <a:pt x="1" y="775"/>
                    </a:lnTo>
                    <a:cubicBezTo>
                      <a:pt x="896" y="956"/>
                      <a:pt x="908" y="980"/>
                      <a:pt x="787" y="1875"/>
                    </a:cubicBezTo>
                    <a:cubicBezTo>
                      <a:pt x="912" y="1215"/>
                      <a:pt x="958" y="1035"/>
                      <a:pt x="1339" y="1035"/>
                    </a:cubicBezTo>
                    <a:cubicBezTo>
                      <a:pt x="1473" y="1035"/>
                      <a:pt x="1650" y="1058"/>
                      <a:pt x="1888" y="1089"/>
                    </a:cubicBezTo>
                    <a:cubicBezTo>
                      <a:pt x="993" y="920"/>
                      <a:pt x="981" y="908"/>
                      <a:pt x="1101"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8" name="Google Shape;858;p3"/>
              <p:cNvSpPr/>
              <p:nvPr/>
            </p:nvSpPr>
            <p:spPr>
              <a:xfrm>
                <a:off x="2130340" y="973311"/>
                <a:ext cx="98233" cy="97557"/>
              </a:xfrm>
              <a:custGeom>
                <a:avLst/>
                <a:gdLst/>
                <a:ahLst/>
                <a:cxnLst/>
                <a:rect l="l" t="t" r="r" b="b"/>
                <a:pathLst>
                  <a:path w="1889" h="1876" extrusionOk="0">
                    <a:moveTo>
                      <a:pt x="1102" y="1"/>
                    </a:moveTo>
                    <a:cubicBezTo>
                      <a:pt x="977" y="649"/>
                      <a:pt x="931" y="835"/>
                      <a:pt x="556" y="835"/>
                    </a:cubicBezTo>
                    <a:cubicBezTo>
                      <a:pt x="421" y="835"/>
                      <a:pt x="242" y="810"/>
                      <a:pt x="1" y="775"/>
                    </a:cubicBezTo>
                    <a:lnTo>
                      <a:pt x="1" y="775"/>
                    </a:lnTo>
                    <a:cubicBezTo>
                      <a:pt x="896" y="957"/>
                      <a:pt x="920" y="981"/>
                      <a:pt x="787" y="1876"/>
                    </a:cubicBezTo>
                    <a:cubicBezTo>
                      <a:pt x="922" y="1219"/>
                      <a:pt x="970" y="1037"/>
                      <a:pt x="1355" y="1037"/>
                    </a:cubicBezTo>
                    <a:cubicBezTo>
                      <a:pt x="1487" y="1037"/>
                      <a:pt x="1659" y="1059"/>
                      <a:pt x="1888" y="1090"/>
                    </a:cubicBezTo>
                    <a:cubicBezTo>
                      <a:pt x="993" y="920"/>
                      <a:pt x="981" y="896"/>
                      <a:pt x="1102"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9" name="Google Shape;859;p3"/>
              <p:cNvSpPr/>
              <p:nvPr/>
            </p:nvSpPr>
            <p:spPr>
              <a:xfrm>
                <a:off x="1703873" y="1513713"/>
                <a:ext cx="98181" cy="98181"/>
              </a:xfrm>
              <a:custGeom>
                <a:avLst/>
                <a:gdLst/>
                <a:ahLst/>
                <a:cxnLst/>
                <a:rect l="l" t="t" r="r" b="b"/>
                <a:pathLst>
                  <a:path w="1888" h="1888" extrusionOk="0">
                    <a:moveTo>
                      <a:pt x="1101" y="0"/>
                    </a:moveTo>
                    <a:cubicBezTo>
                      <a:pt x="967" y="661"/>
                      <a:pt x="926" y="841"/>
                      <a:pt x="548" y="841"/>
                    </a:cubicBezTo>
                    <a:cubicBezTo>
                      <a:pt x="414" y="841"/>
                      <a:pt x="238" y="818"/>
                      <a:pt x="0" y="786"/>
                    </a:cubicBezTo>
                    <a:lnTo>
                      <a:pt x="0" y="786"/>
                    </a:lnTo>
                    <a:cubicBezTo>
                      <a:pt x="896" y="956"/>
                      <a:pt x="908" y="980"/>
                      <a:pt x="787" y="1887"/>
                    </a:cubicBezTo>
                    <a:cubicBezTo>
                      <a:pt x="912" y="1226"/>
                      <a:pt x="958" y="1047"/>
                      <a:pt x="1338" y="1047"/>
                    </a:cubicBezTo>
                    <a:cubicBezTo>
                      <a:pt x="1473" y="1047"/>
                      <a:pt x="1650" y="1069"/>
                      <a:pt x="1887" y="1101"/>
                    </a:cubicBezTo>
                    <a:cubicBezTo>
                      <a:pt x="992" y="931"/>
                      <a:pt x="968" y="907"/>
                      <a:pt x="110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0" name="Google Shape;860;p3"/>
              <p:cNvSpPr/>
              <p:nvPr/>
            </p:nvSpPr>
            <p:spPr>
              <a:xfrm>
                <a:off x="1545996" y="1719379"/>
                <a:ext cx="98181" cy="98181"/>
              </a:xfrm>
              <a:custGeom>
                <a:avLst/>
                <a:gdLst/>
                <a:ahLst/>
                <a:cxnLst/>
                <a:rect l="l" t="t" r="r" b="b"/>
                <a:pathLst>
                  <a:path w="1888" h="1888" extrusionOk="0">
                    <a:moveTo>
                      <a:pt x="1101" y="1"/>
                    </a:moveTo>
                    <a:lnTo>
                      <a:pt x="1101" y="1"/>
                    </a:lnTo>
                    <a:cubicBezTo>
                      <a:pt x="976" y="662"/>
                      <a:pt x="930" y="841"/>
                      <a:pt x="549" y="841"/>
                    </a:cubicBezTo>
                    <a:cubicBezTo>
                      <a:pt x="414" y="841"/>
                      <a:pt x="237" y="819"/>
                      <a:pt x="0" y="787"/>
                    </a:cubicBezTo>
                    <a:lnTo>
                      <a:pt x="0" y="787"/>
                    </a:lnTo>
                    <a:cubicBezTo>
                      <a:pt x="895" y="956"/>
                      <a:pt x="919" y="980"/>
                      <a:pt x="786" y="1888"/>
                    </a:cubicBezTo>
                    <a:cubicBezTo>
                      <a:pt x="911" y="1227"/>
                      <a:pt x="957" y="1047"/>
                      <a:pt x="1338" y="1047"/>
                    </a:cubicBezTo>
                    <a:cubicBezTo>
                      <a:pt x="1473" y="1047"/>
                      <a:pt x="1650" y="1070"/>
                      <a:pt x="1887" y="1101"/>
                    </a:cubicBezTo>
                    <a:cubicBezTo>
                      <a:pt x="992" y="920"/>
                      <a:pt x="980" y="908"/>
                      <a:pt x="110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1" name="Google Shape;861;p3"/>
              <p:cNvSpPr/>
              <p:nvPr/>
            </p:nvSpPr>
            <p:spPr>
              <a:xfrm>
                <a:off x="1212560" y="1663425"/>
                <a:ext cx="97557" cy="98181"/>
              </a:xfrm>
              <a:custGeom>
                <a:avLst/>
                <a:gdLst/>
                <a:ahLst/>
                <a:cxnLst/>
                <a:rect l="l" t="t" r="r" b="b"/>
                <a:pathLst>
                  <a:path w="1876" h="1888" extrusionOk="0">
                    <a:moveTo>
                      <a:pt x="1102" y="0"/>
                    </a:moveTo>
                    <a:lnTo>
                      <a:pt x="1102" y="0"/>
                    </a:lnTo>
                    <a:cubicBezTo>
                      <a:pt x="968" y="661"/>
                      <a:pt x="926" y="841"/>
                      <a:pt x="548" y="841"/>
                    </a:cubicBezTo>
                    <a:cubicBezTo>
                      <a:pt x="414" y="841"/>
                      <a:pt x="238" y="818"/>
                      <a:pt x="1" y="786"/>
                    </a:cubicBezTo>
                    <a:lnTo>
                      <a:pt x="1" y="786"/>
                    </a:lnTo>
                    <a:cubicBezTo>
                      <a:pt x="896" y="956"/>
                      <a:pt x="908" y="980"/>
                      <a:pt x="775" y="1887"/>
                    </a:cubicBezTo>
                    <a:cubicBezTo>
                      <a:pt x="909" y="1226"/>
                      <a:pt x="957" y="1047"/>
                      <a:pt x="1334" y="1047"/>
                    </a:cubicBezTo>
                    <a:cubicBezTo>
                      <a:pt x="1467" y="1047"/>
                      <a:pt x="1642" y="1069"/>
                      <a:pt x="1876" y="1101"/>
                    </a:cubicBezTo>
                    <a:cubicBezTo>
                      <a:pt x="981" y="932"/>
                      <a:pt x="969" y="907"/>
                      <a:pt x="110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2" name="Google Shape;862;p3"/>
              <p:cNvSpPr/>
              <p:nvPr/>
            </p:nvSpPr>
            <p:spPr>
              <a:xfrm>
                <a:off x="626292" y="1053237"/>
                <a:ext cx="97557" cy="97557"/>
              </a:xfrm>
              <a:custGeom>
                <a:avLst/>
                <a:gdLst/>
                <a:ahLst/>
                <a:cxnLst/>
                <a:rect l="l" t="t" r="r" b="b"/>
                <a:pathLst>
                  <a:path w="1876" h="1876" extrusionOk="0">
                    <a:moveTo>
                      <a:pt x="1101" y="0"/>
                    </a:moveTo>
                    <a:lnTo>
                      <a:pt x="1101" y="0"/>
                    </a:lnTo>
                    <a:cubicBezTo>
                      <a:pt x="968" y="649"/>
                      <a:pt x="926" y="834"/>
                      <a:pt x="554" y="834"/>
                    </a:cubicBezTo>
                    <a:cubicBezTo>
                      <a:pt x="419" y="834"/>
                      <a:pt x="242" y="810"/>
                      <a:pt x="1" y="774"/>
                    </a:cubicBezTo>
                    <a:lnTo>
                      <a:pt x="1" y="774"/>
                    </a:lnTo>
                    <a:cubicBezTo>
                      <a:pt x="896" y="956"/>
                      <a:pt x="908" y="968"/>
                      <a:pt x="787" y="1875"/>
                    </a:cubicBezTo>
                    <a:cubicBezTo>
                      <a:pt x="912" y="1214"/>
                      <a:pt x="958" y="1035"/>
                      <a:pt x="1334" y="1035"/>
                    </a:cubicBezTo>
                    <a:cubicBezTo>
                      <a:pt x="1467" y="1035"/>
                      <a:pt x="1641" y="1057"/>
                      <a:pt x="1876" y="1089"/>
                    </a:cubicBezTo>
                    <a:cubicBezTo>
                      <a:pt x="993" y="920"/>
                      <a:pt x="968" y="895"/>
                      <a:pt x="110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3" name="Google Shape;863;p3"/>
              <p:cNvSpPr/>
              <p:nvPr/>
            </p:nvSpPr>
            <p:spPr>
              <a:xfrm>
                <a:off x="748964" y="1565246"/>
                <a:ext cx="60427" cy="60479"/>
              </a:xfrm>
              <a:custGeom>
                <a:avLst/>
                <a:gdLst/>
                <a:ahLst/>
                <a:cxnLst/>
                <a:rect l="l" t="t" r="r" b="b"/>
                <a:pathLst>
                  <a:path w="1162" h="1163" extrusionOk="0">
                    <a:moveTo>
                      <a:pt x="678" y="1"/>
                    </a:moveTo>
                    <a:lnTo>
                      <a:pt x="678" y="1"/>
                    </a:lnTo>
                    <a:cubicBezTo>
                      <a:pt x="599" y="397"/>
                      <a:pt x="571" y="512"/>
                      <a:pt x="346" y="512"/>
                    </a:cubicBezTo>
                    <a:cubicBezTo>
                      <a:pt x="263" y="512"/>
                      <a:pt x="152" y="496"/>
                      <a:pt x="0" y="473"/>
                    </a:cubicBezTo>
                    <a:lnTo>
                      <a:pt x="0" y="473"/>
                    </a:lnTo>
                    <a:cubicBezTo>
                      <a:pt x="557" y="582"/>
                      <a:pt x="569" y="606"/>
                      <a:pt x="484" y="1162"/>
                    </a:cubicBezTo>
                    <a:cubicBezTo>
                      <a:pt x="564" y="756"/>
                      <a:pt x="592" y="640"/>
                      <a:pt x="818" y="640"/>
                    </a:cubicBezTo>
                    <a:cubicBezTo>
                      <a:pt x="901" y="640"/>
                      <a:pt x="1012" y="656"/>
                      <a:pt x="1162" y="678"/>
                    </a:cubicBezTo>
                    <a:cubicBezTo>
                      <a:pt x="617" y="570"/>
                      <a:pt x="605" y="557"/>
                      <a:pt x="67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4" name="Google Shape;864;p3"/>
              <p:cNvSpPr/>
              <p:nvPr/>
            </p:nvSpPr>
            <p:spPr>
              <a:xfrm>
                <a:off x="1332736" y="987195"/>
                <a:ext cx="60427" cy="60427"/>
              </a:xfrm>
              <a:custGeom>
                <a:avLst/>
                <a:gdLst/>
                <a:ahLst/>
                <a:cxnLst/>
                <a:rect l="l" t="t" r="r" b="b"/>
                <a:pathLst>
                  <a:path w="1162" h="1162" extrusionOk="0">
                    <a:moveTo>
                      <a:pt x="678" y="0"/>
                    </a:moveTo>
                    <a:cubicBezTo>
                      <a:pt x="598" y="397"/>
                      <a:pt x="570" y="511"/>
                      <a:pt x="346" y="511"/>
                    </a:cubicBezTo>
                    <a:cubicBezTo>
                      <a:pt x="262" y="511"/>
                      <a:pt x="151" y="495"/>
                      <a:pt x="0" y="472"/>
                    </a:cubicBezTo>
                    <a:lnTo>
                      <a:pt x="0" y="472"/>
                    </a:lnTo>
                    <a:cubicBezTo>
                      <a:pt x="557" y="581"/>
                      <a:pt x="569" y="605"/>
                      <a:pt x="484" y="1161"/>
                    </a:cubicBezTo>
                    <a:cubicBezTo>
                      <a:pt x="564" y="755"/>
                      <a:pt x="592" y="639"/>
                      <a:pt x="818" y="639"/>
                    </a:cubicBezTo>
                    <a:cubicBezTo>
                      <a:pt x="901" y="639"/>
                      <a:pt x="1012" y="655"/>
                      <a:pt x="1162" y="677"/>
                    </a:cubicBezTo>
                    <a:cubicBezTo>
                      <a:pt x="617" y="569"/>
                      <a:pt x="605" y="557"/>
                      <a:pt x="67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5" name="Google Shape;865;p3"/>
              <p:cNvSpPr/>
              <p:nvPr/>
            </p:nvSpPr>
            <p:spPr>
              <a:xfrm>
                <a:off x="702422" y="946894"/>
                <a:ext cx="37806" cy="37806"/>
              </a:xfrm>
              <a:custGeom>
                <a:avLst/>
                <a:gdLst/>
                <a:ahLst/>
                <a:cxnLst/>
                <a:rect l="l" t="t" r="r" b="b"/>
                <a:pathLst>
                  <a:path w="727" h="727" extrusionOk="0">
                    <a:moveTo>
                      <a:pt x="424" y="1"/>
                    </a:moveTo>
                    <a:lnTo>
                      <a:pt x="424" y="1"/>
                    </a:lnTo>
                    <a:cubicBezTo>
                      <a:pt x="370" y="253"/>
                      <a:pt x="349" y="324"/>
                      <a:pt x="203" y="324"/>
                    </a:cubicBezTo>
                    <a:cubicBezTo>
                      <a:pt x="152" y="324"/>
                      <a:pt x="87" y="316"/>
                      <a:pt x="0" y="303"/>
                    </a:cubicBezTo>
                    <a:lnTo>
                      <a:pt x="0" y="303"/>
                    </a:lnTo>
                    <a:cubicBezTo>
                      <a:pt x="339" y="376"/>
                      <a:pt x="351" y="376"/>
                      <a:pt x="303" y="727"/>
                    </a:cubicBezTo>
                    <a:cubicBezTo>
                      <a:pt x="357" y="475"/>
                      <a:pt x="371" y="403"/>
                      <a:pt x="519" y="403"/>
                    </a:cubicBezTo>
                    <a:cubicBezTo>
                      <a:pt x="570" y="403"/>
                      <a:pt x="636" y="412"/>
                      <a:pt x="726" y="424"/>
                    </a:cubicBezTo>
                    <a:cubicBezTo>
                      <a:pt x="375" y="352"/>
                      <a:pt x="375" y="340"/>
                      <a:pt x="42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6" name="Google Shape;866;p3"/>
              <p:cNvSpPr/>
              <p:nvPr/>
            </p:nvSpPr>
            <p:spPr>
              <a:xfrm>
                <a:off x="752476" y="2371795"/>
                <a:ext cx="32030" cy="26647"/>
              </a:xfrm>
              <a:custGeom>
                <a:avLst/>
                <a:gdLst/>
                <a:ahLst/>
                <a:cxnLst/>
                <a:rect l="l" t="t" r="r" b="b"/>
                <a:pathLst>
                  <a:path w="476" h="396" extrusionOk="0">
                    <a:moveTo>
                      <a:pt x="250" y="0"/>
                    </a:moveTo>
                    <a:cubicBezTo>
                      <a:pt x="127" y="0"/>
                      <a:pt x="1" y="107"/>
                      <a:pt x="38" y="265"/>
                    </a:cubicBezTo>
                    <a:cubicBezTo>
                      <a:pt x="75" y="356"/>
                      <a:pt x="150" y="396"/>
                      <a:pt x="225" y="396"/>
                    </a:cubicBezTo>
                    <a:cubicBezTo>
                      <a:pt x="349" y="396"/>
                      <a:pt x="475" y="289"/>
                      <a:pt x="438" y="131"/>
                    </a:cubicBezTo>
                    <a:cubicBezTo>
                      <a:pt x="401" y="40"/>
                      <a:pt x="326" y="0"/>
                      <a:pt x="25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7" name="Google Shape;867;p3"/>
              <p:cNvSpPr/>
              <p:nvPr/>
            </p:nvSpPr>
            <p:spPr>
              <a:xfrm>
                <a:off x="563323" y="2348849"/>
                <a:ext cx="54168" cy="42056"/>
              </a:xfrm>
              <a:custGeom>
                <a:avLst/>
                <a:gdLst/>
                <a:ahLst/>
                <a:cxnLst/>
                <a:rect l="l" t="t" r="r" b="b"/>
                <a:pathLst>
                  <a:path w="805" h="625" extrusionOk="0">
                    <a:moveTo>
                      <a:pt x="503" y="1"/>
                    </a:moveTo>
                    <a:lnTo>
                      <a:pt x="503" y="13"/>
                    </a:lnTo>
                    <a:cubicBezTo>
                      <a:pt x="482" y="9"/>
                      <a:pt x="461" y="7"/>
                      <a:pt x="442" y="7"/>
                    </a:cubicBezTo>
                    <a:cubicBezTo>
                      <a:pt x="133" y="7"/>
                      <a:pt x="0" y="434"/>
                      <a:pt x="285" y="593"/>
                    </a:cubicBezTo>
                    <a:cubicBezTo>
                      <a:pt x="330" y="614"/>
                      <a:pt x="378" y="624"/>
                      <a:pt x="426" y="624"/>
                    </a:cubicBezTo>
                    <a:cubicBezTo>
                      <a:pt x="543" y="624"/>
                      <a:pt x="657" y="564"/>
                      <a:pt x="708" y="460"/>
                    </a:cubicBezTo>
                    <a:cubicBezTo>
                      <a:pt x="805" y="267"/>
                      <a:pt x="696" y="49"/>
                      <a:pt x="5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8" name="Google Shape;868;p3"/>
              <p:cNvSpPr/>
              <p:nvPr/>
            </p:nvSpPr>
            <p:spPr>
              <a:xfrm>
                <a:off x="638720" y="1908302"/>
                <a:ext cx="35830" cy="29173"/>
              </a:xfrm>
              <a:custGeom>
                <a:avLst/>
                <a:gdLst/>
                <a:ahLst/>
                <a:cxnLst/>
                <a:rect l="l" t="t" r="r" b="b"/>
                <a:pathLst>
                  <a:path w="689" h="561" extrusionOk="0">
                    <a:moveTo>
                      <a:pt x="360" y="1"/>
                    </a:moveTo>
                    <a:cubicBezTo>
                      <a:pt x="183" y="1"/>
                      <a:pt x="1" y="154"/>
                      <a:pt x="76" y="372"/>
                    </a:cubicBezTo>
                    <a:cubicBezTo>
                      <a:pt x="117" y="504"/>
                      <a:pt x="221" y="561"/>
                      <a:pt x="328" y="561"/>
                    </a:cubicBezTo>
                    <a:cubicBezTo>
                      <a:pt x="503" y="561"/>
                      <a:pt x="688" y="408"/>
                      <a:pt x="620" y="190"/>
                    </a:cubicBezTo>
                    <a:cubicBezTo>
                      <a:pt x="575" y="58"/>
                      <a:pt x="468" y="1"/>
                      <a:pt x="36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9" name="Google Shape;869;p3"/>
              <p:cNvSpPr/>
              <p:nvPr/>
            </p:nvSpPr>
            <p:spPr>
              <a:xfrm>
                <a:off x="399408" y="1788594"/>
                <a:ext cx="22933" cy="19241"/>
              </a:xfrm>
              <a:custGeom>
                <a:avLst/>
                <a:gdLst/>
                <a:ahLst/>
                <a:cxnLst/>
                <a:rect l="l" t="t" r="r" b="b"/>
                <a:pathLst>
                  <a:path w="441" h="370" extrusionOk="0">
                    <a:moveTo>
                      <a:pt x="228" y="1"/>
                    </a:moveTo>
                    <a:cubicBezTo>
                      <a:pt x="116" y="1"/>
                      <a:pt x="0" y="101"/>
                      <a:pt x="45" y="242"/>
                    </a:cubicBezTo>
                    <a:cubicBezTo>
                      <a:pt x="73" y="331"/>
                      <a:pt x="143" y="370"/>
                      <a:pt x="214" y="370"/>
                    </a:cubicBezTo>
                    <a:cubicBezTo>
                      <a:pt x="326" y="370"/>
                      <a:pt x="440" y="274"/>
                      <a:pt x="396" y="133"/>
                    </a:cubicBezTo>
                    <a:cubicBezTo>
                      <a:pt x="368" y="40"/>
                      <a:pt x="299" y="1"/>
                      <a:pt x="22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0" name="Google Shape;870;p3"/>
              <p:cNvSpPr/>
              <p:nvPr/>
            </p:nvSpPr>
            <p:spPr>
              <a:xfrm>
                <a:off x="406116" y="1590831"/>
                <a:ext cx="14509" cy="11181"/>
              </a:xfrm>
              <a:custGeom>
                <a:avLst/>
                <a:gdLst/>
                <a:ahLst/>
                <a:cxnLst/>
                <a:rect l="l" t="t" r="r" b="b"/>
                <a:pathLst>
                  <a:path w="279" h="215" extrusionOk="0">
                    <a:moveTo>
                      <a:pt x="156" y="1"/>
                    </a:moveTo>
                    <a:cubicBezTo>
                      <a:pt x="78" y="1"/>
                      <a:pt x="1" y="59"/>
                      <a:pt x="1" y="150"/>
                    </a:cubicBezTo>
                    <a:cubicBezTo>
                      <a:pt x="32" y="195"/>
                      <a:pt x="78" y="215"/>
                      <a:pt x="124" y="215"/>
                    </a:cubicBezTo>
                    <a:cubicBezTo>
                      <a:pt x="202" y="215"/>
                      <a:pt x="279" y="157"/>
                      <a:pt x="279" y="65"/>
                    </a:cubicBezTo>
                    <a:cubicBezTo>
                      <a:pt x="248" y="21"/>
                      <a:pt x="201" y="1"/>
                      <a:pt x="156"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1" name="Google Shape;871;p3"/>
              <p:cNvSpPr/>
              <p:nvPr/>
            </p:nvSpPr>
            <p:spPr>
              <a:xfrm>
                <a:off x="174656" y="1316678"/>
                <a:ext cx="36714" cy="32034"/>
              </a:xfrm>
              <a:custGeom>
                <a:avLst/>
                <a:gdLst/>
                <a:ahLst/>
                <a:cxnLst/>
                <a:rect l="l" t="t" r="r" b="b"/>
                <a:pathLst>
                  <a:path w="706" h="616" extrusionOk="0">
                    <a:moveTo>
                      <a:pt x="287" y="1"/>
                    </a:moveTo>
                    <a:cubicBezTo>
                      <a:pt x="195" y="1"/>
                      <a:pt x="103" y="50"/>
                      <a:pt x="61" y="136"/>
                    </a:cubicBezTo>
                    <a:cubicBezTo>
                      <a:pt x="12" y="233"/>
                      <a:pt x="0" y="341"/>
                      <a:pt x="36" y="438"/>
                    </a:cubicBezTo>
                    <a:cubicBezTo>
                      <a:pt x="54" y="564"/>
                      <a:pt x="152" y="615"/>
                      <a:pt x="263" y="615"/>
                    </a:cubicBezTo>
                    <a:cubicBezTo>
                      <a:pt x="463" y="615"/>
                      <a:pt x="706" y="451"/>
                      <a:pt x="605" y="257"/>
                    </a:cubicBezTo>
                    <a:cubicBezTo>
                      <a:pt x="557" y="160"/>
                      <a:pt x="496" y="75"/>
                      <a:pt x="399" y="27"/>
                    </a:cubicBezTo>
                    <a:cubicBezTo>
                      <a:pt x="364" y="9"/>
                      <a:pt x="326" y="1"/>
                      <a:pt x="28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2" name="Google Shape;872;p3"/>
              <p:cNvSpPr/>
              <p:nvPr/>
            </p:nvSpPr>
            <p:spPr>
              <a:xfrm>
                <a:off x="262123" y="1174349"/>
                <a:ext cx="56631" cy="54395"/>
              </a:xfrm>
              <a:custGeom>
                <a:avLst/>
                <a:gdLst/>
                <a:ahLst/>
                <a:cxnLst/>
                <a:rect l="l" t="t" r="r" b="b"/>
                <a:pathLst>
                  <a:path w="1089" h="1046" extrusionOk="0">
                    <a:moveTo>
                      <a:pt x="565" y="1"/>
                    </a:moveTo>
                    <a:cubicBezTo>
                      <a:pt x="258" y="1"/>
                      <a:pt x="1" y="302"/>
                      <a:pt x="108" y="635"/>
                    </a:cubicBezTo>
                    <a:cubicBezTo>
                      <a:pt x="157" y="804"/>
                      <a:pt x="266" y="937"/>
                      <a:pt x="423" y="998"/>
                    </a:cubicBezTo>
                    <a:cubicBezTo>
                      <a:pt x="484" y="1030"/>
                      <a:pt x="550" y="1046"/>
                      <a:pt x="614" y="1046"/>
                    </a:cubicBezTo>
                    <a:cubicBezTo>
                      <a:pt x="767" y="1046"/>
                      <a:pt x="915" y="961"/>
                      <a:pt x="991" y="816"/>
                    </a:cubicBezTo>
                    <a:cubicBezTo>
                      <a:pt x="1076" y="671"/>
                      <a:pt x="1088" y="502"/>
                      <a:pt x="1028" y="333"/>
                    </a:cubicBezTo>
                    <a:cubicBezTo>
                      <a:pt x="991" y="224"/>
                      <a:pt x="907" y="115"/>
                      <a:pt x="786" y="54"/>
                    </a:cubicBezTo>
                    <a:cubicBezTo>
                      <a:pt x="712" y="17"/>
                      <a:pt x="637" y="1"/>
                      <a:pt x="56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3" name="Google Shape;873;p3"/>
              <p:cNvSpPr/>
              <p:nvPr/>
            </p:nvSpPr>
            <p:spPr>
              <a:xfrm>
                <a:off x="145275" y="1074818"/>
                <a:ext cx="53771" cy="41394"/>
              </a:xfrm>
              <a:custGeom>
                <a:avLst/>
                <a:gdLst/>
                <a:ahLst/>
                <a:cxnLst/>
                <a:rect l="l" t="t" r="r" b="b"/>
                <a:pathLst>
                  <a:path w="1034" h="796" extrusionOk="0">
                    <a:moveTo>
                      <a:pt x="580" y="1"/>
                    </a:moveTo>
                    <a:cubicBezTo>
                      <a:pt x="491" y="1"/>
                      <a:pt x="400" y="28"/>
                      <a:pt x="323" y="81"/>
                    </a:cubicBezTo>
                    <a:cubicBezTo>
                      <a:pt x="0" y="296"/>
                      <a:pt x="162" y="795"/>
                      <a:pt x="539" y="795"/>
                    </a:cubicBezTo>
                    <a:cubicBezTo>
                      <a:pt x="544" y="795"/>
                      <a:pt x="548" y="795"/>
                      <a:pt x="553" y="795"/>
                    </a:cubicBezTo>
                    <a:cubicBezTo>
                      <a:pt x="511" y="789"/>
                      <a:pt x="496" y="786"/>
                      <a:pt x="505" y="786"/>
                    </a:cubicBezTo>
                    <a:cubicBezTo>
                      <a:pt x="514" y="786"/>
                      <a:pt x="547" y="789"/>
                      <a:pt x="601" y="795"/>
                    </a:cubicBezTo>
                    <a:cubicBezTo>
                      <a:pt x="644" y="795"/>
                      <a:pt x="686" y="786"/>
                      <a:pt x="720" y="767"/>
                    </a:cubicBezTo>
                    <a:lnTo>
                      <a:pt x="720" y="767"/>
                    </a:lnTo>
                    <a:cubicBezTo>
                      <a:pt x="896" y="734"/>
                      <a:pt x="1034" y="612"/>
                      <a:pt x="1025" y="396"/>
                    </a:cubicBezTo>
                    <a:cubicBezTo>
                      <a:pt x="1025" y="323"/>
                      <a:pt x="1001" y="251"/>
                      <a:pt x="952" y="190"/>
                    </a:cubicBezTo>
                    <a:cubicBezTo>
                      <a:pt x="918" y="145"/>
                      <a:pt x="873" y="99"/>
                      <a:pt x="818" y="74"/>
                    </a:cubicBezTo>
                    <a:lnTo>
                      <a:pt x="818" y="74"/>
                    </a:lnTo>
                    <a:cubicBezTo>
                      <a:pt x="748" y="25"/>
                      <a:pt x="665" y="1"/>
                      <a:pt x="58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4" name="Google Shape;874;p3"/>
              <p:cNvSpPr/>
              <p:nvPr/>
            </p:nvSpPr>
            <p:spPr>
              <a:xfrm>
                <a:off x="271379" y="991719"/>
                <a:ext cx="53043" cy="45138"/>
              </a:xfrm>
              <a:custGeom>
                <a:avLst/>
                <a:gdLst/>
                <a:ahLst/>
                <a:cxnLst/>
                <a:rect l="l" t="t" r="r" b="b"/>
                <a:pathLst>
                  <a:path w="1020" h="868" extrusionOk="0">
                    <a:moveTo>
                      <a:pt x="538" y="1"/>
                    </a:moveTo>
                    <a:cubicBezTo>
                      <a:pt x="386" y="1"/>
                      <a:pt x="232" y="78"/>
                      <a:pt x="148" y="240"/>
                    </a:cubicBezTo>
                    <a:cubicBezTo>
                      <a:pt x="0" y="535"/>
                      <a:pt x="230" y="867"/>
                      <a:pt x="540" y="867"/>
                    </a:cubicBezTo>
                    <a:cubicBezTo>
                      <a:pt x="585" y="867"/>
                      <a:pt x="632" y="860"/>
                      <a:pt x="680" y="845"/>
                    </a:cubicBezTo>
                    <a:cubicBezTo>
                      <a:pt x="898" y="772"/>
                      <a:pt x="1019" y="530"/>
                      <a:pt x="959" y="300"/>
                    </a:cubicBezTo>
                    <a:cubicBezTo>
                      <a:pt x="894" y="105"/>
                      <a:pt x="716" y="1"/>
                      <a:pt x="538"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5" name="Google Shape;875;p3"/>
              <p:cNvSpPr/>
              <p:nvPr/>
            </p:nvSpPr>
            <p:spPr>
              <a:xfrm>
                <a:off x="178868" y="860987"/>
                <a:ext cx="46750" cy="39886"/>
              </a:xfrm>
              <a:custGeom>
                <a:avLst/>
                <a:gdLst/>
                <a:ahLst/>
                <a:cxnLst/>
                <a:rect l="l" t="t" r="r" b="b"/>
                <a:pathLst>
                  <a:path w="899" h="767" extrusionOk="0">
                    <a:moveTo>
                      <a:pt x="476" y="1"/>
                    </a:moveTo>
                    <a:cubicBezTo>
                      <a:pt x="341" y="1"/>
                      <a:pt x="205" y="71"/>
                      <a:pt x="137" y="213"/>
                    </a:cubicBezTo>
                    <a:cubicBezTo>
                      <a:pt x="0" y="476"/>
                      <a:pt x="202" y="766"/>
                      <a:pt x="471" y="766"/>
                    </a:cubicBezTo>
                    <a:cubicBezTo>
                      <a:pt x="512" y="766"/>
                      <a:pt x="554" y="760"/>
                      <a:pt x="597" y="746"/>
                    </a:cubicBezTo>
                    <a:cubicBezTo>
                      <a:pt x="790" y="673"/>
                      <a:pt x="899" y="467"/>
                      <a:pt x="838" y="262"/>
                    </a:cubicBezTo>
                    <a:cubicBezTo>
                      <a:pt x="781" y="89"/>
                      <a:pt x="629" y="1"/>
                      <a:pt x="47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6" name="Google Shape;876;p3"/>
              <p:cNvSpPr/>
              <p:nvPr/>
            </p:nvSpPr>
            <p:spPr>
              <a:xfrm>
                <a:off x="327801" y="853031"/>
                <a:ext cx="19553" cy="16069"/>
              </a:xfrm>
              <a:custGeom>
                <a:avLst/>
                <a:gdLst/>
                <a:ahLst/>
                <a:cxnLst/>
                <a:rect l="l" t="t" r="r" b="b"/>
                <a:pathLst>
                  <a:path w="376" h="309" extrusionOk="0">
                    <a:moveTo>
                      <a:pt x="199" y="1"/>
                    </a:moveTo>
                    <a:cubicBezTo>
                      <a:pt x="101" y="1"/>
                      <a:pt x="1" y="82"/>
                      <a:pt x="31" y="209"/>
                    </a:cubicBezTo>
                    <a:cubicBezTo>
                      <a:pt x="63" y="278"/>
                      <a:pt x="123" y="309"/>
                      <a:pt x="183" y="309"/>
                    </a:cubicBezTo>
                    <a:cubicBezTo>
                      <a:pt x="280" y="309"/>
                      <a:pt x="375" y="228"/>
                      <a:pt x="345" y="100"/>
                    </a:cubicBezTo>
                    <a:cubicBezTo>
                      <a:pt x="318" y="31"/>
                      <a:pt x="259" y="1"/>
                      <a:pt x="19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7" name="Google Shape;877;p3"/>
              <p:cNvSpPr/>
              <p:nvPr/>
            </p:nvSpPr>
            <p:spPr>
              <a:xfrm>
                <a:off x="304972" y="719958"/>
                <a:ext cx="40718" cy="33126"/>
              </a:xfrm>
              <a:custGeom>
                <a:avLst/>
                <a:gdLst/>
                <a:ahLst/>
                <a:cxnLst/>
                <a:rect l="l" t="t" r="r" b="b"/>
                <a:pathLst>
                  <a:path w="783" h="637" extrusionOk="0">
                    <a:moveTo>
                      <a:pt x="407" y="0"/>
                    </a:moveTo>
                    <a:cubicBezTo>
                      <a:pt x="207" y="0"/>
                      <a:pt x="0" y="173"/>
                      <a:pt x="83" y="421"/>
                    </a:cubicBezTo>
                    <a:cubicBezTo>
                      <a:pt x="133" y="573"/>
                      <a:pt x="253" y="637"/>
                      <a:pt x="375" y="637"/>
                    </a:cubicBezTo>
                    <a:cubicBezTo>
                      <a:pt x="576" y="637"/>
                      <a:pt x="782" y="464"/>
                      <a:pt x="700" y="216"/>
                    </a:cubicBezTo>
                    <a:cubicBezTo>
                      <a:pt x="649" y="65"/>
                      <a:pt x="530" y="0"/>
                      <a:pt x="40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8" name="Google Shape;878;p3"/>
              <p:cNvSpPr/>
              <p:nvPr/>
            </p:nvSpPr>
            <p:spPr>
              <a:xfrm>
                <a:off x="340802" y="632128"/>
                <a:ext cx="39730" cy="32658"/>
              </a:xfrm>
              <a:custGeom>
                <a:avLst/>
                <a:gdLst/>
                <a:ahLst/>
                <a:cxnLst/>
                <a:rect l="l" t="t" r="r" b="b"/>
                <a:pathLst>
                  <a:path w="764" h="628" extrusionOk="0">
                    <a:moveTo>
                      <a:pt x="399" y="1"/>
                    </a:moveTo>
                    <a:cubicBezTo>
                      <a:pt x="202" y="1"/>
                      <a:pt x="1" y="169"/>
                      <a:pt x="83" y="417"/>
                    </a:cubicBezTo>
                    <a:cubicBezTo>
                      <a:pt x="129" y="564"/>
                      <a:pt x="245" y="627"/>
                      <a:pt x="364" y="627"/>
                    </a:cubicBezTo>
                    <a:cubicBezTo>
                      <a:pt x="559" y="627"/>
                      <a:pt x="763" y="459"/>
                      <a:pt x="688" y="211"/>
                    </a:cubicBezTo>
                    <a:cubicBezTo>
                      <a:pt x="638" y="64"/>
                      <a:pt x="519" y="1"/>
                      <a:pt x="39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9" name="Google Shape;879;p3"/>
              <p:cNvSpPr/>
              <p:nvPr/>
            </p:nvSpPr>
            <p:spPr>
              <a:xfrm>
                <a:off x="1395450" y="538160"/>
                <a:ext cx="29953" cy="24701"/>
              </a:xfrm>
              <a:custGeom>
                <a:avLst/>
                <a:gdLst/>
                <a:ahLst/>
                <a:cxnLst/>
                <a:rect l="l" t="t" r="r" b="b"/>
                <a:pathLst>
                  <a:path w="576" h="475" extrusionOk="0">
                    <a:moveTo>
                      <a:pt x="297" y="1"/>
                    </a:moveTo>
                    <a:cubicBezTo>
                      <a:pt x="149" y="1"/>
                      <a:pt x="0" y="127"/>
                      <a:pt x="52" y="313"/>
                    </a:cubicBezTo>
                    <a:cubicBezTo>
                      <a:pt x="95" y="425"/>
                      <a:pt x="188" y="474"/>
                      <a:pt x="281" y="474"/>
                    </a:cubicBezTo>
                    <a:cubicBezTo>
                      <a:pt x="428" y="474"/>
                      <a:pt x="576" y="352"/>
                      <a:pt x="524" y="167"/>
                    </a:cubicBezTo>
                    <a:cubicBezTo>
                      <a:pt x="482" y="51"/>
                      <a:pt x="389" y="1"/>
                      <a:pt x="29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0" name="Google Shape;880;p3"/>
              <p:cNvSpPr/>
              <p:nvPr/>
            </p:nvSpPr>
            <p:spPr>
              <a:xfrm>
                <a:off x="1460817" y="514188"/>
                <a:ext cx="27509" cy="23037"/>
              </a:xfrm>
              <a:custGeom>
                <a:avLst/>
                <a:gdLst/>
                <a:ahLst/>
                <a:cxnLst/>
                <a:rect l="l" t="t" r="r" b="b"/>
                <a:pathLst>
                  <a:path w="529" h="443" extrusionOk="0">
                    <a:moveTo>
                      <a:pt x="275" y="0"/>
                    </a:moveTo>
                    <a:cubicBezTo>
                      <a:pt x="139" y="0"/>
                      <a:pt x="1" y="117"/>
                      <a:pt x="53" y="290"/>
                    </a:cubicBezTo>
                    <a:cubicBezTo>
                      <a:pt x="91" y="396"/>
                      <a:pt x="174" y="443"/>
                      <a:pt x="258" y="443"/>
                    </a:cubicBezTo>
                    <a:cubicBezTo>
                      <a:pt x="393" y="443"/>
                      <a:pt x="529" y="323"/>
                      <a:pt x="477" y="145"/>
                    </a:cubicBezTo>
                    <a:cubicBezTo>
                      <a:pt x="440" y="44"/>
                      <a:pt x="358" y="0"/>
                      <a:pt x="27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1" name="Google Shape;881;p3"/>
              <p:cNvSpPr/>
              <p:nvPr/>
            </p:nvSpPr>
            <p:spPr>
              <a:xfrm>
                <a:off x="1348961" y="443413"/>
                <a:ext cx="39314" cy="32658"/>
              </a:xfrm>
              <a:custGeom>
                <a:avLst/>
                <a:gdLst/>
                <a:ahLst/>
                <a:cxnLst/>
                <a:rect l="l" t="t" r="r" b="b"/>
                <a:pathLst>
                  <a:path w="756" h="628" extrusionOk="0">
                    <a:moveTo>
                      <a:pt x="394" y="1"/>
                    </a:moveTo>
                    <a:cubicBezTo>
                      <a:pt x="200" y="1"/>
                      <a:pt x="0" y="169"/>
                      <a:pt x="75" y="417"/>
                    </a:cubicBezTo>
                    <a:cubicBezTo>
                      <a:pt x="121" y="564"/>
                      <a:pt x="237" y="627"/>
                      <a:pt x="356" y="627"/>
                    </a:cubicBezTo>
                    <a:cubicBezTo>
                      <a:pt x="551" y="627"/>
                      <a:pt x="755" y="459"/>
                      <a:pt x="680" y="211"/>
                    </a:cubicBezTo>
                    <a:cubicBezTo>
                      <a:pt x="630" y="64"/>
                      <a:pt x="513" y="1"/>
                      <a:pt x="39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2" name="Google Shape;882;p3"/>
              <p:cNvSpPr/>
              <p:nvPr/>
            </p:nvSpPr>
            <p:spPr>
              <a:xfrm>
                <a:off x="1466433" y="733427"/>
                <a:ext cx="21425" cy="17317"/>
              </a:xfrm>
              <a:custGeom>
                <a:avLst/>
                <a:gdLst/>
                <a:ahLst/>
                <a:cxnLst/>
                <a:rect l="l" t="t" r="r" b="b"/>
                <a:pathLst>
                  <a:path w="412" h="333" extrusionOk="0">
                    <a:moveTo>
                      <a:pt x="210" y="1"/>
                    </a:moveTo>
                    <a:cubicBezTo>
                      <a:pt x="103" y="1"/>
                      <a:pt x="0" y="89"/>
                      <a:pt x="30" y="223"/>
                    </a:cubicBezTo>
                    <a:cubicBezTo>
                      <a:pt x="62" y="300"/>
                      <a:pt x="126" y="333"/>
                      <a:pt x="191" y="333"/>
                    </a:cubicBezTo>
                    <a:cubicBezTo>
                      <a:pt x="300" y="333"/>
                      <a:pt x="411" y="242"/>
                      <a:pt x="381" y="114"/>
                    </a:cubicBezTo>
                    <a:cubicBezTo>
                      <a:pt x="344" y="35"/>
                      <a:pt x="276" y="1"/>
                      <a:pt x="21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3" name="Google Shape;883;p3"/>
              <p:cNvSpPr/>
              <p:nvPr/>
            </p:nvSpPr>
            <p:spPr>
              <a:xfrm>
                <a:off x="1561180" y="723703"/>
                <a:ext cx="40094" cy="32918"/>
              </a:xfrm>
              <a:custGeom>
                <a:avLst/>
                <a:gdLst/>
                <a:ahLst/>
                <a:cxnLst/>
                <a:rect l="l" t="t" r="r" b="b"/>
                <a:pathLst>
                  <a:path w="771" h="633" extrusionOk="0">
                    <a:moveTo>
                      <a:pt x="399" y="1"/>
                    </a:moveTo>
                    <a:cubicBezTo>
                      <a:pt x="203" y="1"/>
                      <a:pt x="0" y="174"/>
                      <a:pt x="83" y="422"/>
                    </a:cubicBezTo>
                    <a:cubicBezTo>
                      <a:pt x="134" y="569"/>
                      <a:pt x="252" y="632"/>
                      <a:pt x="373" y="632"/>
                    </a:cubicBezTo>
                    <a:cubicBezTo>
                      <a:pt x="569" y="632"/>
                      <a:pt x="770" y="464"/>
                      <a:pt x="688" y="216"/>
                    </a:cubicBezTo>
                    <a:cubicBezTo>
                      <a:pt x="638" y="65"/>
                      <a:pt x="519" y="1"/>
                      <a:pt x="39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4" name="Google Shape;884;p3"/>
              <p:cNvSpPr/>
              <p:nvPr/>
            </p:nvSpPr>
            <p:spPr>
              <a:xfrm>
                <a:off x="1549844" y="916421"/>
                <a:ext cx="11805" cy="9776"/>
              </a:xfrm>
              <a:custGeom>
                <a:avLst/>
                <a:gdLst/>
                <a:ahLst/>
                <a:cxnLst/>
                <a:rect l="l" t="t" r="r" b="b"/>
                <a:pathLst>
                  <a:path w="227" h="188" extrusionOk="0">
                    <a:moveTo>
                      <a:pt x="114" y="1"/>
                    </a:moveTo>
                    <a:cubicBezTo>
                      <a:pt x="57" y="1"/>
                      <a:pt x="0" y="52"/>
                      <a:pt x="23" y="127"/>
                    </a:cubicBezTo>
                    <a:cubicBezTo>
                      <a:pt x="37" y="169"/>
                      <a:pt x="73" y="188"/>
                      <a:pt x="109" y="188"/>
                    </a:cubicBezTo>
                    <a:cubicBezTo>
                      <a:pt x="167" y="188"/>
                      <a:pt x="227" y="141"/>
                      <a:pt x="204" y="67"/>
                    </a:cubicBezTo>
                    <a:cubicBezTo>
                      <a:pt x="186" y="21"/>
                      <a:pt x="150" y="1"/>
                      <a:pt x="11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5" name="Google Shape;885;p3"/>
              <p:cNvSpPr/>
              <p:nvPr/>
            </p:nvSpPr>
            <p:spPr>
              <a:xfrm>
                <a:off x="1502626" y="913977"/>
                <a:ext cx="28913" cy="24233"/>
              </a:xfrm>
              <a:custGeom>
                <a:avLst/>
                <a:gdLst/>
                <a:ahLst/>
                <a:cxnLst/>
                <a:rect l="l" t="t" r="r" b="b"/>
                <a:pathLst>
                  <a:path w="556" h="466" extrusionOk="0">
                    <a:moveTo>
                      <a:pt x="281" y="1"/>
                    </a:moveTo>
                    <a:cubicBezTo>
                      <a:pt x="141" y="1"/>
                      <a:pt x="1" y="122"/>
                      <a:pt x="60" y="307"/>
                    </a:cubicBezTo>
                    <a:cubicBezTo>
                      <a:pt x="92" y="418"/>
                      <a:pt x="178" y="466"/>
                      <a:pt x="265" y="466"/>
                    </a:cubicBezTo>
                    <a:cubicBezTo>
                      <a:pt x="407" y="466"/>
                      <a:pt x="555" y="342"/>
                      <a:pt x="495" y="162"/>
                    </a:cubicBezTo>
                    <a:cubicBezTo>
                      <a:pt x="458" y="49"/>
                      <a:pt x="369" y="1"/>
                      <a:pt x="28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6" name="Google Shape;886;p3"/>
              <p:cNvSpPr/>
              <p:nvPr/>
            </p:nvSpPr>
            <p:spPr>
              <a:xfrm>
                <a:off x="1501430" y="787509"/>
                <a:ext cx="40094" cy="32658"/>
              </a:xfrm>
              <a:custGeom>
                <a:avLst/>
                <a:gdLst/>
                <a:ahLst/>
                <a:cxnLst/>
                <a:rect l="l" t="t" r="r" b="b"/>
                <a:pathLst>
                  <a:path w="771" h="628" extrusionOk="0">
                    <a:moveTo>
                      <a:pt x="398" y="1"/>
                    </a:moveTo>
                    <a:cubicBezTo>
                      <a:pt x="202" y="1"/>
                      <a:pt x="0" y="169"/>
                      <a:pt x="83" y="417"/>
                    </a:cubicBezTo>
                    <a:cubicBezTo>
                      <a:pt x="133" y="564"/>
                      <a:pt x="252" y="627"/>
                      <a:pt x="373" y="627"/>
                    </a:cubicBezTo>
                    <a:cubicBezTo>
                      <a:pt x="569" y="627"/>
                      <a:pt x="770" y="459"/>
                      <a:pt x="688" y="211"/>
                    </a:cubicBezTo>
                    <a:cubicBezTo>
                      <a:pt x="637" y="64"/>
                      <a:pt x="518" y="1"/>
                      <a:pt x="39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7" name="Google Shape;887;p3"/>
              <p:cNvSpPr/>
              <p:nvPr/>
            </p:nvSpPr>
            <p:spPr>
              <a:xfrm>
                <a:off x="1600754" y="826146"/>
                <a:ext cx="34166" cy="28497"/>
              </a:xfrm>
              <a:custGeom>
                <a:avLst/>
                <a:gdLst/>
                <a:ahLst/>
                <a:cxnLst/>
                <a:rect l="l" t="t" r="r" b="b"/>
                <a:pathLst>
                  <a:path w="657" h="548" extrusionOk="0">
                    <a:moveTo>
                      <a:pt x="339" y="1"/>
                    </a:moveTo>
                    <a:cubicBezTo>
                      <a:pt x="169" y="1"/>
                      <a:pt x="1" y="148"/>
                      <a:pt x="60" y="363"/>
                    </a:cubicBezTo>
                    <a:cubicBezTo>
                      <a:pt x="106" y="493"/>
                      <a:pt x="209" y="548"/>
                      <a:pt x="313" y="548"/>
                    </a:cubicBezTo>
                    <a:cubicBezTo>
                      <a:pt x="483" y="548"/>
                      <a:pt x="657" y="403"/>
                      <a:pt x="604" y="194"/>
                    </a:cubicBezTo>
                    <a:cubicBezTo>
                      <a:pt x="553" y="59"/>
                      <a:pt x="446" y="1"/>
                      <a:pt x="33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8" name="Google Shape;888;p3"/>
              <p:cNvSpPr/>
              <p:nvPr/>
            </p:nvSpPr>
            <p:spPr>
              <a:xfrm>
                <a:off x="1520047" y="1039821"/>
                <a:ext cx="38066" cy="30889"/>
              </a:xfrm>
              <a:custGeom>
                <a:avLst/>
                <a:gdLst/>
                <a:ahLst/>
                <a:cxnLst/>
                <a:rect l="l" t="t" r="r" b="b"/>
                <a:pathLst>
                  <a:path w="732" h="594" extrusionOk="0">
                    <a:moveTo>
                      <a:pt x="383" y="1"/>
                    </a:moveTo>
                    <a:cubicBezTo>
                      <a:pt x="195" y="1"/>
                      <a:pt x="1" y="159"/>
                      <a:pt x="76" y="391"/>
                    </a:cubicBezTo>
                    <a:cubicBezTo>
                      <a:pt x="121" y="533"/>
                      <a:pt x="233" y="594"/>
                      <a:pt x="348" y="594"/>
                    </a:cubicBezTo>
                    <a:cubicBezTo>
                      <a:pt x="536" y="594"/>
                      <a:pt x="731" y="431"/>
                      <a:pt x="656" y="198"/>
                    </a:cubicBezTo>
                    <a:cubicBezTo>
                      <a:pt x="610" y="60"/>
                      <a:pt x="498" y="1"/>
                      <a:pt x="38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9" name="Google Shape;889;p3"/>
              <p:cNvSpPr/>
              <p:nvPr/>
            </p:nvSpPr>
            <p:spPr>
              <a:xfrm>
                <a:off x="1447816" y="1079238"/>
                <a:ext cx="38274" cy="31722"/>
              </a:xfrm>
              <a:custGeom>
                <a:avLst/>
                <a:gdLst/>
                <a:ahLst/>
                <a:cxnLst/>
                <a:rect l="l" t="t" r="r" b="b"/>
                <a:pathLst>
                  <a:path w="736" h="610" extrusionOk="0">
                    <a:moveTo>
                      <a:pt x="396" y="1"/>
                    </a:moveTo>
                    <a:cubicBezTo>
                      <a:pt x="361" y="1"/>
                      <a:pt x="326" y="7"/>
                      <a:pt x="291" y="20"/>
                    </a:cubicBezTo>
                    <a:cubicBezTo>
                      <a:pt x="25" y="93"/>
                      <a:pt x="1" y="444"/>
                      <a:pt x="243" y="577"/>
                    </a:cubicBezTo>
                    <a:cubicBezTo>
                      <a:pt x="288" y="600"/>
                      <a:pt x="335" y="610"/>
                      <a:pt x="380" y="610"/>
                    </a:cubicBezTo>
                    <a:cubicBezTo>
                      <a:pt x="573" y="610"/>
                      <a:pt x="735" y="418"/>
                      <a:pt x="666" y="202"/>
                    </a:cubicBezTo>
                    <a:cubicBezTo>
                      <a:pt x="629" y="79"/>
                      <a:pt x="517" y="1"/>
                      <a:pt x="39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3"/>
              <p:cNvSpPr/>
              <p:nvPr/>
            </p:nvSpPr>
            <p:spPr>
              <a:xfrm>
                <a:off x="1516199" y="1127028"/>
                <a:ext cx="28133" cy="23505"/>
              </a:xfrm>
              <a:custGeom>
                <a:avLst/>
                <a:gdLst/>
                <a:ahLst/>
                <a:cxnLst/>
                <a:rect l="l" t="t" r="r" b="b"/>
                <a:pathLst>
                  <a:path w="541" h="452" extrusionOk="0">
                    <a:moveTo>
                      <a:pt x="280" y="1"/>
                    </a:moveTo>
                    <a:cubicBezTo>
                      <a:pt x="142" y="1"/>
                      <a:pt x="1" y="120"/>
                      <a:pt x="53" y="299"/>
                    </a:cubicBezTo>
                    <a:cubicBezTo>
                      <a:pt x="90" y="406"/>
                      <a:pt x="175" y="452"/>
                      <a:pt x="261" y="452"/>
                    </a:cubicBezTo>
                    <a:cubicBezTo>
                      <a:pt x="400" y="452"/>
                      <a:pt x="541" y="333"/>
                      <a:pt x="488" y="154"/>
                    </a:cubicBezTo>
                    <a:cubicBezTo>
                      <a:pt x="451" y="47"/>
                      <a:pt x="366" y="1"/>
                      <a:pt x="28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3"/>
              <p:cNvSpPr/>
              <p:nvPr/>
            </p:nvSpPr>
            <p:spPr>
              <a:xfrm>
                <a:off x="1424728" y="1180694"/>
                <a:ext cx="28913" cy="23765"/>
              </a:xfrm>
              <a:custGeom>
                <a:avLst/>
                <a:gdLst/>
                <a:ahLst/>
                <a:cxnLst/>
                <a:rect l="l" t="t" r="r" b="b"/>
                <a:pathLst>
                  <a:path w="556" h="457" extrusionOk="0">
                    <a:moveTo>
                      <a:pt x="296" y="1"/>
                    </a:moveTo>
                    <a:cubicBezTo>
                      <a:pt x="149" y="1"/>
                      <a:pt x="0" y="126"/>
                      <a:pt x="46" y="307"/>
                    </a:cubicBezTo>
                    <a:cubicBezTo>
                      <a:pt x="91" y="412"/>
                      <a:pt x="177" y="456"/>
                      <a:pt x="264" y="456"/>
                    </a:cubicBezTo>
                    <a:cubicBezTo>
                      <a:pt x="409" y="456"/>
                      <a:pt x="555" y="332"/>
                      <a:pt x="518" y="150"/>
                    </a:cubicBezTo>
                    <a:cubicBezTo>
                      <a:pt x="472" y="46"/>
                      <a:pt x="384" y="1"/>
                      <a:pt x="29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2" name="Google Shape;892;p3"/>
              <p:cNvSpPr/>
              <p:nvPr/>
            </p:nvSpPr>
            <p:spPr>
              <a:xfrm>
                <a:off x="1368202" y="1196502"/>
                <a:ext cx="33490" cy="28029"/>
              </a:xfrm>
              <a:custGeom>
                <a:avLst/>
                <a:gdLst/>
                <a:ahLst/>
                <a:cxnLst/>
                <a:rect l="l" t="t" r="r" b="b"/>
                <a:pathLst>
                  <a:path w="644" h="539" extrusionOk="0">
                    <a:moveTo>
                      <a:pt x="333" y="0"/>
                    </a:moveTo>
                    <a:cubicBezTo>
                      <a:pt x="169" y="0"/>
                      <a:pt x="1" y="145"/>
                      <a:pt x="68" y="354"/>
                    </a:cubicBezTo>
                    <a:cubicBezTo>
                      <a:pt x="110" y="483"/>
                      <a:pt x="210" y="539"/>
                      <a:pt x="311" y="539"/>
                    </a:cubicBezTo>
                    <a:cubicBezTo>
                      <a:pt x="475" y="539"/>
                      <a:pt x="644" y="394"/>
                      <a:pt x="576" y="185"/>
                    </a:cubicBezTo>
                    <a:cubicBezTo>
                      <a:pt x="535" y="55"/>
                      <a:pt x="435" y="0"/>
                      <a:pt x="33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3" name="Google Shape;893;p3"/>
              <p:cNvSpPr/>
              <p:nvPr/>
            </p:nvSpPr>
            <p:spPr>
              <a:xfrm>
                <a:off x="1291083" y="1247724"/>
                <a:ext cx="37390" cy="30629"/>
              </a:xfrm>
              <a:custGeom>
                <a:avLst/>
                <a:gdLst/>
                <a:ahLst/>
                <a:cxnLst/>
                <a:rect l="l" t="t" r="r" b="b"/>
                <a:pathLst>
                  <a:path w="719" h="589" extrusionOk="0">
                    <a:moveTo>
                      <a:pt x="374" y="1"/>
                    </a:moveTo>
                    <a:cubicBezTo>
                      <a:pt x="190" y="1"/>
                      <a:pt x="1" y="160"/>
                      <a:pt x="75" y="385"/>
                    </a:cubicBezTo>
                    <a:cubicBezTo>
                      <a:pt x="122" y="528"/>
                      <a:pt x="232" y="588"/>
                      <a:pt x="345" y="588"/>
                    </a:cubicBezTo>
                    <a:cubicBezTo>
                      <a:pt x="529" y="588"/>
                      <a:pt x="719" y="429"/>
                      <a:pt x="644" y="204"/>
                    </a:cubicBezTo>
                    <a:cubicBezTo>
                      <a:pt x="598" y="61"/>
                      <a:pt x="487" y="1"/>
                      <a:pt x="37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3"/>
              <p:cNvSpPr/>
              <p:nvPr/>
            </p:nvSpPr>
            <p:spPr>
              <a:xfrm>
                <a:off x="1232633" y="1311270"/>
                <a:ext cx="22829" cy="18617"/>
              </a:xfrm>
              <a:custGeom>
                <a:avLst/>
                <a:gdLst/>
                <a:ahLst/>
                <a:cxnLst/>
                <a:rect l="l" t="t" r="r" b="b"/>
                <a:pathLst>
                  <a:path w="439" h="358" extrusionOk="0">
                    <a:moveTo>
                      <a:pt x="226" y="1"/>
                    </a:moveTo>
                    <a:cubicBezTo>
                      <a:pt x="113" y="1"/>
                      <a:pt x="1" y="97"/>
                      <a:pt x="38" y="240"/>
                    </a:cubicBezTo>
                    <a:cubicBezTo>
                      <a:pt x="70" y="322"/>
                      <a:pt x="139" y="358"/>
                      <a:pt x="208" y="358"/>
                    </a:cubicBezTo>
                    <a:cubicBezTo>
                      <a:pt x="322" y="358"/>
                      <a:pt x="439" y="262"/>
                      <a:pt x="401" y="119"/>
                    </a:cubicBezTo>
                    <a:cubicBezTo>
                      <a:pt x="364" y="36"/>
                      <a:pt x="295" y="1"/>
                      <a:pt x="22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3"/>
              <p:cNvSpPr/>
              <p:nvPr/>
            </p:nvSpPr>
            <p:spPr>
              <a:xfrm>
                <a:off x="1132737" y="1319382"/>
                <a:ext cx="16901" cy="13729"/>
              </a:xfrm>
              <a:custGeom>
                <a:avLst/>
                <a:gdLst/>
                <a:ahLst/>
                <a:cxnLst/>
                <a:rect l="l" t="t" r="r" b="b"/>
                <a:pathLst>
                  <a:path w="325" h="264" extrusionOk="0">
                    <a:moveTo>
                      <a:pt x="175" y="1"/>
                    </a:moveTo>
                    <a:cubicBezTo>
                      <a:pt x="89" y="1"/>
                      <a:pt x="1" y="74"/>
                      <a:pt x="24" y="181"/>
                    </a:cubicBezTo>
                    <a:cubicBezTo>
                      <a:pt x="50" y="239"/>
                      <a:pt x="100" y="264"/>
                      <a:pt x="151" y="264"/>
                    </a:cubicBezTo>
                    <a:cubicBezTo>
                      <a:pt x="237" y="264"/>
                      <a:pt x="325" y="191"/>
                      <a:pt x="302" y="84"/>
                    </a:cubicBezTo>
                    <a:cubicBezTo>
                      <a:pt x="275" y="26"/>
                      <a:pt x="225" y="1"/>
                      <a:pt x="17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6" name="Google Shape;896;p3"/>
              <p:cNvSpPr/>
              <p:nvPr/>
            </p:nvSpPr>
            <p:spPr>
              <a:xfrm>
                <a:off x="993840" y="1259632"/>
                <a:ext cx="24181" cy="20229"/>
              </a:xfrm>
              <a:custGeom>
                <a:avLst/>
                <a:gdLst/>
                <a:ahLst/>
                <a:cxnLst/>
                <a:rect l="l" t="t" r="r" b="b"/>
                <a:pathLst>
                  <a:path w="465" h="389" extrusionOk="0">
                    <a:moveTo>
                      <a:pt x="241" y="0"/>
                    </a:moveTo>
                    <a:cubicBezTo>
                      <a:pt x="122" y="0"/>
                      <a:pt x="1" y="103"/>
                      <a:pt x="45" y="253"/>
                    </a:cubicBezTo>
                    <a:cubicBezTo>
                      <a:pt x="78" y="347"/>
                      <a:pt x="154" y="388"/>
                      <a:pt x="229" y="388"/>
                    </a:cubicBezTo>
                    <a:cubicBezTo>
                      <a:pt x="347" y="388"/>
                      <a:pt x="465" y="287"/>
                      <a:pt x="420" y="132"/>
                    </a:cubicBezTo>
                    <a:cubicBezTo>
                      <a:pt x="388" y="40"/>
                      <a:pt x="315" y="0"/>
                      <a:pt x="24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7" name="Google Shape;897;p3"/>
              <p:cNvSpPr/>
              <p:nvPr/>
            </p:nvSpPr>
            <p:spPr>
              <a:xfrm>
                <a:off x="931802" y="1209191"/>
                <a:ext cx="28809" cy="25481"/>
              </a:xfrm>
              <a:custGeom>
                <a:avLst/>
                <a:gdLst/>
                <a:ahLst/>
                <a:cxnLst/>
                <a:rect l="l" t="t" r="r" b="b"/>
                <a:pathLst>
                  <a:path w="554" h="490" extrusionOk="0">
                    <a:moveTo>
                      <a:pt x="281" y="0"/>
                    </a:moveTo>
                    <a:cubicBezTo>
                      <a:pt x="142" y="0"/>
                      <a:pt x="1" y="124"/>
                      <a:pt x="53" y="304"/>
                    </a:cubicBezTo>
                    <a:lnTo>
                      <a:pt x="77" y="340"/>
                    </a:lnTo>
                    <a:cubicBezTo>
                      <a:pt x="109" y="445"/>
                      <a:pt x="189" y="490"/>
                      <a:pt x="272" y="490"/>
                    </a:cubicBezTo>
                    <a:cubicBezTo>
                      <a:pt x="409" y="490"/>
                      <a:pt x="553" y="368"/>
                      <a:pt x="501" y="195"/>
                    </a:cubicBezTo>
                    <a:lnTo>
                      <a:pt x="488" y="158"/>
                    </a:lnTo>
                    <a:cubicBezTo>
                      <a:pt x="452" y="48"/>
                      <a:pt x="367" y="0"/>
                      <a:pt x="28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8" name="Google Shape;898;p3"/>
              <p:cNvSpPr/>
              <p:nvPr/>
            </p:nvSpPr>
            <p:spPr>
              <a:xfrm>
                <a:off x="906217" y="1173517"/>
                <a:ext cx="676" cy="832"/>
              </a:xfrm>
              <a:custGeom>
                <a:avLst/>
                <a:gdLst/>
                <a:ahLst/>
                <a:cxnLst/>
                <a:rect l="l" t="t" r="r" b="b"/>
                <a:pathLst>
                  <a:path w="13" h="16" extrusionOk="0">
                    <a:moveTo>
                      <a:pt x="7" y="1"/>
                    </a:moveTo>
                    <a:cubicBezTo>
                      <a:pt x="4" y="1"/>
                      <a:pt x="1" y="4"/>
                      <a:pt x="1" y="10"/>
                    </a:cubicBezTo>
                    <a:cubicBezTo>
                      <a:pt x="1" y="14"/>
                      <a:pt x="2" y="15"/>
                      <a:pt x="4" y="15"/>
                    </a:cubicBezTo>
                    <a:cubicBezTo>
                      <a:pt x="7" y="15"/>
                      <a:pt x="13" y="10"/>
                      <a:pt x="13" y="10"/>
                    </a:cubicBezTo>
                    <a:cubicBezTo>
                      <a:pt x="13" y="4"/>
                      <a:pt x="10" y="1"/>
                      <a:pt x="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3"/>
              <p:cNvSpPr/>
              <p:nvPr/>
            </p:nvSpPr>
            <p:spPr>
              <a:xfrm>
                <a:off x="851303" y="1084074"/>
                <a:ext cx="26261" cy="22049"/>
              </a:xfrm>
              <a:custGeom>
                <a:avLst/>
                <a:gdLst/>
                <a:ahLst/>
                <a:cxnLst/>
                <a:rect l="l" t="t" r="r" b="b"/>
                <a:pathLst>
                  <a:path w="505" h="424" extrusionOk="0">
                    <a:moveTo>
                      <a:pt x="262" y="0"/>
                    </a:moveTo>
                    <a:cubicBezTo>
                      <a:pt x="133" y="0"/>
                      <a:pt x="0" y="114"/>
                      <a:pt x="53" y="278"/>
                    </a:cubicBezTo>
                    <a:cubicBezTo>
                      <a:pt x="85" y="380"/>
                      <a:pt x="163" y="423"/>
                      <a:pt x="243" y="423"/>
                    </a:cubicBezTo>
                    <a:cubicBezTo>
                      <a:pt x="372" y="423"/>
                      <a:pt x="504" y="310"/>
                      <a:pt x="452" y="145"/>
                    </a:cubicBezTo>
                    <a:cubicBezTo>
                      <a:pt x="419" y="43"/>
                      <a:pt x="341" y="0"/>
                      <a:pt x="26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3"/>
              <p:cNvSpPr/>
              <p:nvPr/>
            </p:nvSpPr>
            <p:spPr>
              <a:xfrm>
                <a:off x="837679" y="1022088"/>
                <a:ext cx="30213" cy="24909"/>
              </a:xfrm>
              <a:custGeom>
                <a:avLst/>
                <a:gdLst/>
                <a:ahLst/>
                <a:cxnLst/>
                <a:rect l="l" t="t" r="r" b="b"/>
                <a:pathLst>
                  <a:path w="581" h="479" extrusionOk="0">
                    <a:moveTo>
                      <a:pt x="299" y="1"/>
                    </a:moveTo>
                    <a:cubicBezTo>
                      <a:pt x="151" y="1"/>
                      <a:pt x="0" y="133"/>
                      <a:pt x="61" y="321"/>
                    </a:cubicBezTo>
                    <a:cubicBezTo>
                      <a:pt x="97" y="431"/>
                      <a:pt x="186" y="479"/>
                      <a:pt x="277" y="479"/>
                    </a:cubicBezTo>
                    <a:cubicBezTo>
                      <a:pt x="426" y="479"/>
                      <a:pt x="580" y="351"/>
                      <a:pt x="520" y="164"/>
                    </a:cubicBezTo>
                    <a:cubicBezTo>
                      <a:pt x="479" y="50"/>
                      <a:pt x="390" y="1"/>
                      <a:pt x="29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3"/>
              <p:cNvSpPr/>
              <p:nvPr/>
            </p:nvSpPr>
            <p:spPr>
              <a:xfrm>
                <a:off x="855828" y="952666"/>
                <a:ext cx="28497" cy="23609"/>
              </a:xfrm>
              <a:custGeom>
                <a:avLst/>
                <a:gdLst/>
                <a:ahLst/>
                <a:cxnLst/>
                <a:rect l="l" t="t" r="r" b="b"/>
                <a:pathLst>
                  <a:path w="548" h="454" extrusionOk="0">
                    <a:moveTo>
                      <a:pt x="291" y="0"/>
                    </a:moveTo>
                    <a:cubicBezTo>
                      <a:pt x="146" y="0"/>
                      <a:pt x="0" y="120"/>
                      <a:pt x="38" y="301"/>
                    </a:cubicBezTo>
                    <a:cubicBezTo>
                      <a:pt x="84" y="407"/>
                      <a:pt x="172" y="453"/>
                      <a:pt x="261" y="453"/>
                    </a:cubicBezTo>
                    <a:cubicBezTo>
                      <a:pt x="404" y="453"/>
                      <a:pt x="547" y="331"/>
                      <a:pt x="510" y="144"/>
                    </a:cubicBezTo>
                    <a:cubicBezTo>
                      <a:pt x="464" y="44"/>
                      <a:pt x="378" y="0"/>
                      <a:pt x="29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3"/>
              <p:cNvSpPr/>
              <p:nvPr/>
            </p:nvSpPr>
            <p:spPr>
              <a:xfrm>
                <a:off x="300500" y="1591819"/>
                <a:ext cx="29901" cy="24961"/>
              </a:xfrm>
              <a:custGeom>
                <a:avLst/>
                <a:gdLst/>
                <a:ahLst/>
                <a:cxnLst/>
                <a:rect l="l" t="t" r="r" b="b"/>
                <a:pathLst>
                  <a:path w="575" h="480" extrusionOk="0">
                    <a:moveTo>
                      <a:pt x="290" y="1"/>
                    </a:moveTo>
                    <a:cubicBezTo>
                      <a:pt x="146" y="1"/>
                      <a:pt x="1" y="127"/>
                      <a:pt x="60" y="313"/>
                    </a:cubicBezTo>
                    <a:cubicBezTo>
                      <a:pt x="97" y="429"/>
                      <a:pt x="189" y="479"/>
                      <a:pt x="281" y="479"/>
                    </a:cubicBezTo>
                    <a:cubicBezTo>
                      <a:pt x="427" y="479"/>
                      <a:pt x="574" y="353"/>
                      <a:pt x="508" y="167"/>
                    </a:cubicBezTo>
                    <a:cubicBezTo>
                      <a:pt x="470" y="51"/>
                      <a:pt x="380" y="1"/>
                      <a:pt x="29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3"/>
              <p:cNvSpPr/>
              <p:nvPr/>
            </p:nvSpPr>
            <p:spPr>
              <a:xfrm>
                <a:off x="303776" y="1385684"/>
                <a:ext cx="22933" cy="18929"/>
              </a:xfrm>
              <a:custGeom>
                <a:avLst/>
                <a:gdLst/>
                <a:ahLst/>
                <a:cxnLst/>
                <a:rect l="l" t="t" r="r" b="b"/>
                <a:pathLst>
                  <a:path w="441" h="364" extrusionOk="0">
                    <a:moveTo>
                      <a:pt x="227" y="0"/>
                    </a:moveTo>
                    <a:cubicBezTo>
                      <a:pt x="115" y="0"/>
                      <a:pt x="1" y="95"/>
                      <a:pt x="45" y="236"/>
                    </a:cubicBezTo>
                    <a:cubicBezTo>
                      <a:pt x="78" y="325"/>
                      <a:pt x="149" y="364"/>
                      <a:pt x="220" y="364"/>
                    </a:cubicBezTo>
                    <a:cubicBezTo>
                      <a:pt x="331" y="364"/>
                      <a:pt x="441" y="268"/>
                      <a:pt x="396" y="127"/>
                    </a:cubicBezTo>
                    <a:cubicBezTo>
                      <a:pt x="368" y="38"/>
                      <a:pt x="298" y="0"/>
                      <a:pt x="2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3"/>
              <p:cNvSpPr/>
              <p:nvPr/>
            </p:nvSpPr>
            <p:spPr>
              <a:xfrm>
                <a:off x="186512" y="1199310"/>
                <a:ext cx="22829" cy="18617"/>
              </a:xfrm>
              <a:custGeom>
                <a:avLst/>
                <a:gdLst/>
                <a:ahLst/>
                <a:cxnLst/>
                <a:rect l="l" t="t" r="r" b="b"/>
                <a:pathLst>
                  <a:path w="439" h="358" extrusionOk="0">
                    <a:moveTo>
                      <a:pt x="231" y="1"/>
                    </a:moveTo>
                    <a:cubicBezTo>
                      <a:pt x="117" y="1"/>
                      <a:pt x="1" y="97"/>
                      <a:pt x="38" y="240"/>
                    </a:cubicBezTo>
                    <a:cubicBezTo>
                      <a:pt x="70" y="322"/>
                      <a:pt x="139" y="358"/>
                      <a:pt x="208" y="358"/>
                    </a:cubicBezTo>
                    <a:cubicBezTo>
                      <a:pt x="322" y="358"/>
                      <a:pt x="439" y="262"/>
                      <a:pt x="401" y="119"/>
                    </a:cubicBezTo>
                    <a:cubicBezTo>
                      <a:pt x="369" y="36"/>
                      <a:pt x="301" y="1"/>
                      <a:pt x="23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3"/>
              <p:cNvSpPr/>
              <p:nvPr/>
            </p:nvSpPr>
            <p:spPr>
              <a:xfrm>
                <a:off x="231650" y="1039561"/>
                <a:ext cx="31097" cy="24649"/>
              </a:xfrm>
              <a:custGeom>
                <a:avLst/>
                <a:gdLst/>
                <a:ahLst/>
                <a:cxnLst/>
                <a:rect l="l" t="t" r="r" b="b"/>
                <a:pathLst>
                  <a:path w="598" h="474" extrusionOk="0">
                    <a:moveTo>
                      <a:pt x="359" y="1"/>
                    </a:moveTo>
                    <a:cubicBezTo>
                      <a:pt x="163" y="1"/>
                      <a:pt x="1" y="418"/>
                      <a:pt x="247" y="469"/>
                    </a:cubicBezTo>
                    <a:cubicBezTo>
                      <a:pt x="265" y="472"/>
                      <a:pt x="282" y="474"/>
                      <a:pt x="300" y="474"/>
                    </a:cubicBezTo>
                    <a:cubicBezTo>
                      <a:pt x="343" y="474"/>
                      <a:pt x="386" y="465"/>
                      <a:pt x="428" y="457"/>
                    </a:cubicBezTo>
                    <a:cubicBezTo>
                      <a:pt x="537" y="420"/>
                      <a:pt x="598" y="300"/>
                      <a:pt x="561" y="191"/>
                    </a:cubicBezTo>
                    <a:cubicBezTo>
                      <a:pt x="537" y="142"/>
                      <a:pt x="501" y="82"/>
                      <a:pt x="465" y="45"/>
                    </a:cubicBezTo>
                    <a:cubicBezTo>
                      <a:pt x="430" y="14"/>
                      <a:pt x="394" y="1"/>
                      <a:pt x="35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3"/>
              <p:cNvSpPr/>
              <p:nvPr/>
            </p:nvSpPr>
            <p:spPr>
              <a:xfrm>
                <a:off x="252762" y="921829"/>
                <a:ext cx="36558" cy="27821"/>
              </a:xfrm>
              <a:custGeom>
                <a:avLst/>
                <a:gdLst/>
                <a:ahLst/>
                <a:cxnLst/>
                <a:rect l="l" t="t" r="r" b="b"/>
                <a:pathLst>
                  <a:path w="703" h="535" extrusionOk="0">
                    <a:moveTo>
                      <a:pt x="330" y="0"/>
                    </a:moveTo>
                    <a:cubicBezTo>
                      <a:pt x="234" y="0"/>
                      <a:pt x="139" y="49"/>
                      <a:pt x="95" y="144"/>
                    </a:cubicBezTo>
                    <a:cubicBezTo>
                      <a:pt x="1" y="321"/>
                      <a:pt x="136" y="532"/>
                      <a:pt x="333" y="532"/>
                    </a:cubicBezTo>
                    <a:cubicBezTo>
                      <a:pt x="335" y="532"/>
                      <a:pt x="337" y="532"/>
                      <a:pt x="339" y="532"/>
                    </a:cubicBezTo>
                    <a:lnTo>
                      <a:pt x="339" y="532"/>
                    </a:lnTo>
                    <a:cubicBezTo>
                      <a:pt x="352" y="534"/>
                      <a:pt x="365" y="534"/>
                      <a:pt x="377" y="534"/>
                    </a:cubicBezTo>
                    <a:cubicBezTo>
                      <a:pt x="583" y="534"/>
                      <a:pt x="702" y="279"/>
                      <a:pt x="555" y="120"/>
                    </a:cubicBezTo>
                    <a:cubicBezTo>
                      <a:pt x="503" y="40"/>
                      <a:pt x="416" y="0"/>
                      <a:pt x="33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3"/>
              <p:cNvSpPr/>
              <p:nvPr/>
            </p:nvSpPr>
            <p:spPr>
              <a:xfrm>
                <a:off x="246314" y="685793"/>
                <a:ext cx="46646" cy="33074"/>
              </a:xfrm>
              <a:custGeom>
                <a:avLst/>
                <a:gdLst/>
                <a:ahLst/>
                <a:cxnLst/>
                <a:rect l="l" t="t" r="r" b="b"/>
                <a:pathLst>
                  <a:path w="897" h="636" extrusionOk="0">
                    <a:moveTo>
                      <a:pt x="517" y="1"/>
                    </a:moveTo>
                    <a:cubicBezTo>
                      <a:pt x="461" y="1"/>
                      <a:pt x="404" y="11"/>
                      <a:pt x="352" y="26"/>
                    </a:cubicBezTo>
                    <a:cubicBezTo>
                      <a:pt x="1" y="147"/>
                      <a:pt x="127" y="635"/>
                      <a:pt x="442" y="635"/>
                    </a:cubicBezTo>
                    <a:cubicBezTo>
                      <a:pt x="475" y="635"/>
                      <a:pt x="509" y="630"/>
                      <a:pt x="545" y="619"/>
                    </a:cubicBezTo>
                    <a:cubicBezTo>
                      <a:pt x="630" y="594"/>
                      <a:pt x="703" y="534"/>
                      <a:pt x="763" y="474"/>
                    </a:cubicBezTo>
                    <a:cubicBezTo>
                      <a:pt x="896" y="304"/>
                      <a:pt x="812" y="62"/>
                      <a:pt x="618" y="14"/>
                    </a:cubicBezTo>
                    <a:cubicBezTo>
                      <a:pt x="586" y="5"/>
                      <a:pt x="552" y="1"/>
                      <a:pt x="51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3"/>
              <p:cNvSpPr/>
              <p:nvPr/>
            </p:nvSpPr>
            <p:spPr>
              <a:xfrm>
                <a:off x="397432" y="665097"/>
                <a:ext cx="32658" cy="27821"/>
              </a:xfrm>
              <a:custGeom>
                <a:avLst/>
                <a:gdLst/>
                <a:ahLst/>
                <a:cxnLst/>
                <a:rect l="l" t="t" r="r" b="b"/>
                <a:pathLst>
                  <a:path w="628" h="535" extrusionOk="0">
                    <a:moveTo>
                      <a:pt x="340" y="0"/>
                    </a:moveTo>
                    <a:cubicBezTo>
                      <a:pt x="244" y="0"/>
                      <a:pt x="147" y="49"/>
                      <a:pt x="95" y="146"/>
                    </a:cubicBezTo>
                    <a:cubicBezTo>
                      <a:pt x="0" y="335"/>
                      <a:pt x="144" y="534"/>
                      <a:pt x="335" y="534"/>
                    </a:cubicBezTo>
                    <a:cubicBezTo>
                      <a:pt x="363" y="534"/>
                      <a:pt x="392" y="530"/>
                      <a:pt x="422" y="521"/>
                    </a:cubicBezTo>
                    <a:cubicBezTo>
                      <a:pt x="555" y="472"/>
                      <a:pt x="627" y="327"/>
                      <a:pt x="591" y="182"/>
                    </a:cubicBezTo>
                    <a:cubicBezTo>
                      <a:pt x="553" y="61"/>
                      <a:pt x="447" y="0"/>
                      <a:pt x="34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3"/>
              <p:cNvSpPr/>
              <p:nvPr/>
            </p:nvSpPr>
            <p:spPr>
              <a:xfrm>
                <a:off x="1311832" y="376747"/>
                <a:ext cx="36766" cy="30109"/>
              </a:xfrm>
              <a:custGeom>
                <a:avLst/>
                <a:gdLst/>
                <a:ahLst/>
                <a:cxnLst/>
                <a:rect l="l" t="t" r="r" b="b"/>
                <a:pathLst>
                  <a:path w="707" h="579" extrusionOk="0">
                    <a:moveTo>
                      <a:pt x="365" y="1"/>
                    </a:moveTo>
                    <a:cubicBezTo>
                      <a:pt x="185" y="1"/>
                      <a:pt x="1" y="156"/>
                      <a:pt x="76" y="380"/>
                    </a:cubicBezTo>
                    <a:cubicBezTo>
                      <a:pt x="122" y="519"/>
                      <a:pt x="232" y="578"/>
                      <a:pt x="343" y="578"/>
                    </a:cubicBezTo>
                    <a:cubicBezTo>
                      <a:pt x="523" y="578"/>
                      <a:pt x="707" y="423"/>
                      <a:pt x="632" y="199"/>
                    </a:cubicBezTo>
                    <a:cubicBezTo>
                      <a:pt x="586" y="60"/>
                      <a:pt x="476" y="1"/>
                      <a:pt x="36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3"/>
              <p:cNvSpPr/>
              <p:nvPr/>
            </p:nvSpPr>
            <p:spPr>
              <a:xfrm>
                <a:off x="1297999" y="509248"/>
                <a:ext cx="38690" cy="31202"/>
              </a:xfrm>
              <a:custGeom>
                <a:avLst/>
                <a:gdLst/>
                <a:ahLst/>
                <a:cxnLst/>
                <a:rect l="l" t="t" r="r" b="b"/>
                <a:pathLst>
                  <a:path w="744" h="600" extrusionOk="0">
                    <a:moveTo>
                      <a:pt x="392" y="1"/>
                    </a:moveTo>
                    <a:cubicBezTo>
                      <a:pt x="201" y="1"/>
                      <a:pt x="0" y="164"/>
                      <a:pt x="76" y="397"/>
                    </a:cubicBezTo>
                    <a:cubicBezTo>
                      <a:pt x="126" y="539"/>
                      <a:pt x="240" y="599"/>
                      <a:pt x="357" y="599"/>
                    </a:cubicBezTo>
                    <a:cubicBezTo>
                      <a:pt x="548" y="599"/>
                      <a:pt x="743" y="436"/>
                      <a:pt x="668" y="203"/>
                    </a:cubicBezTo>
                    <a:cubicBezTo>
                      <a:pt x="622" y="61"/>
                      <a:pt x="509" y="1"/>
                      <a:pt x="39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3"/>
              <p:cNvSpPr/>
              <p:nvPr/>
            </p:nvSpPr>
            <p:spPr>
              <a:xfrm>
                <a:off x="1512247" y="584754"/>
                <a:ext cx="35050" cy="29693"/>
              </a:xfrm>
              <a:custGeom>
                <a:avLst/>
                <a:gdLst/>
                <a:ahLst/>
                <a:cxnLst/>
                <a:rect l="l" t="t" r="r" b="b"/>
                <a:pathLst>
                  <a:path w="674" h="571" extrusionOk="0">
                    <a:moveTo>
                      <a:pt x="355" y="0"/>
                    </a:moveTo>
                    <a:cubicBezTo>
                      <a:pt x="258" y="0"/>
                      <a:pt x="160" y="50"/>
                      <a:pt x="105" y="154"/>
                    </a:cubicBezTo>
                    <a:cubicBezTo>
                      <a:pt x="0" y="353"/>
                      <a:pt x="149" y="570"/>
                      <a:pt x="348" y="570"/>
                    </a:cubicBezTo>
                    <a:cubicBezTo>
                      <a:pt x="379" y="570"/>
                      <a:pt x="411" y="565"/>
                      <a:pt x="443" y="554"/>
                    </a:cubicBezTo>
                    <a:cubicBezTo>
                      <a:pt x="601" y="505"/>
                      <a:pt x="673" y="348"/>
                      <a:pt x="625" y="203"/>
                    </a:cubicBezTo>
                    <a:cubicBezTo>
                      <a:pt x="585" y="71"/>
                      <a:pt x="470" y="0"/>
                      <a:pt x="35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3"/>
              <p:cNvSpPr/>
              <p:nvPr/>
            </p:nvSpPr>
            <p:spPr>
              <a:xfrm>
                <a:off x="1435440" y="619803"/>
                <a:ext cx="26105" cy="21789"/>
              </a:xfrm>
              <a:custGeom>
                <a:avLst/>
                <a:gdLst/>
                <a:ahLst/>
                <a:cxnLst/>
                <a:rect l="l" t="t" r="r" b="b"/>
                <a:pathLst>
                  <a:path w="502" h="419" extrusionOk="0">
                    <a:moveTo>
                      <a:pt x="261" y="1"/>
                    </a:moveTo>
                    <a:cubicBezTo>
                      <a:pt x="131" y="1"/>
                      <a:pt x="1" y="114"/>
                      <a:pt x="45" y="279"/>
                    </a:cubicBezTo>
                    <a:cubicBezTo>
                      <a:pt x="83" y="376"/>
                      <a:pt x="162" y="419"/>
                      <a:pt x="243" y="419"/>
                    </a:cubicBezTo>
                    <a:cubicBezTo>
                      <a:pt x="372" y="419"/>
                      <a:pt x="501" y="310"/>
                      <a:pt x="457" y="146"/>
                    </a:cubicBezTo>
                    <a:cubicBezTo>
                      <a:pt x="420" y="44"/>
                      <a:pt x="340" y="1"/>
                      <a:pt x="26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3"/>
              <p:cNvSpPr/>
              <p:nvPr/>
            </p:nvSpPr>
            <p:spPr>
              <a:xfrm>
                <a:off x="1481097" y="650328"/>
                <a:ext cx="38378" cy="31045"/>
              </a:xfrm>
              <a:custGeom>
                <a:avLst/>
                <a:gdLst/>
                <a:ahLst/>
                <a:cxnLst/>
                <a:rect l="l" t="t" r="r" b="b"/>
                <a:pathLst>
                  <a:path w="738" h="597" extrusionOk="0">
                    <a:moveTo>
                      <a:pt x="378" y="0"/>
                    </a:moveTo>
                    <a:cubicBezTo>
                      <a:pt x="192" y="0"/>
                      <a:pt x="0" y="162"/>
                      <a:pt x="75" y="393"/>
                    </a:cubicBezTo>
                    <a:cubicBezTo>
                      <a:pt x="121" y="536"/>
                      <a:pt x="235" y="597"/>
                      <a:pt x="352" y="597"/>
                    </a:cubicBezTo>
                    <a:cubicBezTo>
                      <a:pt x="542" y="597"/>
                      <a:pt x="738" y="437"/>
                      <a:pt x="655" y="212"/>
                    </a:cubicBezTo>
                    <a:cubicBezTo>
                      <a:pt x="609" y="63"/>
                      <a:pt x="495" y="0"/>
                      <a:pt x="37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3"/>
              <p:cNvSpPr/>
              <p:nvPr/>
            </p:nvSpPr>
            <p:spPr>
              <a:xfrm>
                <a:off x="1637103" y="913457"/>
                <a:ext cx="23245" cy="19189"/>
              </a:xfrm>
              <a:custGeom>
                <a:avLst/>
                <a:gdLst/>
                <a:ahLst/>
                <a:cxnLst/>
                <a:rect l="l" t="t" r="r" b="b"/>
                <a:pathLst>
                  <a:path w="447" h="369" extrusionOk="0">
                    <a:moveTo>
                      <a:pt x="233" y="0"/>
                    </a:moveTo>
                    <a:cubicBezTo>
                      <a:pt x="118" y="0"/>
                      <a:pt x="1" y="101"/>
                      <a:pt x="38" y="245"/>
                    </a:cubicBezTo>
                    <a:cubicBezTo>
                      <a:pt x="75" y="331"/>
                      <a:pt x="146" y="368"/>
                      <a:pt x="216" y="368"/>
                    </a:cubicBezTo>
                    <a:cubicBezTo>
                      <a:pt x="332" y="368"/>
                      <a:pt x="447" y="267"/>
                      <a:pt x="401" y="124"/>
                    </a:cubicBezTo>
                    <a:cubicBezTo>
                      <a:pt x="369" y="37"/>
                      <a:pt x="302" y="0"/>
                      <a:pt x="23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3"/>
              <p:cNvSpPr/>
              <p:nvPr/>
            </p:nvSpPr>
            <p:spPr>
              <a:xfrm>
                <a:off x="1601170" y="1002484"/>
                <a:ext cx="34998" cy="28653"/>
              </a:xfrm>
              <a:custGeom>
                <a:avLst/>
                <a:gdLst/>
                <a:ahLst/>
                <a:cxnLst/>
                <a:rect l="l" t="t" r="r" b="b"/>
                <a:pathLst>
                  <a:path w="673" h="551" extrusionOk="0">
                    <a:moveTo>
                      <a:pt x="366" y="1"/>
                    </a:moveTo>
                    <a:cubicBezTo>
                      <a:pt x="188" y="1"/>
                      <a:pt x="1" y="153"/>
                      <a:pt x="76" y="371"/>
                    </a:cubicBezTo>
                    <a:cubicBezTo>
                      <a:pt x="127" y="496"/>
                      <a:pt x="230" y="550"/>
                      <a:pt x="334" y="550"/>
                    </a:cubicBezTo>
                    <a:cubicBezTo>
                      <a:pt x="503" y="550"/>
                      <a:pt x="673" y="407"/>
                      <a:pt x="621" y="190"/>
                    </a:cubicBezTo>
                    <a:cubicBezTo>
                      <a:pt x="579" y="57"/>
                      <a:pt x="474" y="1"/>
                      <a:pt x="36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3"/>
              <p:cNvSpPr/>
              <p:nvPr/>
            </p:nvSpPr>
            <p:spPr>
              <a:xfrm>
                <a:off x="1455617" y="788081"/>
                <a:ext cx="22881" cy="18929"/>
              </a:xfrm>
              <a:custGeom>
                <a:avLst/>
                <a:gdLst/>
                <a:ahLst/>
                <a:cxnLst/>
                <a:rect l="l" t="t" r="r" b="b"/>
                <a:pathLst>
                  <a:path w="440" h="364" extrusionOk="0">
                    <a:moveTo>
                      <a:pt x="221" y="0"/>
                    </a:moveTo>
                    <a:cubicBezTo>
                      <a:pt x="110" y="0"/>
                      <a:pt x="0" y="96"/>
                      <a:pt x="45" y="236"/>
                    </a:cubicBezTo>
                    <a:cubicBezTo>
                      <a:pt x="73" y="325"/>
                      <a:pt x="143" y="364"/>
                      <a:pt x="213" y="364"/>
                    </a:cubicBezTo>
                    <a:cubicBezTo>
                      <a:pt x="325" y="364"/>
                      <a:pt x="440" y="268"/>
                      <a:pt x="395" y="127"/>
                    </a:cubicBezTo>
                    <a:cubicBezTo>
                      <a:pt x="363" y="38"/>
                      <a:pt x="292" y="0"/>
                      <a:pt x="22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3"/>
              <p:cNvSpPr/>
              <p:nvPr/>
            </p:nvSpPr>
            <p:spPr>
              <a:xfrm>
                <a:off x="1498674" y="971491"/>
                <a:ext cx="35778" cy="29797"/>
              </a:xfrm>
              <a:custGeom>
                <a:avLst/>
                <a:gdLst/>
                <a:ahLst/>
                <a:cxnLst/>
                <a:rect l="l" t="t" r="r" b="b"/>
                <a:pathLst>
                  <a:path w="688" h="573" extrusionOk="0">
                    <a:moveTo>
                      <a:pt x="355" y="1"/>
                    </a:moveTo>
                    <a:cubicBezTo>
                      <a:pt x="179" y="1"/>
                      <a:pt x="1" y="151"/>
                      <a:pt x="75" y="375"/>
                    </a:cubicBezTo>
                    <a:cubicBezTo>
                      <a:pt x="122" y="513"/>
                      <a:pt x="228" y="572"/>
                      <a:pt x="335" y="572"/>
                    </a:cubicBezTo>
                    <a:cubicBezTo>
                      <a:pt x="509" y="572"/>
                      <a:pt x="687" y="417"/>
                      <a:pt x="620" y="193"/>
                    </a:cubicBezTo>
                    <a:cubicBezTo>
                      <a:pt x="573" y="59"/>
                      <a:pt x="465" y="1"/>
                      <a:pt x="35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3"/>
              <p:cNvSpPr/>
              <p:nvPr/>
            </p:nvSpPr>
            <p:spPr>
              <a:xfrm>
                <a:off x="1437104" y="1179862"/>
                <a:ext cx="16485" cy="13521"/>
              </a:xfrm>
              <a:custGeom>
                <a:avLst/>
                <a:gdLst/>
                <a:ahLst/>
                <a:cxnLst/>
                <a:rect l="l" t="t" r="r" b="b"/>
                <a:pathLst>
                  <a:path w="317" h="260" extrusionOk="0">
                    <a:moveTo>
                      <a:pt x="161" y="0"/>
                    </a:moveTo>
                    <a:cubicBezTo>
                      <a:pt x="82" y="0"/>
                      <a:pt x="1" y="70"/>
                      <a:pt x="38" y="166"/>
                    </a:cubicBezTo>
                    <a:cubicBezTo>
                      <a:pt x="56" y="232"/>
                      <a:pt x="106" y="259"/>
                      <a:pt x="156" y="259"/>
                    </a:cubicBezTo>
                    <a:cubicBezTo>
                      <a:pt x="235" y="259"/>
                      <a:pt x="317" y="190"/>
                      <a:pt x="280" y="93"/>
                    </a:cubicBezTo>
                    <a:cubicBezTo>
                      <a:pt x="261" y="28"/>
                      <a:pt x="211" y="0"/>
                      <a:pt x="16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3"/>
              <p:cNvSpPr/>
              <p:nvPr/>
            </p:nvSpPr>
            <p:spPr>
              <a:xfrm>
                <a:off x="1474545" y="1124792"/>
                <a:ext cx="33126" cy="25117"/>
              </a:xfrm>
              <a:custGeom>
                <a:avLst/>
                <a:gdLst/>
                <a:ahLst/>
                <a:cxnLst/>
                <a:rect l="l" t="t" r="r" b="b"/>
                <a:pathLst>
                  <a:path w="637" h="483" extrusionOk="0">
                    <a:moveTo>
                      <a:pt x="426" y="1"/>
                    </a:moveTo>
                    <a:cubicBezTo>
                      <a:pt x="235" y="1"/>
                      <a:pt x="0" y="156"/>
                      <a:pt x="116" y="342"/>
                    </a:cubicBezTo>
                    <a:lnTo>
                      <a:pt x="140" y="366"/>
                    </a:lnTo>
                    <a:cubicBezTo>
                      <a:pt x="198" y="446"/>
                      <a:pt x="281" y="482"/>
                      <a:pt x="362" y="482"/>
                    </a:cubicBezTo>
                    <a:cubicBezTo>
                      <a:pt x="501" y="482"/>
                      <a:pt x="636" y="377"/>
                      <a:pt x="636" y="209"/>
                    </a:cubicBezTo>
                    <a:lnTo>
                      <a:pt x="636" y="173"/>
                    </a:lnTo>
                    <a:cubicBezTo>
                      <a:pt x="627" y="50"/>
                      <a:pt x="534" y="1"/>
                      <a:pt x="42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3"/>
              <p:cNvSpPr/>
              <p:nvPr/>
            </p:nvSpPr>
            <p:spPr>
              <a:xfrm>
                <a:off x="1485570" y="1178926"/>
                <a:ext cx="43838" cy="32346"/>
              </a:xfrm>
              <a:custGeom>
                <a:avLst/>
                <a:gdLst/>
                <a:ahLst/>
                <a:cxnLst/>
                <a:rect l="l" t="t" r="r" b="b"/>
                <a:pathLst>
                  <a:path w="843" h="622" extrusionOk="0">
                    <a:moveTo>
                      <a:pt x="334" y="0"/>
                    </a:moveTo>
                    <a:cubicBezTo>
                      <a:pt x="307" y="0"/>
                      <a:pt x="280" y="6"/>
                      <a:pt x="254" y="19"/>
                    </a:cubicBezTo>
                    <a:lnTo>
                      <a:pt x="254" y="19"/>
                    </a:lnTo>
                    <a:cubicBezTo>
                      <a:pt x="215" y="26"/>
                      <a:pt x="173" y="45"/>
                      <a:pt x="146" y="63"/>
                    </a:cubicBezTo>
                    <a:cubicBezTo>
                      <a:pt x="110" y="87"/>
                      <a:pt x="73" y="124"/>
                      <a:pt x="49" y="172"/>
                    </a:cubicBezTo>
                    <a:cubicBezTo>
                      <a:pt x="1" y="281"/>
                      <a:pt x="25" y="426"/>
                      <a:pt x="110" y="511"/>
                    </a:cubicBezTo>
                    <a:cubicBezTo>
                      <a:pt x="200" y="583"/>
                      <a:pt x="310" y="621"/>
                      <a:pt x="420" y="621"/>
                    </a:cubicBezTo>
                    <a:cubicBezTo>
                      <a:pt x="458" y="621"/>
                      <a:pt x="496" y="617"/>
                      <a:pt x="533" y="607"/>
                    </a:cubicBezTo>
                    <a:cubicBezTo>
                      <a:pt x="843" y="498"/>
                      <a:pt x="583" y="0"/>
                      <a:pt x="33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3"/>
              <p:cNvSpPr/>
              <p:nvPr/>
            </p:nvSpPr>
            <p:spPr>
              <a:xfrm>
                <a:off x="1410999" y="1130408"/>
                <a:ext cx="32814" cy="27509"/>
              </a:xfrm>
              <a:custGeom>
                <a:avLst/>
                <a:gdLst/>
                <a:ahLst/>
                <a:cxnLst/>
                <a:rect l="l" t="t" r="r" b="b"/>
                <a:pathLst>
                  <a:path w="631" h="529" extrusionOk="0">
                    <a:moveTo>
                      <a:pt x="323" y="0"/>
                    </a:moveTo>
                    <a:cubicBezTo>
                      <a:pt x="163" y="0"/>
                      <a:pt x="1" y="142"/>
                      <a:pt x="68" y="343"/>
                    </a:cubicBezTo>
                    <a:cubicBezTo>
                      <a:pt x="110" y="473"/>
                      <a:pt x="209" y="528"/>
                      <a:pt x="309" y="528"/>
                    </a:cubicBezTo>
                    <a:cubicBezTo>
                      <a:pt x="469" y="528"/>
                      <a:pt x="631" y="387"/>
                      <a:pt x="564" y="186"/>
                    </a:cubicBezTo>
                    <a:cubicBezTo>
                      <a:pt x="522" y="55"/>
                      <a:pt x="423" y="0"/>
                      <a:pt x="32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3"/>
              <p:cNvSpPr/>
              <p:nvPr/>
            </p:nvSpPr>
            <p:spPr>
              <a:xfrm>
                <a:off x="1342149" y="1281161"/>
                <a:ext cx="29485" cy="22517"/>
              </a:xfrm>
              <a:custGeom>
                <a:avLst/>
                <a:gdLst/>
                <a:ahLst/>
                <a:cxnLst/>
                <a:rect l="l" t="t" r="r" b="b"/>
                <a:pathLst>
                  <a:path w="567" h="433" extrusionOk="0">
                    <a:moveTo>
                      <a:pt x="249" y="1"/>
                    </a:moveTo>
                    <a:cubicBezTo>
                      <a:pt x="180" y="1"/>
                      <a:pt x="112" y="36"/>
                      <a:pt x="73" y="93"/>
                    </a:cubicBezTo>
                    <a:cubicBezTo>
                      <a:pt x="1" y="202"/>
                      <a:pt x="37" y="347"/>
                      <a:pt x="158" y="408"/>
                    </a:cubicBezTo>
                    <a:cubicBezTo>
                      <a:pt x="194" y="425"/>
                      <a:pt x="227" y="432"/>
                      <a:pt x="259" y="432"/>
                    </a:cubicBezTo>
                    <a:cubicBezTo>
                      <a:pt x="472" y="432"/>
                      <a:pt x="567" y="82"/>
                      <a:pt x="303" y="8"/>
                    </a:cubicBezTo>
                    <a:cubicBezTo>
                      <a:pt x="285" y="3"/>
                      <a:pt x="267" y="1"/>
                      <a:pt x="24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3"/>
              <p:cNvSpPr/>
              <p:nvPr/>
            </p:nvSpPr>
            <p:spPr>
              <a:xfrm>
                <a:off x="1195920" y="1263064"/>
                <a:ext cx="28133" cy="25377"/>
              </a:xfrm>
              <a:custGeom>
                <a:avLst/>
                <a:gdLst/>
                <a:ahLst/>
                <a:cxnLst/>
                <a:rect l="l" t="t" r="r" b="b"/>
                <a:pathLst>
                  <a:path w="541" h="488" extrusionOk="0">
                    <a:moveTo>
                      <a:pt x="254" y="0"/>
                    </a:moveTo>
                    <a:cubicBezTo>
                      <a:pt x="127" y="0"/>
                      <a:pt x="1" y="83"/>
                      <a:pt x="6" y="260"/>
                    </a:cubicBezTo>
                    <a:cubicBezTo>
                      <a:pt x="13" y="408"/>
                      <a:pt x="132" y="487"/>
                      <a:pt x="254" y="487"/>
                    </a:cubicBezTo>
                    <a:cubicBezTo>
                      <a:pt x="360" y="487"/>
                      <a:pt x="468" y="426"/>
                      <a:pt x="502" y="296"/>
                    </a:cubicBezTo>
                    <a:cubicBezTo>
                      <a:pt x="541" y="104"/>
                      <a:pt x="396" y="0"/>
                      <a:pt x="25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3"/>
              <p:cNvSpPr/>
              <p:nvPr/>
            </p:nvSpPr>
            <p:spPr>
              <a:xfrm>
                <a:off x="1104968" y="1321410"/>
                <a:ext cx="29069" cy="23505"/>
              </a:xfrm>
              <a:custGeom>
                <a:avLst/>
                <a:gdLst/>
                <a:ahLst/>
                <a:cxnLst/>
                <a:rect l="l" t="t" r="r" b="b"/>
                <a:pathLst>
                  <a:path w="559" h="452" extrusionOk="0">
                    <a:moveTo>
                      <a:pt x="293" y="1"/>
                    </a:moveTo>
                    <a:cubicBezTo>
                      <a:pt x="147" y="1"/>
                      <a:pt x="0" y="120"/>
                      <a:pt x="38" y="299"/>
                    </a:cubicBezTo>
                    <a:cubicBezTo>
                      <a:pt x="84" y="406"/>
                      <a:pt x="175" y="452"/>
                      <a:pt x="266" y="452"/>
                    </a:cubicBezTo>
                    <a:cubicBezTo>
                      <a:pt x="412" y="452"/>
                      <a:pt x="559" y="333"/>
                      <a:pt x="521" y="154"/>
                    </a:cubicBezTo>
                    <a:cubicBezTo>
                      <a:pt x="475" y="47"/>
                      <a:pt x="384" y="1"/>
                      <a:pt x="29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3"/>
              <p:cNvSpPr/>
              <p:nvPr/>
            </p:nvSpPr>
            <p:spPr>
              <a:xfrm>
                <a:off x="1190147" y="1342523"/>
                <a:ext cx="32554" cy="30369"/>
              </a:xfrm>
              <a:custGeom>
                <a:avLst/>
                <a:gdLst/>
                <a:ahLst/>
                <a:cxnLst/>
                <a:rect l="l" t="t" r="r" b="b"/>
                <a:pathLst>
                  <a:path w="626" h="584" extrusionOk="0">
                    <a:moveTo>
                      <a:pt x="294" y="0"/>
                    </a:moveTo>
                    <a:cubicBezTo>
                      <a:pt x="209" y="0"/>
                      <a:pt x="124" y="40"/>
                      <a:pt x="69" y="111"/>
                    </a:cubicBezTo>
                    <a:cubicBezTo>
                      <a:pt x="1" y="188"/>
                      <a:pt x="11" y="290"/>
                      <a:pt x="74" y="358"/>
                    </a:cubicBezTo>
                    <a:lnTo>
                      <a:pt x="74" y="358"/>
                    </a:lnTo>
                    <a:cubicBezTo>
                      <a:pt x="83" y="373"/>
                      <a:pt x="92" y="387"/>
                      <a:pt x="102" y="397"/>
                    </a:cubicBezTo>
                    <a:lnTo>
                      <a:pt x="102" y="397"/>
                    </a:lnTo>
                    <a:cubicBezTo>
                      <a:pt x="130" y="497"/>
                      <a:pt x="217" y="572"/>
                      <a:pt x="323" y="582"/>
                    </a:cubicBezTo>
                    <a:cubicBezTo>
                      <a:pt x="331" y="583"/>
                      <a:pt x="338" y="584"/>
                      <a:pt x="346" y="584"/>
                    </a:cubicBezTo>
                    <a:cubicBezTo>
                      <a:pt x="459" y="584"/>
                      <a:pt x="566" y="502"/>
                      <a:pt x="589" y="389"/>
                    </a:cubicBezTo>
                    <a:lnTo>
                      <a:pt x="601" y="401"/>
                    </a:lnTo>
                    <a:cubicBezTo>
                      <a:pt x="625" y="256"/>
                      <a:pt x="565" y="111"/>
                      <a:pt x="432" y="38"/>
                    </a:cubicBezTo>
                    <a:cubicBezTo>
                      <a:pt x="389" y="12"/>
                      <a:pt x="342" y="0"/>
                      <a:pt x="29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3"/>
              <p:cNvSpPr/>
              <p:nvPr/>
            </p:nvSpPr>
            <p:spPr>
              <a:xfrm>
                <a:off x="1080787" y="1274245"/>
                <a:ext cx="20177" cy="16589"/>
              </a:xfrm>
              <a:custGeom>
                <a:avLst/>
                <a:gdLst/>
                <a:ahLst/>
                <a:cxnLst/>
                <a:rect l="l" t="t" r="r" b="b"/>
                <a:pathLst>
                  <a:path w="388" h="319" extrusionOk="0">
                    <a:moveTo>
                      <a:pt x="203" y="0"/>
                    </a:moveTo>
                    <a:cubicBezTo>
                      <a:pt x="102" y="0"/>
                      <a:pt x="1" y="86"/>
                      <a:pt x="31" y="214"/>
                    </a:cubicBezTo>
                    <a:cubicBezTo>
                      <a:pt x="63" y="287"/>
                      <a:pt x="124" y="319"/>
                      <a:pt x="186" y="319"/>
                    </a:cubicBezTo>
                    <a:cubicBezTo>
                      <a:pt x="287" y="319"/>
                      <a:pt x="387" y="233"/>
                      <a:pt x="357" y="105"/>
                    </a:cubicBezTo>
                    <a:cubicBezTo>
                      <a:pt x="325" y="32"/>
                      <a:pt x="264" y="0"/>
                      <a:pt x="20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3"/>
              <p:cNvSpPr/>
              <p:nvPr/>
            </p:nvSpPr>
            <p:spPr>
              <a:xfrm>
                <a:off x="1015109" y="1269773"/>
                <a:ext cx="30109" cy="24909"/>
              </a:xfrm>
              <a:custGeom>
                <a:avLst/>
                <a:gdLst/>
                <a:ahLst/>
                <a:cxnLst/>
                <a:rect l="l" t="t" r="r" b="b"/>
                <a:pathLst>
                  <a:path w="579" h="479" extrusionOk="0">
                    <a:moveTo>
                      <a:pt x="298" y="0"/>
                    </a:moveTo>
                    <a:cubicBezTo>
                      <a:pt x="151" y="0"/>
                      <a:pt x="0" y="126"/>
                      <a:pt x="60" y="312"/>
                    </a:cubicBezTo>
                    <a:cubicBezTo>
                      <a:pt x="102" y="429"/>
                      <a:pt x="194" y="479"/>
                      <a:pt x="287" y="479"/>
                    </a:cubicBezTo>
                    <a:cubicBezTo>
                      <a:pt x="433" y="479"/>
                      <a:pt x="579" y="352"/>
                      <a:pt x="520" y="167"/>
                    </a:cubicBezTo>
                    <a:cubicBezTo>
                      <a:pt x="482" y="50"/>
                      <a:pt x="391" y="0"/>
                      <a:pt x="29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3"/>
              <p:cNvSpPr/>
              <p:nvPr/>
            </p:nvSpPr>
            <p:spPr>
              <a:xfrm>
                <a:off x="1132841" y="1232539"/>
                <a:ext cx="27405" cy="22621"/>
              </a:xfrm>
              <a:custGeom>
                <a:avLst/>
                <a:gdLst/>
                <a:ahLst/>
                <a:cxnLst/>
                <a:rect l="l" t="t" r="r" b="b"/>
                <a:pathLst>
                  <a:path w="527" h="435" extrusionOk="0">
                    <a:moveTo>
                      <a:pt x="274" y="1"/>
                    </a:moveTo>
                    <a:cubicBezTo>
                      <a:pt x="138" y="1"/>
                      <a:pt x="1" y="117"/>
                      <a:pt x="46" y="290"/>
                    </a:cubicBezTo>
                    <a:cubicBezTo>
                      <a:pt x="87" y="391"/>
                      <a:pt x="170" y="435"/>
                      <a:pt x="253" y="435"/>
                    </a:cubicBezTo>
                    <a:cubicBezTo>
                      <a:pt x="390" y="435"/>
                      <a:pt x="526" y="318"/>
                      <a:pt x="481" y="145"/>
                    </a:cubicBezTo>
                    <a:cubicBezTo>
                      <a:pt x="440" y="44"/>
                      <a:pt x="357" y="1"/>
                      <a:pt x="27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3"/>
              <p:cNvSpPr/>
              <p:nvPr/>
            </p:nvSpPr>
            <p:spPr>
              <a:xfrm>
                <a:off x="1160558" y="1233891"/>
                <a:ext cx="29849" cy="24961"/>
              </a:xfrm>
              <a:custGeom>
                <a:avLst/>
                <a:gdLst/>
                <a:ahLst/>
                <a:cxnLst/>
                <a:rect l="l" t="t" r="r" b="b"/>
                <a:pathLst>
                  <a:path w="574" h="480" extrusionOk="0">
                    <a:moveTo>
                      <a:pt x="295" y="1"/>
                    </a:moveTo>
                    <a:cubicBezTo>
                      <a:pt x="147" y="1"/>
                      <a:pt x="1" y="127"/>
                      <a:pt x="45" y="313"/>
                    </a:cubicBezTo>
                    <a:cubicBezTo>
                      <a:pt x="92" y="429"/>
                      <a:pt x="185" y="479"/>
                      <a:pt x="279" y="479"/>
                    </a:cubicBezTo>
                    <a:cubicBezTo>
                      <a:pt x="427" y="479"/>
                      <a:pt x="574" y="353"/>
                      <a:pt x="529" y="167"/>
                    </a:cubicBezTo>
                    <a:cubicBezTo>
                      <a:pt x="482" y="51"/>
                      <a:pt x="389" y="1"/>
                      <a:pt x="29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0" name="Google Shape;930;p3"/>
              <p:cNvSpPr/>
              <p:nvPr/>
            </p:nvSpPr>
            <p:spPr>
              <a:xfrm>
                <a:off x="1007153" y="1164781"/>
                <a:ext cx="34998" cy="28913"/>
              </a:xfrm>
              <a:custGeom>
                <a:avLst/>
                <a:gdLst/>
                <a:ahLst/>
                <a:cxnLst/>
                <a:rect l="l" t="t" r="r" b="b"/>
                <a:pathLst>
                  <a:path w="673" h="556" extrusionOk="0">
                    <a:moveTo>
                      <a:pt x="355" y="1"/>
                    </a:moveTo>
                    <a:cubicBezTo>
                      <a:pt x="180" y="1"/>
                      <a:pt x="0" y="153"/>
                      <a:pt x="68" y="371"/>
                    </a:cubicBezTo>
                    <a:cubicBezTo>
                      <a:pt x="118" y="500"/>
                      <a:pt x="223" y="555"/>
                      <a:pt x="328" y="555"/>
                    </a:cubicBezTo>
                    <a:cubicBezTo>
                      <a:pt x="499" y="555"/>
                      <a:pt x="672" y="408"/>
                      <a:pt x="612" y="190"/>
                    </a:cubicBezTo>
                    <a:cubicBezTo>
                      <a:pt x="566" y="57"/>
                      <a:pt x="462" y="1"/>
                      <a:pt x="35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3"/>
              <p:cNvSpPr/>
              <p:nvPr/>
            </p:nvSpPr>
            <p:spPr>
              <a:xfrm>
                <a:off x="961859" y="1175025"/>
                <a:ext cx="36402" cy="29641"/>
              </a:xfrm>
              <a:custGeom>
                <a:avLst/>
                <a:gdLst/>
                <a:ahLst/>
                <a:cxnLst/>
                <a:rect l="l" t="t" r="r" b="b"/>
                <a:pathLst>
                  <a:path w="700" h="570" extrusionOk="0">
                    <a:moveTo>
                      <a:pt x="366" y="1"/>
                    </a:moveTo>
                    <a:cubicBezTo>
                      <a:pt x="187" y="1"/>
                      <a:pt x="0" y="156"/>
                      <a:pt x="68" y="380"/>
                    </a:cubicBezTo>
                    <a:cubicBezTo>
                      <a:pt x="114" y="513"/>
                      <a:pt x="222" y="569"/>
                      <a:pt x="332" y="569"/>
                    </a:cubicBezTo>
                    <a:cubicBezTo>
                      <a:pt x="513" y="569"/>
                      <a:pt x="699" y="417"/>
                      <a:pt x="624" y="199"/>
                    </a:cubicBezTo>
                    <a:cubicBezTo>
                      <a:pt x="583" y="60"/>
                      <a:pt x="476" y="1"/>
                      <a:pt x="36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3"/>
              <p:cNvSpPr/>
              <p:nvPr/>
            </p:nvSpPr>
            <p:spPr>
              <a:xfrm>
                <a:off x="892957" y="1145228"/>
                <a:ext cx="22205" cy="18617"/>
              </a:xfrm>
              <a:custGeom>
                <a:avLst/>
                <a:gdLst/>
                <a:ahLst/>
                <a:cxnLst/>
                <a:rect l="l" t="t" r="r" b="b"/>
                <a:pathLst>
                  <a:path w="427" h="358" extrusionOk="0">
                    <a:moveTo>
                      <a:pt x="223" y="0"/>
                    </a:moveTo>
                    <a:cubicBezTo>
                      <a:pt x="112" y="0"/>
                      <a:pt x="0" y="96"/>
                      <a:pt x="38" y="239"/>
                    </a:cubicBezTo>
                    <a:cubicBezTo>
                      <a:pt x="70" y="322"/>
                      <a:pt x="137" y="357"/>
                      <a:pt x="204" y="357"/>
                    </a:cubicBezTo>
                    <a:cubicBezTo>
                      <a:pt x="314" y="357"/>
                      <a:pt x="426" y="261"/>
                      <a:pt x="389" y="118"/>
                    </a:cubicBezTo>
                    <a:cubicBezTo>
                      <a:pt x="357" y="36"/>
                      <a:pt x="290" y="0"/>
                      <a:pt x="22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3"/>
              <p:cNvSpPr/>
              <p:nvPr/>
            </p:nvSpPr>
            <p:spPr>
              <a:xfrm>
                <a:off x="856348" y="1189222"/>
                <a:ext cx="29953" cy="24701"/>
              </a:xfrm>
              <a:custGeom>
                <a:avLst/>
                <a:gdLst/>
                <a:ahLst/>
                <a:cxnLst/>
                <a:rect l="l" t="t" r="r" b="b"/>
                <a:pathLst>
                  <a:path w="576" h="475" extrusionOk="0">
                    <a:moveTo>
                      <a:pt x="297" y="1"/>
                    </a:moveTo>
                    <a:cubicBezTo>
                      <a:pt x="149" y="1"/>
                      <a:pt x="0" y="127"/>
                      <a:pt x="52" y="313"/>
                    </a:cubicBezTo>
                    <a:cubicBezTo>
                      <a:pt x="95" y="425"/>
                      <a:pt x="188" y="474"/>
                      <a:pt x="281" y="474"/>
                    </a:cubicBezTo>
                    <a:cubicBezTo>
                      <a:pt x="428" y="474"/>
                      <a:pt x="576" y="353"/>
                      <a:pt x="524" y="167"/>
                    </a:cubicBezTo>
                    <a:cubicBezTo>
                      <a:pt x="482" y="51"/>
                      <a:pt x="390" y="1"/>
                      <a:pt x="29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3"/>
              <p:cNvSpPr/>
              <p:nvPr/>
            </p:nvSpPr>
            <p:spPr>
              <a:xfrm>
                <a:off x="855568" y="1106071"/>
                <a:ext cx="34686" cy="28965"/>
              </a:xfrm>
              <a:custGeom>
                <a:avLst/>
                <a:gdLst/>
                <a:ahLst/>
                <a:cxnLst/>
                <a:rect l="l" t="t" r="r" b="b"/>
                <a:pathLst>
                  <a:path w="667" h="557" extrusionOk="0">
                    <a:moveTo>
                      <a:pt x="341" y="1"/>
                    </a:moveTo>
                    <a:cubicBezTo>
                      <a:pt x="171" y="1"/>
                      <a:pt x="1" y="148"/>
                      <a:pt x="67" y="363"/>
                    </a:cubicBezTo>
                    <a:cubicBezTo>
                      <a:pt x="114" y="499"/>
                      <a:pt x="220" y="556"/>
                      <a:pt x="326" y="556"/>
                    </a:cubicBezTo>
                    <a:cubicBezTo>
                      <a:pt x="496" y="556"/>
                      <a:pt x="667" y="409"/>
                      <a:pt x="600" y="194"/>
                    </a:cubicBezTo>
                    <a:cubicBezTo>
                      <a:pt x="553" y="59"/>
                      <a:pt x="447" y="1"/>
                      <a:pt x="34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5" name="Google Shape;935;p3"/>
              <p:cNvSpPr/>
              <p:nvPr/>
            </p:nvSpPr>
            <p:spPr>
              <a:xfrm>
                <a:off x="912978" y="1017512"/>
                <a:ext cx="29953" cy="24961"/>
              </a:xfrm>
              <a:custGeom>
                <a:avLst/>
                <a:gdLst/>
                <a:ahLst/>
                <a:cxnLst/>
                <a:rect l="l" t="t" r="r" b="b"/>
                <a:pathLst>
                  <a:path w="576" h="480" extrusionOk="0">
                    <a:moveTo>
                      <a:pt x="296" y="0"/>
                    </a:moveTo>
                    <a:cubicBezTo>
                      <a:pt x="149" y="0"/>
                      <a:pt x="0" y="127"/>
                      <a:pt x="52" y="312"/>
                    </a:cubicBezTo>
                    <a:cubicBezTo>
                      <a:pt x="94" y="429"/>
                      <a:pt x="187" y="479"/>
                      <a:pt x="280" y="479"/>
                    </a:cubicBezTo>
                    <a:cubicBezTo>
                      <a:pt x="427" y="479"/>
                      <a:pt x="576" y="353"/>
                      <a:pt x="524" y="167"/>
                    </a:cubicBezTo>
                    <a:cubicBezTo>
                      <a:pt x="482" y="50"/>
                      <a:pt x="389" y="0"/>
                      <a:pt x="29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6" name="Google Shape;936;p3"/>
              <p:cNvSpPr/>
              <p:nvPr/>
            </p:nvSpPr>
            <p:spPr>
              <a:xfrm>
                <a:off x="900393" y="959166"/>
                <a:ext cx="33750" cy="28237"/>
              </a:xfrm>
              <a:custGeom>
                <a:avLst/>
                <a:gdLst/>
                <a:ahLst/>
                <a:cxnLst/>
                <a:rect l="l" t="t" r="r" b="b"/>
                <a:pathLst>
                  <a:path w="649" h="543" extrusionOk="0">
                    <a:moveTo>
                      <a:pt x="334" y="0"/>
                    </a:moveTo>
                    <a:cubicBezTo>
                      <a:pt x="166" y="0"/>
                      <a:pt x="0" y="143"/>
                      <a:pt x="52" y="358"/>
                    </a:cubicBezTo>
                    <a:cubicBezTo>
                      <a:pt x="103" y="487"/>
                      <a:pt x="207" y="542"/>
                      <a:pt x="311" y="542"/>
                    </a:cubicBezTo>
                    <a:cubicBezTo>
                      <a:pt x="479" y="542"/>
                      <a:pt x="649" y="398"/>
                      <a:pt x="597" y="188"/>
                    </a:cubicBezTo>
                    <a:cubicBezTo>
                      <a:pt x="545" y="57"/>
                      <a:pt x="439" y="0"/>
                      <a:pt x="33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7" name="Google Shape;937;p3"/>
              <p:cNvSpPr/>
              <p:nvPr/>
            </p:nvSpPr>
            <p:spPr>
              <a:xfrm>
                <a:off x="569447" y="2229207"/>
                <a:ext cx="122131" cy="121324"/>
              </a:xfrm>
              <a:custGeom>
                <a:avLst/>
                <a:gdLst/>
                <a:ahLst/>
                <a:cxnLst/>
                <a:rect l="l" t="t" r="r" b="b"/>
                <a:pathLst>
                  <a:path w="1815" h="1803" extrusionOk="0">
                    <a:moveTo>
                      <a:pt x="605" y="0"/>
                    </a:moveTo>
                    <a:lnTo>
                      <a:pt x="605" y="0"/>
                    </a:lnTo>
                    <a:cubicBezTo>
                      <a:pt x="859" y="871"/>
                      <a:pt x="859" y="896"/>
                      <a:pt x="0" y="1198"/>
                    </a:cubicBezTo>
                    <a:cubicBezTo>
                      <a:pt x="307" y="1104"/>
                      <a:pt x="510" y="1045"/>
                      <a:pt x="658" y="1045"/>
                    </a:cubicBezTo>
                    <a:cubicBezTo>
                      <a:pt x="930" y="1045"/>
                      <a:pt x="1014" y="1246"/>
                      <a:pt x="1210" y="1803"/>
                    </a:cubicBezTo>
                    <a:cubicBezTo>
                      <a:pt x="944" y="932"/>
                      <a:pt x="956" y="908"/>
                      <a:pt x="1815" y="605"/>
                    </a:cubicBezTo>
                    <a:lnTo>
                      <a:pt x="1815" y="605"/>
                    </a:lnTo>
                    <a:cubicBezTo>
                      <a:pt x="1508" y="699"/>
                      <a:pt x="1305" y="758"/>
                      <a:pt x="1158" y="758"/>
                    </a:cubicBezTo>
                    <a:cubicBezTo>
                      <a:pt x="885" y="758"/>
                      <a:pt x="801" y="557"/>
                      <a:pt x="605"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8" name="Google Shape;938;p3"/>
              <p:cNvSpPr/>
              <p:nvPr/>
            </p:nvSpPr>
            <p:spPr>
              <a:xfrm>
                <a:off x="175904" y="1442002"/>
                <a:ext cx="93761" cy="94385"/>
              </a:xfrm>
              <a:custGeom>
                <a:avLst/>
                <a:gdLst/>
                <a:ahLst/>
                <a:cxnLst/>
                <a:rect l="l" t="t" r="r" b="b"/>
                <a:pathLst>
                  <a:path w="1803" h="1815" extrusionOk="0">
                    <a:moveTo>
                      <a:pt x="593" y="0"/>
                    </a:moveTo>
                    <a:lnTo>
                      <a:pt x="593" y="0"/>
                    </a:lnTo>
                    <a:cubicBezTo>
                      <a:pt x="859" y="871"/>
                      <a:pt x="847" y="895"/>
                      <a:pt x="0" y="1210"/>
                    </a:cubicBezTo>
                    <a:cubicBezTo>
                      <a:pt x="307" y="1116"/>
                      <a:pt x="508" y="1057"/>
                      <a:pt x="654" y="1057"/>
                    </a:cubicBezTo>
                    <a:cubicBezTo>
                      <a:pt x="923" y="1057"/>
                      <a:pt x="1002" y="1258"/>
                      <a:pt x="1198" y="1815"/>
                    </a:cubicBezTo>
                    <a:cubicBezTo>
                      <a:pt x="944" y="931"/>
                      <a:pt x="956" y="907"/>
                      <a:pt x="1803" y="605"/>
                    </a:cubicBezTo>
                    <a:lnTo>
                      <a:pt x="1803" y="605"/>
                    </a:lnTo>
                    <a:cubicBezTo>
                      <a:pt x="1496" y="698"/>
                      <a:pt x="1293" y="758"/>
                      <a:pt x="1145" y="758"/>
                    </a:cubicBezTo>
                    <a:cubicBezTo>
                      <a:pt x="873" y="758"/>
                      <a:pt x="789" y="557"/>
                      <a:pt x="593"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9" name="Google Shape;939;p3"/>
              <p:cNvSpPr/>
              <p:nvPr/>
            </p:nvSpPr>
            <p:spPr>
              <a:xfrm>
                <a:off x="303568" y="765096"/>
                <a:ext cx="93813" cy="94437"/>
              </a:xfrm>
              <a:custGeom>
                <a:avLst/>
                <a:gdLst/>
                <a:ahLst/>
                <a:cxnLst/>
                <a:rect l="l" t="t" r="r" b="b"/>
                <a:pathLst>
                  <a:path w="1804" h="1816" extrusionOk="0">
                    <a:moveTo>
                      <a:pt x="594" y="1"/>
                    </a:moveTo>
                    <a:cubicBezTo>
                      <a:pt x="860" y="872"/>
                      <a:pt x="836" y="896"/>
                      <a:pt x="1" y="1211"/>
                    </a:cubicBezTo>
                    <a:cubicBezTo>
                      <a:pt x="307" y="1117"/>
                      <a:pt x="509" y="1058"/>
                      <a:pt x="655" y="1058"/>
                    </a:cubicBezTo>
                    <a:cubicBezTo>
                      <a:pt x="923" y="1058"/>
                      <a:pt x="1002" y="1259"/>
                      <a:pt x="1199" y="1815"/>
                    </a:cubicBezTo>
                    <a:cubicBezTo>
                      <a:pt x="932" y="932"/>
                      <a:pt x="944" y="908"/>
                      <a:pt x="1803" y="606"/>
                    </a:cubicBezTo>
                    <a:lnTo>
                      <a:pt x="1803" y="606"/>
                    </a:lnTo>
                    <a:cubicBezTo>
                      <a:pt x="1497" y="699"/>
                      <a:pt x="1294" y="759"/>
                      <a:pt x="1146" y="759"/>
                    </a:cubicBezTo>
                    <a:cubicBezTo>
                      <a:pt x="874" y="759"/>
                      <a:pt x="790" y="558"/>
                      <a:pt x="594"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0" name="Google Shape;940;p3"/>
              <p:cNvSpPr/>
              <p:nvPr/>
            </p:nvSpPr>
            <p:spPr>
              <a:xfrm>
                <a:off x="1471113" y="673885"/>
                <a:ext cx="94437" cy="94437"/>
              </a:xfrm>
              <a:custGeom>
                <a:avLst/>
                <a:gdLst/>
                <a:ahLst/>
                <a:cxnLst/>
                <a:rect l="l" t="t" r="r" b="b"/>
                <a:pathLst>
                  <a:path w="1816" h="1816" extrusionOk="0">
                    <a:moveTo>
                      <a:pt x="617" y="1"/>
                    </a:moveTo>
                    <a:lnTo>
                      <a:pt x="617" y="1"/>
                    </a:lnTo>
                    <a:cubicBezTo>
                      <a:pt x="872" y="872"/>
                      <a:pt x="859" y="896"/>
                      <a:pt x="1" y="1211"/>
                    </a:cubicBezTo>
                    <a:cubicBezTo>
                      <a:pt x="311" y="1117"/>
                      <a:pt x="516" y="1058"/>
                      <a:pt x="663" y="1058"/>
                    </a:cubicBezTo>
                    <a:cubicBezTo>
                      <a:pt x="935" y="1058"/>
                      <a:pt x="1014" y="1259"/>
                      <a:pt x="1210" y="1815"/>
                    </a:cubicBezTo>
                    <a:cubicBezTo>
                      <a:pt x="944" y="932"/>
                      <a:pt x="956" y="908"/>
                      <a:pt x="1815" y="606"/>
                    </a:cubicBezTo>
                    <a:lnTo>
                      <a:pt x="1815" y="606"/>
                    </a:lnTo>
                    <a:cubicBezTo>
                      <a:pt x="1509" y="699"/>
                      <a:pt x="1307" y="759"/>
                      <a:pt x="1161" y="759"/>
                    </a:cubicBezTo>
                    <a:cubicBezTo>
                      <a:pt x="893" y="759"/>
                      <a:pt x="814" y="558"/>
                      <a:pt x="617"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1" name="Google Shape;941;p3"/>
              <p:cNvSpPr/>
              <p:nvPr/>
            </p:nvSpPr>
            <p:spPr>
              <a:xfrm>
                <a:off x="1221400" y="1182826"/>
                <a:ext cx="94385" cy="93761"/>
              </a:xfrm>
              <a:custGeom>
                <a:avLst/>
                <a:gdLst/>
                <a:ahLst/>
                <a:cxnLst/>
                <a:rect l="l" t="t" r="r" b="b"/>
                <a:pathLst>
                  <a:path w="1815" h="1803" extrusionOk="0">
                    <a:moveTo>
                      <a:pt x="605" y="0"/>
                    </a:moveTo>
                    <a:cubicBezTo>
                      <a:pt x="859" y="871"/>
                      <a:pt x="847" y="895"/>
                      <a:pt x="0" y="1198"/>
                    </a:cubicBezTo>
                    <a:cubicBezTo>
                      <a:pt x="307" y="1104"/>
                      <a:pt x="510" y="1045"/>
                      <a:pt x="657" y="1045"/>
                    </a:cubicBezTo>
                    <a:cubicBezTo>
                      <a:pt x="930" y="1045"/>
                      <a:pt x="1014" y="1246"/>
                      <a:pt x="1210" y="1803"/>
                    </a:cubicBezTo>
                    <a:cubicBezTo>
                      <a:pt x="944" y="932"/>
                      <a:pt x="956" y="907"/>
                      <a:pt x="1815" y="605"/>
                    </a:cubicBezTo>
                    <a:lnTo>
                      <a:pt x="1815" y="605"/>
                    </a:lnTo>
                    <a:cubicBezTo>
                      <a:pt x="1507" y="693"/>
                      <a:pt x="1304" y="750"/>
                      <a:pt x="1157" y="750"/>
                    </a:cubicBezTo>
                    <a:cubicBezTo>
                      <a:pt x="881" y="750"/>
                      <a:pt x="802" y="552"/>
                      <a:pt x="605" y="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2" name="Google Shape;942;p3"/>
              <p:cNvSpPr/>
              <p:nvPr/>
            </p:nvSpPr>
            <p:spPr>
              <a:xfrm>
                <a:off x="1437156" y="985895"/>
                <a:ext cx="93761" cy="94437"/>
              </a:xfrm>
              <a:custGeom>
                <a:avLst/>
                <a:gdLst/>
                <a:ahLst/>
                <a:cxnLst/>
                <a:rect l="l" t="t" r="r" b="b"/>
                <a:pathLst>
                  <a:path w="1803" h="1816" extrusionOk="0">
                    <a:moveTo>
                      <a:pt x="593" y="1"/>
                    </a:moveTo>
                    <a:cubicBezTo>
                      <a:pt x="847" y="872"/>
                      <a:pt x="835" y="896"/>
                      <a:pt x="0" y="1211"/>
                    </a:cubicBezTo>
                    <a:cubicBezTo>
                      <a:pt x="307" y="1117"/>
                      <a:pt x="508" y="1058"/>
                      <a:pt x="654" y="1058"/>
                    </a:cubicBezTo>
                    <a:cubicBezTo>
                      <a:pt x="923" y="1058"/>
                      <a:pt x="1002" y="1259"/>
                      <a:pt x="1198" y="1815"/>
                    </a:cubicBezTo>
                    <a:cubicBezTo>
                      <a:pt x="932" y="932"/>
                      <a:pt x="944" y="908"/>
                      <a:pt x="1803" y="606"/>
                    </a:cubicBezTo>
                    <a:lnTo>
                      <a:pt x="1803" y="606"/>
                    </a:lnTo>
                    <a:cubicBezTo>
                      <a:pt x="1492" y="699"/>
                      <a:pt x="1288" y="759"/>
                      <a:pt x="1140" y="759"/>
                    </a:cubicBezTo>
                    <a:cubicBezTo>
                      <a:pt x="868" y="759"/>
                      <a:pt x="789" y="558"/>
                      <a:pt x="593"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3"/>
              <p:cNvSpPr/>
              <p:nvPr/>
            </p:nvSpPr>
            <p:spPr>
              <a:xfrm>
                <a:off x="918802" y="1085946"/>
                <a:ext cx="58555" cy="57931"/>
              </a:xfrm>
              <a:custGeom>
                <a:avLst/>
                <a:gdLst/>
                <a:ahLst/>
                <a:cxnLst/>
                <a:rect l="l" t="t" r="r" b="b"/>
                <a:pathLst>
                  <a:path w="1126" h="1114" extrusionOk="0">
                    <a:moveTo>
                      <a:pt x="376" y="0"/>
                    </a:moveTo>
                    <a:cubicBezTo>
                      <a:pt x="545" y="533"/>
                      <a:pt x="533" y="557"/>
                      <a:pt x="1" y="738"/>
                    </a:cubicBezTo>
                    <a:cubicBezTo>
                      <a:pt x="188" y="684"/>
                      <a:pt x="313" y="650"/>
                      <a:pt x="403" y="650"/>
                    </a:cubicBezTo>
                    <a:cubicBezTo>
                      <a:pt x="575" y="650"/>
                      <a:pt x="624" y="773"/>
                      <a:pt x="751" y="1113"/>
                    </a:cubicBezTo>
                    <a:cubicBezTo>
                      <a:pt x="581" y="581"/>
                      <a:pt x="593" y="569"/>
                      <a:pt x="1126" y="375"/>
                    </a:cubicBezTo>
                    <a:lnTo>
                      <a:pt x="1126" y="375"/>
                    </a:lnTo>
                    <a:cubicBezTo>
                      <a:pt x="934" y="431"/>
                      <a:pt x="808" y="467"/>
                      <a:pt x="717" y="467"/>
                    </a:cubicBezTo>
                    <a:cubicBezTo>
                      <a:pt x="550" y="467"/>
                      <a:pt x="501" y="345"/>
                      <a:pt x="37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3"/>
              <p:cNvSpPr/>
              <p:nvPr/>
            </p:nvSpPr>
            <p:spPr>
              <a:xfrm>
                <a:off x="1522699" y="845023"/>
                <a:ext cx="35882" cy="35882"/>
              </a:xfrm>
              <a:custGeom>
                <a:avLst/>
                <a:gdLst/>
                <a:ahLst/>
                <a:cxnLst/>
                <a:rect l="l" t="t" r="r" b="b"/>
                <a:pathLst>
                  <a:path w="690" h="690" extrusionOk="0">
                    <a:moveTo>
                      <a:pt x="230" y="0"/>
                    </a:moveTo>
                    <a:cubicBezTo>
                      <a:pt x="327" y="327"/>
                      <a:pt x="327" y="339"/>
                      <a:pt x="0" y="448"/>
                    </a:cubicBezTo>
                    <a:cubicBezTo>
                      <a:pt x="111" y="415"/>
                      <a:pt x="185" y="395"/>
                      <a:pt x="239" y="395"/>
                    </a:cubicBezTo>
                    <a:cubicBezTo>
                      <a:pt x="346" y="395"/>
                      <a:pt x="376" y="473"/>
                      <a:pt x="448" y="690"/>
                    </a:cubicBezTo>
                    <a:cubicBezTo>
                      <a:pt x="351" y="363"/>
                      <a:pt x="363" y="351"/>
                      <a:pt x="690" y="230"/>
                    </a:cubicBezTo>
                    <a:lnTo>
                      <a:pt x="690" y="230"/>
                    </a:lnTo>
                    <a:cubicBezTo>
                      <a:pt x="575" y="264"/>
                      <a:pt x="499" y="286"/>
                      <a:pt x="443" y="286"/>
                    </a:cubicBezTo>
                    <a:cubicBezTo>
                      <a:pt x="341" y="286"/>
                      <a:pt x="309" y="212"/>
                      <a:pt x="23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3"/>
              <p:cNvSpPr/>
              <p:nvPr/>
            </p:nvSpPr>
            <p:spPr>
              <a:xfrm>
                <a:off x="1401899" y="1230615"/>
                <a:ext cx="35934" cy="35258"/>
              </a:xfrm>
              <a:custGeom>
                <a:avLst/>
                <a:gdLst/>
                <a:ahLst/>
                <a:cxnLst/>
                <a:rect l="l" t="t" r="r" b="b"/>
                <a:pathLst>
                  <a:path w="691" h="678" extrusionOk="0">
                    <a:moveTo>
                      <a:pt x="231" y="1"/>
                    </a:moveTo>
                    <a:lnTo>
                      <a:pt x="231" y="1"/>
                    </a:lnTo>
                    <a:cubicBezTo>
                      <a:pt x="328" y="327"/>
                      <a:pt x="328" y="339"/>
                      <a:pt x="1" y="448"/>
                    </a:cubicBezTo>
                    <a:cubicBezTo>
                      <a:pt x="116" y="414"/>
                      <a:pt x="192" y="392"/>
                      <a:pt x="247" y="392"/>
                    </a:cubicBezTo>
                    <a:cubicBezTo>
                      <a:pt x="348" y="392"/>
                      <a:pt x="378" y="466"/>
                      <a:pt x="448" y="678"/>
                    </a:cubicBezTo>
                    <a:cubicBezTo>
                      <a:pt x="352" y="351"/>
                      <a:pt x="352" y="351"/>
                      <a:pt x="690" y="230"/>
                    </a:cubicBezTo>
                    <a:lnTo>
                      <a:pt x="690" y="230"/>
                    </a:lnTo>
                    <a:cubicBezTo>
                      <a:pt x="575" y="264"/>
                      <a:pt x="499" y="287"/>
                      <a:pt x="444" y="287"/>
                    </a:cubicBezTo>
                    <a:cubicBezTo>
                      <a:pt x="342" y="287"/>
                      <a:pt x="309" y="212"/>
                      <a:pt x="23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3"/>
              <p:cNvSpPr/>
              <p:nvPr/>
            </p:nvSpPr>
            <p:spPr>
              <a:xfrm>
                <a:off x="1062847" y="966499"/>
                <a:ext cx="10192" cy="10609"/>
              </a:xfrm>
              <a:custGeom>
                <a:avLst/>
                <a:gdLst/>
                <a:ahLst/>
                <a:cxnLst/>
                <a:rect l="l" t="t" r="r" b="b"/>
                <a:pathLst>
                  <a:path w="196" h="204" extrusionOk="0">
                    <a:moveTo>
                      <a:pt x="118" y="0"/>
                    </a:moveTo>
                    <a:cubicBezTo>
                      <a:pt x="109" y="0"/>
                      <a:pt x="98" y="4"/>
                      <a:pt x="85" y="11"/>
                    </a:cubicBezTo>
                    <a:lnTo>
                      <a:pt x="61" y="23"/>
                    </a:lnTo>
                    <a:cubicBezTo>
                      <a:pt x="1" y="59"/>
                      <a:pt x="1" y="144"/>
                      <a:pt x="61" y="180"/>
                    </a:cubicBezTo>
                    <a:lnTo>
                      <a:pt x="85" y="192"/>
                    </a:lnTo>
                    <a:cubicBezTo>
                      <a:pt x="98" y="200"/>
                      <a:pt x="109" y="203"/>
                      <a:pt x="118" y="203"/>
                    </a:cubicBezTo>
                    <a:cubicBezTo>
                      <a:pt x="195" y="203"/>
                      <a:pt x="195" y="0"/>
                      <a:pt x="11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7" name="Google Shape;947;p3"/>
              <p:cNvSpPr/>
              <p:nvPr/>
            </p:nvSpPr>
            <p:spPr>
              <a:xfrm>
                <a:off x="1008141" y="969567"/>
                <a:ext cx="11389" cy="9464"/>
              </a:xfrm>
              <a:custGeom>
                <a:avLst/>
                <a:gdLst/>
                <a:ahLst/>
                <a:cxnLst/>
                <a:rect l="l" t="t" r="r" b="b"/>
                <a:pathLst>
                  <a:path w="219" h="182" extrusionOk="0">
                    <a:moveTo>
                      <a:pt x="109" y="0"/>
                    </a:moveTo>
                    <a:cubicBezTo>
                      <a:pt x="0" y="12"/>
                      <a:pt x="0" y="170"/>
                      <a:pt x="109" y="182"/>
                    </a:cubicBezTo>
                    <a:cubicBezTo>
                      <a:pt x="218" y="170"/>
                      <a:pt x="218" y="12"/>
                      <a:pt x="10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8" name="Google Shape;948;p3"/>
              <p:cNvSpPr/>
              <p:nvPr/>
            </p:nvSpPr>
            <p:spPr>
              <a:xfrm>
                <a:off x="1038874" y="1028381"/>
                <a:ext cx="17109" cy="12689"/>
              </a:xfrm>
              <a:custGeom>
                <a:avLst/>
                <a:gdLst/>
                <a:ahLst/>
                <a:cxnLst/>
                <a:rect l="l" t="t" r="r" b="b"/>
                <a:pathLst>
                  <a:path w="329" h="244" extrusionOk="0">
                    <a:moveTo>
                      <a:pt x="168" y="0"/>
                    </a:moveTo>
                    <a:cubicBezTo>
                      <a:pt x="144" y="0"/>
                      <a:pt x="120" y="9"/>
                      <a:pt x="99" y="31"/>
                    </a:cubicBezTo>
                    <a:lnTo>
                      <a:pt x="75" y="55"/>
                    </a:lnTo>
                    <a:cubicBezTo>
                      <a:pt x="0" y="139"/>
                      <a:pt x="69" y="244"/>
                      <a:pt x="154" y="244"/>
                    </a:cubicBezTo>
                    <a:cubicBezTo>
                      <a:pt x="180" y="244"/>
                      <a:pt x="207" y="234"/>
                      <a:pt x="232" y="212"/>
                    </a:cubicBezTo>
                    <a:lnTo>
                      <a:pt x="220" y="212"/>
                    </a:lnTo>
                    <a:lnTo>
                      <a:pt x="244" y="188"/>
                    </a:lnTo>
                    <a:cubicBezTo>
                      <a:pt x="329" y="112"/>
                      <a:pt x="252" y="0"/>
                      <a:pt x="16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3"/>
              <p:cNvSpPr/>
              <p:nvPr/>
            </p:nvSpPr>
            <p:spPr>
              <a:xfrm>
                <a:off x="1073559" y="1045697"/>
                <a:ext cx="12637" cy="10713"/>
              </a:xfrm>
              <a:custGeom>
                <a:avLst/>
                <a:gdLst/>
                <a:ahLst/>
                <a:cxnLst/>
                <a:rect l="l" t="t" r="r" b="b"/>
                <a:pathLst>
                  <a:path w="243" h="206" extrusionOk="0">
                    <a:moveTo>
                      <a:pt x="121" y="0"/>
                    </a:moveTo>
                    <a:cubicBezTo>
                      <a:pt x="0" y="12"/>
                      <a:pt x="0" y="182"/>
                      <a:pt x="121" y="206"/>
                    </a:cubicBezTo>
                    <a:cubicBezTo>
                      <a:pt x="242" y="182"/>
                      <a:pt x="242" y="12"/>
                      <a:pt x="12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3"/>
              <p:cNvSpPr/>
              <p:nvPr/>
            </p:nvSpPr>
            <p:spPr>
              <a:xfrm>
                <a:off x="1033310" y="1104979"/>
                <a:ext cx="15029" cy="11545"/>
              </a:xfrm>
              <a:custGeom>
                <a:avLst/>
                <a:gdLst/>
                <a:ahLst/>
                <a:cxnLst/>
                <a:rect l="l" t="t" r="r" b="b"/>
                <a:pathLst>
                  <a:path w="289" h="222" extrusionOk="0">
                    <a:moveTo>
                      <a:pt x="98" y="1"/>
                    </a:moveTo>
                    <a:cubicBezTo>
                      <a:pt x="61" y="1"/>
                      <a:pt x="27" y="20"/>
                      <a:pt x="12" y="70"/>
                    </a:cubicBezTo>
                    <a:cubicBezTo>
                      <a:pt x="0" y="94"/>
                      <a:pt x="12" y="118"/>
                      <a:pt x="24" y="130"/>
                    </a:cubicBezTo>
                    <a:cubicBezTo>
                      <a:pt x="24" y="130"/>
                      <a:pt x="73" y="154"/>
                      <a:pt x="73" y="154"/>
                    </a:cubicBezTo>
                    <a:cubicBezTo>
                      <a:pt x="86" y="202"/>
                      <a:pt x="121" y="222"/>
                      <a:pt x="157" y="222"/>
                    </a:cubicBezTo>
                    <a:cubicBezTo>
                      <a:pt x="221" y="222"/>
                      <a:pt x="289" y="159"/>
                      <a:pt x="242" y="82"/>
                    </a:cubicBezTo>
                    <a:cubicBezTo>
                      <a:pt x="214" y="39"/>
                      <a:pt x="152" y="1"/>
                      <a:pt x="9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3"/>
              <p:cNvSpPr/>
              <p:nvPr/>
            </p:nvSpPr>
            <p:spPr>
              <a:xfrm>
                <a:off x="1175483" y="967071"/>
                <a:ext cx="16381" cy="14509"/>
              </a:xfrm>
              <a:custGeom>
                <a:avLst/>
                <a:gdLst/>
                <a:ahLst/>
                <a:cxnLst/>
                <a:rect l="l" t="t" r="r" b="b"/>
                <a:pathLst>
                  <a:path w="315" h="279" extrusionOk="0">
                    <a:moveTo>
                      <a:pt x="185" y="0"/>
                    </a:moveTo>
                    <a:cubicBezTo>
                      <a:pt x="150" y="0"/>
                      <a:pt x="114" y="15"/>
                      <a:pt x="85" y="48"/>
                    </a:cubicBezTo>
                    <a:cubicBezTo>
                      <a:pt x="0" y="133"/>
                      <a:pt x="61" y="278"/>
                      <a:pt x="182" y="278"/>
                    </a:cubicBezTo>
                    <a:lnTo>
                      <a:pt x="230" y="278"/>
                    </a:lnTo>
                    <a:cubicBezTo>
                      <a:pt x="278" y="278"/>
                      <a:pt x="315" y="230"/>
                      <a:pt x="315" y="181"/>
                    </a:cubicBezTo>
                    <a:lnTo>
                      <a:pt x="315" y="133"/>
                    </a:lnTo>
                    <a:cubicBezTo>
                      <a:pt x="315" y="54"/>
                      <a:pt x="252" y="0"/>
                      <a:pt x="18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3"/>
              <p:cNvSpPr/>
              <p:nvPr/>
            </p:nvSpPr>
            <p:spPr>
              <a:xfrm>
                <a:off x="1175899" y="1026977"/>
                <a:ext cx="24805" cy="17889"/>
              </a:xfrm>
              <a:custGeom>
                <a:avLst/>
                <a:gdLst/>
                <a:ahLst/>
                <a:cxnLst/>
                <a:rect l="l" t="t" r="r" b="b"/>
                <a:pathLst>
                  <a:path w="477" h="344" extrusionOk="0">
                    <a:moveTo>
                      <a:pt x="274" y="0"/>
                    </a:moveTo>
                    <a:cubicBezTo>
                      <a:pt x="245" y="0"/>
                      <a:pt x="214" y="10"/>
                      <a:pt x="186" y="33"/>
                    </a:cubicBezTo>
                    <a:lnTo>
                      <a:pt x="161" y="46"/>
                    </a:lnTo>
                    <a:cubicBezTo>
                      <a:pt x="1" y="162"/>
                      <a:pt x="110" y="343"/>
                      <a:pt x="242" y="343"/>
                    </a:cubicBezTo>
                    <a:cubicBezTo>
                      <a:pt x="288" y="343"/>
                      <a:pt x="338" y="320"/>
                      <a:pt x="379" y="263"/>
                    </a:cubicBezTo>
                    <a:lnTo>
                      <a:pt x="391" y="239"/>
                    </a:lnTo>
                    <a:cubicBezTo>
                      <a:pt x="477" y="135"/>
                      <a:pt x="383" y="0"/>
                      <a:pt x="27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3"/>
              <p:cNvSpPr/>
              <p:nvPr/>
            </p:nvSpPr>
            <p:spPr>
              <a:xfrm>
                <a:off x="1178291" y="1066446"/>
                <a:ext cx="12325" cy="13105"/>
              </a:xfrm>
              <a:custGeom>
                <a:avLst/>
                <a:gdLst/>
                <a:ahLst/>
                <a:cxnLst/>
                <a:rect l="l" t="t" r="r" b="b"/>
                <a:pathLst>
                  <a:path w="237" h="252" extrusionOk="0">
                    <a:moveTo>
                      <a:pt x="117" y="0"/>
                    </a:moveTo>
                    <a:cubicBezTo>
                      <a:pt x="58" y="0"/>
                      <a:pt x="1" y="37"/>
                      <a:pt x="7" y="109"/>
                    </a:cubicBezTo>
                    <a:lnTo>
                      <a:pt x="7" y="133"/>
                    </a:lnTo>
                    <a:cubicBezTo>
                      <a:pt x="7" y="212"/>
                      <a:pt x="64" y="251"/>
                      <a:pt x="121" y="251"/>
                    </a:cubicBezTo>
                    <a:cubicBezTo>
                      <a:pt x="179" y="251"/>
                      <a:pt x="236" y="212"/>
                      <a:pt x="236" y="133"/>
                    </a:cubicBezTo>
                    <a:lnTo>
                      <a:pt x="236" y="109"/>
                    </a:lnTo>
                    <a:cubicBezTo>
                      <a:pt x="236" y="37"/>
                      <a:pt x="176" y="0"/>
                      <a:pt x="11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4" name="Google Shape;954;p3"/>
              <p:cNvSpPr/>
              <p:nvPr/>
            </p:nvSpPr>
            <p:spPr>
              <a:xfrm>
                <a:off x="1140226" y="1091927"/>
                <a:ext cx="32138" cy="33074"/>
              </a:xfrm>
              <a:custGeom>
                <a:avLst/>
                <a:gdLst/>
                <a:ahLst/>
                <a:cxnLst/>
                <a:rect l="l" t="t" r="r" b="b"/>
                <a:pathLst>
                  <a:path w="618" h="636" extrusionOk="0">
                    <a:moveTo>
                      <a:pt x="309" y="0"/>
                    </a:moveTo>
                    <a:cubicBezTo>
                      <a:pt x="155" y="0"/>
                      <a:pt x="1" y="103"/>
                      <a:pt x="1" y="309"/>
                    </a:cubicBezTo>
                    <a:lnTo>
                      <a:pt x="1" y="333"/>
                    </a:lnTo>
                    <a:cubicBezTo>
                      <a:pt x="1" y="502"/>
                      <a:pt x="134" y="635"/>
                      <a:pt x="303" y="635"/>
                    </a:cubicBezTo>
                    <a:cubicBezTo>
                      <a:pt x="472" y="635"/>
                      <a:pt x="593" y="502"/>
                      <a:pt x="605" y="333"/>
                    </a:cubicBezTo>
                    <a:lnTo>
                      <a:pt x="618" y="333"/>
                    </a:lnTo>
                    <a:lnTo>
                      <a:pt x="618" y="309"/>
                    </a:lnTo>
                    <a:cubicBezTo>
                      <a:pt x="618" y="103"/>
                      <a:pt x="463" y="0"/>
                      <a:pt x="30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5" name="Google Shape;955;p3"/>
              <p:cNvSpPr/>
              <p:nvPr/>
            </p:nvSpPr>
            <p:spPr>
              <a:xfrm>
                <a:off x="1001225" y="1054485"/>
                <a:ext cx="24597" cy="18305"/>
              </a:xfrm>
              <a:custGeom>
                <a:avLst/>
                <a:gdLst/>
                <a:ahLst/>
                <a:cxnLst/>
                <a:rect l="l" t="t" r="r" b="b"/>
                <a:pathLst>
                  <a:path w="473" h="352" extrusionOk="0">
                    <a:moveTo>
                      <a:pt x="242" y="0"/>
                    </a:moveTo>
                    <a:cubicBezTo>
                      <a:pt x="0" y="0"/>
                      <a:pt x="0" y="351"/>
                      <a:pt x="242" y="351"/>
                    </a:cubicBezTo>
                    <a:cubicBezTo>
                      <a:pt x="472" y="351"/>
                      <a:pt x="472" y="0"/>
                      <a:pt x="24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3"/>
              <p:cNvSpPr/>
              <p:nvPr/>
            </p:nvSpPr>
            <p:spPr>
              <a:xfrm>
                <a:off x="1118229" y="1043773"/>
                <a:ext cx="25221" cy="18929"/>
              </a:xfrm>
              <a:custGeom>
                <a:avLst/>
                <a:gdLst/>
                <a:ahLst/>
                <a:cxnLst/>
                <a:rect l="l" t="t" r="r" b="b"/>
                <a:pathLst>
                  <a:path w="485" h="364" extrusionOk="0">
                    <a:moveTo>
                      <a:pt x="242" y="1"/>
                    </a:moveTo>
                    <a:cubicBezTo>
                      <a:pt x="0" y="1"/>
                      <a:pt x="0" y="364"/>
                      <a:pt x="242" y="364"/>
                    </a:cubicBezTo>
                    <a:cubicBezTo>
                      <a:pt x="484" y="364"/>
                      <a:pt x="484" y="1"/>
                      <a:pt x="24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3"/>
              <p:cNvSpPr/>
              <p:nvPr/>
            </p:nvSpPr>
            <p:spPr>
              <a:xfrm>
                <a:off x="1063471" y="1115379"/>
                <a:ext cx="32762" cy="28497"/>
              </a:xfrm>
              <a:custGeom>
                <a:avLst/>
                <a:gdLst/>
                <a:ahLst/>
                <a:cxnLst/>
                <a:rect l="l" t="t" r="r" b="b"/>
                <a:pathLst>
                  <a:path w="630" h="548" extrusionOk="0">
                    <a:moveTo>
                      <a:pt x="268" y="1"/>
                    </a:moveTo>
                    <a:cubicBezTo>
                      <a:pt x="131" y="1"/>
                      <a:pt x="1" y="111"/>
                      <a:pt x="1" y="281"/>
                    </a:cubicBezTo>
                    <a:cubicBezTo>
                      <a:pt x="1" y="426"/>
                      <a:pt x="122" y="547"/>
                      <a:pt x="267" y="547"/>
                    </a:cubicBezTo>
                    <a:cubicBezTo>
                      <a:pt x="509" y="547"/>
                      <a:pt x="630" y="257"/>
                      <a:pt x="461" y="87"/>
                    </a:cubicBezTo>
                    <a:cubicBezTo>
                      <a:pt x="405" y="27"/>
                      <a:pt x="335" y="1"/>
                      <a:pt x="26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3"/>
              <p:cNvSpPr/>
              <p:nvPr/>
            </p:nvSpPr>
            <p:spPr>
              <a:xfrm>
                <a:off x="1115681" y="1183190"/>
                <a:ext cx="28393" cy="25377"/>
              </a:xfrm>
              <a:custGeom>
                <a:avLst/>
                <a:gdLst/>
                <a:ahLst/>
                <a:cxnLst/>
                <a:rect l="l" t="t" r="r" b="b"/>
                <a:pathLst>
                  <a:path w="546" h="488" extrusionOk="0">
                    <a:moveTo>
                      <a:pt x="249" y="0"/>
                    </a:moveTo>
                    <a:cubicBezTo>
                      <a:pt x="121" y="0"/>
                      <a:pt x="1" y="99"/>
                      <a:pt x="1" y="247"/>
                    </a:cubicBezTo>
                    <a:cubicBezTo>
                      <a:pt x="1" y="384"/>
                      <a:pt x="119" y="487"/>
                      <a:pt x="244" y="487"/>
                    </a:cubicBezTo>
                    <a:cubicBezTo>
                      <a:pt x="284" y="487"/>
                      <a:pt x="325" y="476"/>
                      <a:pt x="364" y="453"/>
                    </a:cubicBezTo>
                    <a:lnTo>
                      <a:pt x="412" y="417"/>
                    </a:lnTo>
                    <a:cubicBezTo>
                      <a:pt x="545" y="344"/>
                      <a:pt x="545" y="150"/>
                      <a:pt x="412" y="66"/>
                    </a:cubicBezTo>
                    <a:lnTo>
                      <a:pt x="364" y="29"/>
                    </a:lnTo>
                    <a:cubicBezTo>
                      <a:pt x="327" y="10"/>
                      <a:pt x="287" y="0"/>
                      <a:pt x="24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9" name="Google Shape;959;p3"/>
              <p:cNvSpPr/>
              <p:nvPr/>
            </p:nvSpPr>
            <p:spPr>
              <a:xfrm>
                <a:off x="1215108" y="1131864"/>
                <a:ext cx="25221" cy="20801"/>
              </a:xfrm>
              <a:custGeom>
                <a:avLst/>
                <a:gdLst/>
                <a:ahLst/>
                <a:cxnLst/>
                <a:rect l="l" t="t" r="r" b="b"/>
                <a:pathLst>
                  <a:path w="485" h="400" extrusionOk="0">
                    <a:moveTo>
                      <a:pt x="242" y="0"/>
                    </a:moveTo>
                    <a:cubicBezTo>
                      <a:pt x="0" y="25"/>
                      <a:pt x="0" y="387"/>
                      <a:pt x="242" y="400"/>
                    </a:cubicBezTo>
                    <a:cubicBezTo>
                      <a:pt x="484" y="387"/>
                      <a:pt x="484" y="25"/>
                      <a:pt x="24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0" name="Google Shape;960;p3"/>
              <p:cNvSpPr/>
              <p:nvPr/>
            </p:nvSpPr>
            <p:spPr>
              <a:xfrm>
                <a:off x="1255982" y="1034985"/>
                <a:ext cx="35258" cy="26469"/>
              </a:xfrm>
              <a:custGeom>
                <a:avLst/>
                <a:gdLst/>
                <a:ahLst/>
                <a:cxnLst/>
                <a:rect l="l" t="t" r="r" b="b"/>
                <a:pathLst>
                  <a:path w="678" h="509" extrusionOk="0">
                    <a:moveTo>
                      <a:pt x="339" y="0"/>
                    </a:moveTo>
                    <a:cubicBezTo>
                      <a:pt x="0" y="0"/>
                      <a:pt x="0" y="508"/>
                      <a:pt x="339" y="508"/>
                    </a:cubicBezTo>
                    <a:cubicBezTo>
                      <a:pt x="678" y="508"/>
                      <a:pt x="678" y="0"/>
                      <a:pt x="33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3"/>
              <p:cNvSpPr/>
              <p:nvPr/>
            </p:nvSpPr>
            <p:spPr>
              <a:xfrm>
                <a:off x="1255982" y="959478"/>
                <a:ext cx="19553" cy="14561"/>
              </a:xfrm>
              <a:custGeom>
                <a:avLst/>
                <a:gdLst/>
                <a:ahLst/>
                <a:cxnLst/>
                <a:rect l="l" t="t" r="r" b="b"/>
                <a:pathLst>
                  <a:path w="376" h="280" extrusionOk="0">
                    <a:moveTo>
                      <a:pt x="194" y="1"/>
                    </a:moveTo>
                    <a:cubicBezTo>
                      <a:pt x="0" y="1"/>
                      <a:pt x="0" y="279"/>
                      <a:pt x="194" y="279"/>
                    </a:cubicBezTo>
                    <a:cubicBezTo>
                      <a:pt x="375" y="279"/>
                      <a:pt x="375" y="1"/>
                      <a:pt x="19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3"/>
              <p:cNvSpPr/>
              <p:nvPr/>
            </p:nvSpPr>
            <p:spPr>
              <a:xfrm>
                <a:off x="1091812" y="959478"/>
                <a:ext cx="32138" cy="24597"/>
              </a:xfrm>
              <a:custGeom>
                <a:avLst/>
                <a:gdLst/>
                <a:ahLst/>
                <a:cxnLst/>
                <a:rect l="l" t="t" r="r" b="b"/>
                <a:pathLst>
                  <a:path w="618" h="473" extrusionOk="0">
                    <a:moveTo>
                      <a:pt x="315" y="1"/>
                    </a:moveTo>
                    <a:cubicBezTo>
                      <a:pt x="0" y="1"/>
                      <a:pt x="0" y="473"/>
                      <a:pt x="315" y="473"/>
                    </a:cubicBezTo>
                    <a:cubicBezTo>
                      <a:pt x="617" y="473"/>
                      <a:pt x="617" y="1"/>
                      <a:pt x="31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3"/>
              <p:cNvSpPr/>
              <p:nvPr/>
            </p:nvSpPr>
            <p:spPr>
              <a:xfrm>
                <a:off x="1115681" y="965771"/>
                <a:ext cx="35310" cy="27093"/>
              </a:xfrm>
              <a:custGeom>
                <a:avLst/>
                <a:gdLst/>
                <a:ahLst/>
                <a:cxnLst/>
                <a:rect l="l" t="t" r="r" b="b"/>
                <a:pathLst>
                  <a:path w="679" h="521" extrusionOk="0">
                    <a:moveTo>
                      <a:pt x="340" y="1"/>
                    </a:moveTo>
                    <a:cubicBezTo>
                      <a:pt x="1" y="1"/>
                      <a:pt x="1" y="521"/>
                      <a:pt x="340" y="521"/>
                    </a:cubicBezTo>
                    <a:cubicBezTo>
                      <a:pt x="678" y="521"/>
                      <a:pt x="678" y="1"/>
                      <a:pt x="34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3"/>
              <p:cNvSpPr/>
              <p:nvPr/>
            </p:nvSpPr>
            <p:spPr>
              <a:xfrm>
                <a:off x="961599" y="1026197"/>
                <a:ext cx="27717" cy="23297"/>
              </a:xfrm>
              <a:custGeom>
                <a:avLst/>
                <a:gdLst/>
                <a:ahLst/>
                <a:cxnLst/>
                <a:rect l="l" t="t" r="r" b="b"/>
                <a:pathLst>
                  <a:path w="533" h="448" extrusionOk="0">
                    <a:moveTo>
                      <a:pt x="266" y="0"/>
                    </a:moveTo>
                    <a:cubicBezTo>
                      <a:pt x="0" y="24"/>
                      <a:pt x="0" y="423"/>
                      <a:pt x="266" y="448"/>
                    </a:cubicBezTo>
                    <a:cubicBezTo>
                      <a:pt x="532" y="423"/>
                      <a:pt x="532" y="24"/>
                      <a:pt x="26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5" name="Google Shape;965;p3"/>
              <p:cNvSpPr/>
              <p:nvPr/>
            </p:nvSpPr>
            <p:spPr>
              <a:xfrm>
                <a:off x="1068515" y="1045021"/>
                <a:ext cx="33386" cy="27145"/>
              </a:xfrm>
              <a:custGeom>
                <a:avLst/>
                <a:gdLst/>
                <a:ahLst/>
                <a:cxnLst/>
                <a:rect l="l" t="t" r="r" b="b"/>
                <a:pathLst>
                  <a:path w="642" h="522" extrusionOk="0">
                    <a:moveTo>
                      <a:pt x="315" y="1"/>
                    </a:moveTo>
                    <a:cubicBezTo>
                      <a:pt x="1" y="25"/>
                      <a:pt x="1" y="485"/>
                      <a:pt x="315" y="521"/>
                    </a:cubicBezTo>
                    <a:cubicBezTo>
                      <a:pt x="642" y="485"/>
                      <a:pt x="642" y="25"/>
                      <a:pt x="31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6" name="Google Shape;966;p3"/>
              <p:cNvSpPr/>
              <p:nvPr/>
            </p:nvSpPr>
            <p:spPr>
              <a:xfrm>
                <a:off x="1079227" y="1163325"/>
                <a:ext cx="32138" cy="24545"/>
              </a:xfrm>
              <a:custGeom>
                <a:avLst/>
                <a:gdLst/>
                <a:ahLst/>
                <a:cxnLst/>
                <a:rect l="l" t="t" r="r" b="b"/>
                <a:pathLst>
                  <a:path w="618" h="472" extrusionOk="0">
                    <a:moveTo>
                      <a:pt x="303" y="0"/>
                    </a:moveTo>
                    <a:cubicBezTo>
                      <a:pt x="0" y="0"/>
                      <a:pt x="0" y="472"/>
                      <a:pt x="303" y="472"/>
                    </a:cubicBezTo>
                    <a:cubicBezTo>
                      <a:pt x="617" y="472"/>
                      <a:pt x="617" y="0"/>
                      <a:pt x="30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7" name="Google Shape;967;p3"/>
              <p:cNvSpPr/>
              <p:nvPr/>
            </p:nvSpPr>
            <p:spPr>
              <a:xfrm>
                <a:off x="999301" y="1102899"/>
                <a:ext cx="23349" cy="17681"/>
              </a:xfrm>
              <a:custGeom>
                <a:avLst/>
                <a:gdLst/>
                <a:ahLst/>
                <a:cxnLst/>
                <a:rect l="l" t="t" r="r" b="b"/>
                <a:pathLst>
                  <a:path w="449" h="340" extrusionOk="0">
                    <a:moveTo>
                      <a:pt x="231" y="1"/>
                    </a:moveTo>
                    <a:cubicBezTo>
                      <a:pt x="1" y="1"/>
                      <a:pt x="1" y="340"/>
                      <a:pt x="231" y="340"/>
                    </a:cubicBezTo>
                    <a:cubicBezTo>
                      <a:pt x="449" y="340"/>
                      <a:pt x="449" y="1"/>
                      <a:pt x="23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8" name="Google Shape;968;p3"/>
              <p:cNvSpPr/>
              <p:nvPr/>
            </p:nvSpPr>
            <p:spPr>
              <a:xfrm>
                <a:off x="1245269" y="1006020"/>
                <a:ext cx="31514" cy="23349"/>
              </a:xfrm>
              <a:custGeom>
                <a:avLst/>
                <a:gdLst/>
                <a:ahLst/>
                <a:cxnLst/>
                <a:rect l="l" t="t" r="r" b="b"/>
                <a:pathLst>
                  <a:path w="606" h="449" extrusionOk="0">
                    <a:moveTo>
                      <a:pt x="303" y="1"/>
                    </a:moveTo>
                    <a:cubicBezTo>
                      <a:pt x="1" y="1"/>
                      <a:pt x="1" y="449"/>
                      <a:pt x="303" y="449"/>
                    </a:cubicBezTo>
                    <a:cubicBezTo>
                      <a:pt x="606" y="449"/>
                      <a:pt x="606" y="1"/>
                      <a:pt x="3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9" name="Google Shape;969;p3"/>
              <p:cNvSpPr/>
              <p:nvPr/>
            </p:nvSpPr>
            <p:spPr>
              <a:xfrm>
                <a:off x="1196856" y="1070190"/>
                <a:ext cx="26469" cy="22101"/>
              </a:xfrm>
              <a:custGeom>
                <a:avLst/>
                <a:gdLst/>
                <a:ahLst/>
                <a:cxnLst/>
                <a:rect l="l" t="t" r="r" b="b"/>
                <a:pathLst>
                  <a:path w="509" h="425" extrusionOk="0">
                    <a:moveTo>
                      <a:pt x="254" y="1"/>
                    </a:moveTo>
                    <a:cubicBezTo>
                      <a:pt x="0" y="25"/>
                      <a:pt x="0" y="400"/>
                      <a:pt x="254" y="424"/>
                    </a:cubicBezTo>
                    <a:cubicBezTo>
                      <a:pt x="508" y="400"/>
                      <a:pt x="508" y="25"/>
                      <a:pt x="25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70" name="Google Shape;970;p3"/>
              <p:cNvGrpSpPr/>
              <p:nvPr/>
            </p:nvGrpSpPr>
            <p:grpSpPr>
              <a:xfrm>
                <a:off x="-152337" y="-193233"/>
                <a:ext cx="2586475" cy="2532185"/>
                <a:chOff x="-152337" y="-193233"/>
                <a:chExt cx="2586475" cy="2532185"/>
              </a:xfrm>
            </p:grpSpPr>
            <p:sp>
              <p:nvSpPr>
                <p:cNvPr id="971" name="Google Shape;971;p3"/>
                <p:cNvSpPr/>
                <p:nvPr/>
              </p:nvSpPr>
              <p:spPr>
                <a:xfrm>
                  <a:off x="540749" y="99578"/>
                  <a:ext cx="23297" cy="19553"/>
                </a:xfrm>
                <a:custGeom>
                  <a:avLst/>
                  <a:gdLst/>
                  <a:ahLst/>
                  <a:cxnLst/>
                  <a:rect l="l" t="t" r="r" b="b"/>
                  <a:pathLst>
                    <a:path w="448" h="376" extrusionOk="0">
                      <a:moveTo>
                        <a:pt x="230" y="1"/>
                      </a:moveTo>
                      <a:cubicBezTo>
                        <a:pt x="0" y="25"/>
                        <a:pt x="0" y="351"/>
                        <a:pt x="230" y="376"/>
                      </a:cubicBezTo>
                      <a:cubicBezTo>
                        <a:pt x="448" y="351"/>
                        <a:pt x="448" y="25"/>
                        <a:pt x="23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2" name="Google Shape;972;p3"/>
                <p:cNvSpPr/>
                <p:nvPr/>
              </p:nvSpPr>
              <p:spPr>
                <a:xfrm>
                  <a:off x="736379" y="166868"/>
                  <a:ext cx="14509" cy="15185"/>
                </a:xfrm>
                <a:custGeom>
                  <a:avLst/>
                  <a:gdLst/>
                  <a:ahLst/>
                  <a:cxnLst/>
                  <a:rect l="l" t="t" r="r" b="b"/>
                  <a:pathLst>
                    <a:path w="279" h="292" extrusionOk="0">
                      <a:moveTo>
                        <a:pt x="134" y="1"/>
                      </a:moveTo>
                      <a:cubicBezTo>
                        <a:pt x="1" y="49"/>
                        <a:pt x="1" y="243"/>
                        <a:pt x="134" y="291"/>
                      </a:cubicBezTo>
                      <a:cubicBezTo>
                        <a:pt x="279" y="243"/>
                        <a:pt x="279" y="49"/>
                        <a:pt x="13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3" name="Google Shape;973;p3"/>
                <p:cNvSpPr/>
                <p:nvPr/>
              </p:nvSpPr>
              <p:spPr>
                <a:xfrm>
                  <a:off x="1127017" y="156780"/>
                  <a:ext cx="64847" cy="50494"/>
                </a:xfrm>
                <a:custGeom>
                  <a:avLst/>
                  <a:gdLst/>
                  <a:ahLst/>
                  <a:cxnLst/>
                  <a:rect l="l" t="t" r="r" b="b"/>
                  <a:pathLst>
                    <a:path w="1247" h="971" extrusionOk="0">
                      <a:moveTo>
                        <a:pt x="569" y="0"/>
                      </a:moveTo>
                      <a:cubicBezTo>
                        <a:pt x="412" y="0"/>
                        <a:pt x="259" y="71"/>
                        <a:pt x="158" y="183"/>
                      </a:cubicBezTo>
                      <a:cubicBezTo>
                        <a:pt x="1" y="352"/>
                        <a:pt x="1" y="618"/>
                        <a:pt x="158" y="776"/>
                      </a:cubicBezTo>
                      <a:cubicBezTo>
                        <a:pt x="259" y="899"/>
                        <a:pt x="412" y="970"/>
                        <a:pt x="569" y="970"/>
                      </a:cubicBezTo>
                      <a:cubicBezTo>
                        <a:pt x="581" y="970"/>
                        <a:pt x="593" y="970"/>
                        <a:pt x="605" y="969"/>
                      </a:cubicBezTo>
                      <a:cubicBezTo>
                        <a:pt x="726" y="969"/>
                        <a:pt x="847" y="909"/>
                        <a:pt x="944" y="824"/>
                      </a:cubicBezTo>
                      <a:cubicBezTo>
                        <a:pt x="1247" y="522"/>
                        <a:pt x="1029" y="1"/>
                        <a:pt x="605" y="1"/>
                      </a:cubicBezTo>
                      <a:cubicBezTo>
                        <a:pt x="593" y="1"/>
                        <a:pt x="581" y="0"/>
                        <a:pt x="56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4" name="Google Shape;974;p3"/>
                <p:cNvSpPr/>
                <p:nvPr/>
              </p:nvSpPr>
              <p:spPr>
                <a:xfrm>
                  <a:off x="1271114" y="81949"/>
                  <a:ext cx="45294" cy="44566"/>
                </a:xfrm>
                <a:custGeom>
                  <a:avLst/>
                  <a:gdLst/>
                  <a:ahLst/>
                  <a:cxnLst/>
                  <a:rect l="l" t="t" r="r" b="b"/>
                  <a:pathLst>
                    <a:path w="871" h="857" extrusionOk="0">
                      <a:moveTo>
                        <a:pt x="435" y="1"/>
                      </a:moveTo>
                      <a:cubicBezTo>
                        <a:pt x="266" y="1"/>
                        <a:pt x="109" y="110"/>
                        <a:pt x="60" y="279"/>
                      </a:cubicBezTo>
                      <a:cubicBezTo>
                        <a:pt x="80" y="245"/>
                        <a:pt x="90" y="228"/>
                        <a:pt x="91" y="228"/>
                      </a:cubicBezTo>
                      <a:lnTo>
                        <a:pt x="91" y="228"/>
                      </a:lnTo>
                      <a:cubicBezTo>
                        <a:pt x="93" y="228"/>
                        <a:pt x="77" y="263"/>
                        <a:pt x="48" y="328"/>
                      </a:cubicBezTo>
                      <a:cubicBezTo>
                        <a:pt x="41" y="349"/>
                        <a:pt x="38" y="375"/>
                        <a:pt x="37" y="400"/>
                      </a:cubicBezTo>
                      <a:lnTo>
                        <a:pt x="37" y="400"/>
                      </a:lnTo>
                      <a:cubicBezTo>
                        <a:pt x="0" y="594"/>
                        <a:pt x="68" y="790"/>
                        <a:pt x="290" y="848"/>
                      </a:cubicBezTo>
                      <a:cubicBezTo>
                        <a:pt x="326" y="854"/>
                        <a:pt x="363" y="857"/>
                        <a:pt x="399" y="857"/>
                      </a:cubicBezTo>
                      <a:cubicBezTo>
                        <a:pt x="435" y="857"/>
                        <a:pt x="472" y="854"/>
                        <a:pt x="508" y="848"/>
                      </a:cubicBezTo>
                      <a:cubicBezTo>
                        <a:pt x="568" y="823"/>
                        <a:pt x="629" y="799"/>
                        <a:pt x="677" y="751"/>
                      </a:cubicBezTo>
                      <a:lnTo>
                        <a:pt x="677" y="751"/>
                      </a:lnTo>
                      <a:lnTo>
                        <a:pt x="629" y="775"/>
                      </a:lnTo>
                      <a:cubicBezTo>
                        <a:pt x="798" y="666"/>
                        <a:pt x="871" y="461"/>
                        <a:pt x="810" y="279"/>
                      </a:cubicBezTo>
                      <a:cubicBezTo>
                        <a:pt x="762" y="110"/>
                        <a:pt x="605" y="1"/>
                        <a:pt x="43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5" name="Google Shape;975;p3"/>
                <p:cNvSpPr/>
                <p:nvPr/>
              </p:nvSpPr>
              <p:spPr>
                <a:xfrm>
                  <a:off x="855880" y="828642"/>
                  <a:ext cx="27769" cy="20801"/>
                </a:xfrm>
                <a:custGeom>
                  <a:avLst/>
                  <a:gdLst/>
                  <a:ahLst/>
                  <a:cxnLst/>
                  <a:rect l="l" t="t" r="r" b="b"/>
                  <a:pathLst>
                    <a:path w="534" h="400" extrusionOk="0">
                      <a:moveTo>
                        <a:pt x="267" y="1"/>
                      </a:moveTo>
                      <a:cubicBezTo>
                        <a:pt x="1" y="1"/>
                        <a:pt x="1" y="400"/>
                        <a:pt x="267" y="400"/>
                      </a:cubicBezTo>
                      <a:cubicBezTo>
                        <a:pt x="533" y="400"/>
                        <a:pt x="533" y="1"/>
                        <a:pt x="26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6" name="Google Shape;976;p3"/>
                <p:cNvSpPr/>
                <p:nvPr/>
              </p:nvSpPr>
              <p:spPr>
                <a:xfrm>
                  <a:off x="918178" y="785273"/>
                  <a:ext cx="32138" cy="23297"/>
                </a:xfrm>
                <a:custGeom>
                  <a:avLst/>
                  <a:gdLst/>
                  <a:ahLst/>
                  <a:cxnLst/>
                  <a:rect l="l" t="t" r="r" b="b"/>
                  <a:pathLst>
                    <a:path w="618" h="448" extrusionOk="0">
                      <a:moveTo>
                        <a:pt x="279" y="0"/>
                      </a:moveTo>
                      <a:cubicBezTo>
                        <a:pt x="0" y="24"/>
                        <a:pt x="0" y="423"/>
                        <a:pt x="279" y="448"/>
                      </a:cubicBezTo>
                      <a:lnTo>
                        <a:pt x="315" y="448"/>
                      </a:lnTo>
                      <a:cubicBezTo>
                        <a:pt x="617" y="448"/>
                        <a:pt x="617" y="0"/>
                        <a:pt x="31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7" name="Google Shape;977;p3"/>
                <p:cNvSpPr/>
                <p:nvPr/>
              </p:nvSpPr>
              <p:spPr>
                <a:xfrm>
                  <a:off x="991136" y="773936"/>
                  <a:ext cx="1300" cy="676"/>
                </a:xfrm>
                <a:custGeom>
                  <a:avLst/>
                  <a:gdLst/>
                  <a:ahLst/>
                  <a:cxnLst/>
                  <a:rect l="l" t="t" r="r" b="b"/>
                  <a:pathLst>
                    <a:path w="25" h="13" extrusionOk="0">
                      <a:moveTo>
                        <a:pt x="13" y="0"/>
                      </a:moveTo>
                      <a:cubicBezTo>
                        <a:pt x="1" y="0"/>
                        <a:pt x="1" y="12"/>
                        <a:pt x="13" y="12"/>
                      </a:cubicBezTo>
                      <a:cubicBezTo>
                        <a:pt x="25" y="12"/>
                        <a:pt x="25" y="0"/>
                        <a:pt x="1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8" name="Google Shape;978;p3"/>
                <p:cNvSpPr/>
                <p:nvPr/>
              </p:nvSpPr>
              <p:spPr>
                <a:xfrm>
                  <a:off x="1066643" y="748143"/>
                  <a:ext cx="26469" cy="22049"/>
                </a:xfrm>
                <a:custGeom>
                  <a:avLst/>
                  <a:gdLst/>
                  <a:ahLst/>
                  <a:cxnLst/>
                  <a:rect l="l" t="t" r="r" b="b"/>
                  <a:pathLst>
                    <a:path w="509" h="424" extrusionOk="0">
                      <a:moveTo>
                        <a:pt x="254" y="0"/>
                      </a:moveTo>
                      <a:cubicBezTo>
                        <a:pt x="0" y="25"/>
                        <a:pt x="0" y="400"/>
                        <a:pt x="254" y="424"/>
                      </a:cubicBezTo>
                      <a:cubicBezTo>
                        <a:pt x="508" y="400"/>
                        <a:pt x="508" y="25"/>
                        <a:pt x="25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9" name="Google Shape;979;p3"/>
                <p:cNvSpPr/>
                <p:nvPr/>
              </p:nvSpPr>
              <p:spPr>
                <a:xfrm>
                  <a:off x="1124521" y="754436"/>
                  <a:ext cx="32762" cy="24597"/>
                </a:xfrm>
                <a:custGeom>
                  <a:avLst/>
                  <a:gdLst/>
                  <a:ahLst/>
                  <a:cxnLst/>
                  <a:rect l="l" t="t" r="r" b="b"/>
                  <a:pathLst>
                    <a:path w="630" h="473" extrusionOk="0">
                      <a:moveTo>
                        <a:pt x="315" y="0"/>
                      </a:moveTo>
                      <a:cubicBezTo>
                        <a:pt x="0" y="0"/>
                        <a:pt x="0" y="472"/>
                        <a:pt x="315" y="472"/>
                      </a:cubicBezTo>
                      <a:cubicBezTo>
                        <a:pt x="629" y="472"/>
                        <a:pt x="629" y="0"/>
                        <a:pt x="31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0" name="Google Shape;980;p3"/>
                <p:cNvSpPr/>
                <p:nvPr/>
              </p:nvSpPr>
              <p:spPr>
                <a:xfrm>
                  <a:off x="1186143" y="792189"/>
                  <a:ext cx="32138" cy="25169"/>
                </a:xfrm>
                <a:custGeom>
                  <a:avLst/>
                  <a:gdLst/>
                  <a:ahLst/>
                  <a:cxnLst/>
                  <a:rect l="l" t="t" r="r" b="b"/>
                  <a:pathLst>
                    <a:path w="618" h="484" extrusionOk="0">
                      <a:moveTo>
                        <a:pt x="315" y="0"/>
                      </a:moveTo>
                      <a:cubicBezTo>
                        <a:pt x="1" y="24"/>
                        <a:pt x="1" y="460"/>
                        <a:pt x="315" y="484"/>
                      </a:cubicBezTo>
                      <a:cubicBezTo>
                        <a:pt x="618" y="460"/>
                        <a:pt x="618" y="24"/>
                        <a:pt x="31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1" name="Google Shape;981;p3"/>
                <p:cNvSpPr/>
                <p:nvPr/>
              </p:nvSpPr>
              <p:spPr>
                <a:xfrm>
                  <a:off x="952759" y="134159"/>
                  <a:ext cx="25221" cy="18929"/>
                </a:xfrm>
                <a:custGeom>
                  <a:avLst/>
                  <a:gdLst/>
                  <a:ahLst/>
                  <a:cxnLst/>
                  <a:rect l="l" t="t" r="r" b="b"/>
                  <a:pathLst>
                    <a:path w="485" h="364" extrusionOk="0">
                      <a:moveTo>
                        <a:pt x="243" y="1"/>
                      </a:moveTo>
                      <a:cubicBezTo>
                        <a:pt x="1" y="1"/>
                        <a:pt x="1" y="364"/>
                        <a:pt x="243" y="364"/>
                      </a:cubicBezTo>
                      <a:cubicBezTo>
                        <a:pt x="485" y="364"/>
                        <a:pt x="485" y="1"/>
                        <a:pt x="24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2" name="Google Shape;982;p3"/>
                <p:cNvSpPr/>
                <p:nvPr/>
              </p:nvSpPr>
              <p:spPr>
                <a:xfrm>
                  <a:off x="1162003" y="-193233"/>
                  <a:ext cx="32636" cy="26109"/>
                </a:xfrm>
                <a:custGeom>
                  <a:avLst/>
                  <a:gdLst/>
                  <a:ahLst/>
                  <a:cxnLst/>
                  <a:rect l="l" t="t" r="r" b="b"/>
                  <a:pathLst>
                    <a:path w="485" h="388" extrusionOk="0">
                      <a:moveTo>
                        <a:pt x="243" y="1"/>
                      </a:moveTo>
                      <a:cubicBezTo>
                        <a:pt x="1" y="13"/>
                        <a:pt x="1" y="364"/>
                        <a:pt x="243" y="388"/>
                      </a:cubicBezTo>
                      <a:cubicBezTo>
                        <a:pt x="485" y="364"/>
                        <a:pt x="485" y="13"/>
                        <a:pt x="24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3" name="Google Shape;983;p3"/>
                <p:cNvSpPr/>
                <p:nvPr/>
              </p:nvSpPr>
              <p:spPr>
                <a:xfrm>
                  <a:off x="756504" y="914185"/>
                  <a:ext cx="35310" cy="25845"/>
                </a:xfrm>
                <a:custGeom>
                  <a:avLst/>
                  <a:gdLst/>
                  <a:ahLst/>
                  <a:cxnLst/>
                  <a:rect l="l" t="t" r="r" b="b"/>
                  <a:pathLst>
                    <a:path w="679" h="497" extrusionOk="0">
                      <a:moveTo>
                        <a:pt x="339" y="1"/>
                      </a:moveTo>
                      <a:cubicBezTo>
                        <a:pt x="1" y="1"/>
                        <a:pt x="1" y="497"/>
                        <a:pt x="339" y="497"/>
                      </a:cubicBezTo>
                      <a:cubicBezTo>
                        <a:pt x="678" y="497"/>
                        <a:pt x="678" y="1"/>
                        <a:pt x="33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4" name="Google Shape;984;p3"/>
                <p:cNvSpPr/>
                <p:nvPr/>
              </p:nvSpPr>
              <p:spPr>
                <a:xfrm>
                  <a:off x="819426" y="906645"/>
                  <a:ext cx="23921" cy="17681"/>
                </a:xfrm>
                <a:custGeom>
                  <a:avLst/>
                  <a:gdLst/>
                  <a:ahLst/>
                  <a:cxnLst/>
                  <a:rect l="l" t="t" r="r" b="b"/>
                  <a:pathLst>
                    <a:path w="460" h="340" extrusionOk="0">
                      <a:moveTo>
                        <a:pt x="230" y="1"/>
                      </a:moveTo>
                      <a:cubicBezTo>
                        <a:pt x="4" y="1"/>
                        <a:pt x="0" y="340"/>
                        <a:pt x="219" y="340"/>
                      </a:cubicBezTo>
                      <a:cubicBezTo>
                        <a:pt x="222" y="340"/>
                        <a:pt x="226" y="340"/>
                        <a:pt x="230" y="339"/>
                      </a:cubicBezTo>
                      <a:cubicBezTo>
                        <a:pt x="460" y="339"/>
                        <a:pt x="460" y="1"/>
                        <a:pt x="23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5" name="Google Shape;985;p3"/>
                <p:cNvSpPr/>
                <p:nvPr/>
              </p:nvSpPr>
              <p:spPr>
                <a:xfrm>
                  <a:off x="833883" y="845647"/>
                  <a:ext cx="33386" cy="25221"/>
                </a:xfrm>
                <a:custGeom>
                  <a:avLst/>
                  <a:gdLst/>
                  <a:ahLst/>
                  <a:cxnLst/>
                  <a:rect l="l" t="t" r="r" b="b"/>
                  <a:pathLst>
                    <a:path w="642" h="485" extrusionOk="0">
                      <a:moveTo>
                        <a:pt x="327" y="0"/>
                      </a:moveTo>
                      <a:cubicBezTo>
                        <a:pt x="1" y="0"/>
                        <a:pt x="1" y="484"/>
                        <a:pt x="327" y="484"/>
                      </a:cubicBezTo>
                      <a:cubicBezTo>
                        <a:pt x="642" y="484"/>
                        <a:pt x="642" y="0"/>
                        <a:pt x="3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6" name="Google Shape;986;p3"/>
                <p:cNvSpPr/>
                <p:nvPr/>
              </p:nvSpPr>
              <p:spPr>
                <a:xfrm>
                  <a:off x="931386" y="870191"/>
                  <a:ext cx="37182" cy="29589"/>
                </a:xfrm>
                <a:custGeom>
                  <a:avLst/>
                  <a:gdLst/>
                  <a:ahLst/>
                  <a:cxnLst/>
                  <a:rect l="l" t="t" r="r" b="b"/>
                  <a:pathLst>
                    <a:path w="715" h="569" extrusionOk="0">
                      <a:moveTo>
                        <a:pt x="363" y="0"/>
                      </a:moveTo>
                      <a:cubicBezTo>
                        <a:pt x="1" y="24"/>
                        <a:pt x="1" y="544"/>
                        <a:pt x="363" y="569"/>
                      </a:cubicBezTo>
                      <a:cubicBezTo>
                        <a:pt x="714" y="544"/>
                        <a:pt x="714" y="24"/>
                        <a:pt x="36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7" name="Google Shape;987;p3"/>
                <p:cNvSpPr/>
                <p:nvPr/>
              </p:nvSpPr>
              <p:spPr>
                <a:xfrm>
                  <a:off x="934558" y="824274"/>
                  <a:ext cx="39678" cy="30213"/>
                </a:xfrm>
                <a:custGeom>
                  <a:avLst/>
                  <a:gdLst/>
                  <a:ahLst/>
                  <a:cxnLst/>
                  <a:rect l="l" t="t" r="r" b="b"/>
                  <a:pathLst>
                    <a:path w="763" h="581" extrusionOk="0">
                      <a:moveTo>
                        <a:pt x="375" y="0"/>
                      </a:moveTo>
                      <a:cubicBezTo>
                        <a:pt x="0" y="0"/>
                        <a:pt x="0" y="581"/>
                        <a:pt x="375" y="581"/>
                      </a:cubicBezTo>
                      <a:cubicBezTo>
                        <a:pt x="762" y="581"/>
                        <a:pt x="762" y="0"/>
                        <a:pt x="37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8" name="Google Shape;988;p3"/>
                <p:cNvSpPr/>
                <p:nvPr/>
              </p:nvSpPr>
              <p:spPr>
                <a:xfrm>
                  <a:off x="999301" y="768892"/>
                  <a:ext cx="23349" cy="18929"/>
                </a:xfrm>
                <a:custGeom>
                  <a:avLst/>
                  <a:gdLst/>
                  <a:ahLst/>
                  <a:cxnLst/>
                  <a:rect l="l" t="t" r="r" b="b"/>
                  <a:pathLst>
                    <a:path w="449" h="364" extrusionOk="0">
                      <a:moveTo>
                        <a:pt x="231" y="1"/>
                      </a:moveTo>
                      <a:cubicBezTo>
                        <a:pt x="1" y="13"/>
                        <a:pt x="1" y="339"/>
                        <a:pt x="231" y="363"/>
                      </a:cubicBezTo>
                      <a:cubicBezTo>
                        <a:pt x="449" y="339"/>
                        <a:pt x="449" y="13"/>
                        <a:pt x="23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9" name="Google Shape;989;p3"/>
                <p:cNvSpPr/>
                <p:nvPr/>
              </p:nvSpPr>
              <p:spPr>
                <a:xfrm>
                  <a:off x="960975" y="719178"/>
                  <a:ext cx="31462" cy="25845"/>
                </a:xfrm>
                <a:custGeom>
                  <a:avLst/>
                  <a:gdLst/>
                  <a:ahLst/>
                  <a:cxnLst/>
                  <a:rect l="l" t="t" r="r" b="b"/>
                  <a:pathLst>
                    <a:path w="605" h="497" extrusionOk="0">
                      <a:moveTo>
                        <a:pt x="302" y="1"/>
                      </a:moveTo>
                      <a:cubicBezTo>
                        <a:pt x="0" y="25"/>
                        <a:pt x="0" y="473"/>
                        <a:pt x="302" y="497"/>
                      </a:cubicBezTo>
                      <a:cubicBezTo>
                        <a:pt x="605" y="473"/>
                        <a:pt x="605" y="25"/>
                        <a:pt x="30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0" name="Google Shape;990;p3"/>
                <p:cNvSpPr/>
                <p:nvPr/>
              </p:nvSpPr>
              <p:spPr>
                <a:xfrm>
                  <a:off x="1035182" y="744347"/>
                  <a:ext cx="35882" cy="29017"/>
                </a:xfrm>
                <a:custGeom>
                  <a:avLst/>
                  <a:gdLst/>
                  <a:ahLst/>
                  <a:cxnLst/>
                  <a:rect l="l" t="t" r="r" b="b"/>
                  <a:pathLst>
                    <a:path w="690" h="558" extrusionOk="0">
                      <a:moveTo>
                        <a:pt x="351" y="1"/>
                      </a:moveTo>
                      <a:cubicBezTo>
                        <a:pt x="0" y="25"/>
                        <a:pt x="0" y="521"/>
                        <a:pt x="351" y="557"/>
                      </a:cubicBezTo>
                      <a:cubicBezTo>
                        <a:pt x="690" y="521"/>
                        <a:pt x="690" y="25"/>
                        <a:pt x="35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1" name="Google Shape;991;p3"/>
                <p:cNvSpPr/>
                <p:nvPr/>
              </p:nvSpPr>
              <p:spPr>
                <a:xfrm>
                  <a:off x="1105020" y="826146"/>
                  <a:ext cx="34010" cy="25845"/>
                </a:xfrm>
                <a:custGeom>
                  <a:avLst/>
                  <a:gdLst/>
                  <a:ahLst/>
                  <a:cxnLst/>
                  <a:rect l="l" t="t" r="r" b="b"/>
                  <a:pathLst>
                    <a:path w="654" h="497" extrusionOk="0">
                      <a:moveTo>
                        <a:pt x="327" y="0"/>
                      </a:moveTo>
                      <a:cubicBezTo>
                        <a:pt x="0" y="0"/>
                        <a:pt x="0" y="496"/>
                        <a:pt x="327" y="496"/>
                      </a:cubicBezTo>
                      <a:cubicBezTo>
                        <a:pt x="653" y="496"/>
                        <a:pt x="653" y="0"/>
                        <a:pt x="3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2" name="Google Shape;992;p3"/>
                <p:cNvSpPr/>
                <p:nvPr/>
              </p:nvSpPr>
              <p:spPr>
                <a:xfrm>
                  <a:off x="1160974" y="832438"/>
                  <a:ext cx="36558" cy="28965"/>
                </a:xfrm>
                <a:custGeom>
                  <a:avLst/>
                  <a:gdLst/>
                  <a:ahLst/>
                  <a:cxnLst/>
                  <a:rect l="l" t="t" r="r" b="b"/>
                  <a:pathLst>
                    <a:path w="703" h="557" extrusionOk="0">
                      <a:moveTo>
                        <a:pt x="352" y="0"/>
                      </a:moveTo>
                      <a:cubicBezTo>
                        <a:pt x="1" y="24"/>
                        <a:pt x="1" y="533"/>
                        <a:pt x="352" y="557"/>
                      </a:cubicBezTo>
                      <a:cubicBezTo>
                        <a:pt x="702" y="533"/>
                        <a:pt x="702" y="24"/>
                        <a:pt x="35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3" name="Google Shape;993;p3"/>
                <p:cNvSpPr/>
                <p:nvPr/>
              </p:nvSpPr>
              <p:spPr>
                <a:xfrm>
                  <a:off x="1258478" y="892812"/>
                  <a:ext cx="9516" cy="7592"/>
                </a:xfrm>
                <a:custGeom>
                  <a:avLst/>
                  <a:gdLst/>
                  <a:ahLst/>
                  <a:cxnLst/>
                  <a:rect l="l" t="t" r="r" b="b"/>
                  <a:pathLst>
                    <a:path w="183" h="146" extrusionOk="0">
                      <a:moveTo>
                        <a:pt x="98" y="1"/>
                      </a:moveTo>
                      <a:cubicBezTo>
                        <a:pt x="1" y="1"/>
                        <a:pt x="1" y="146"/>
                        <a:pt x="98" y="146"/>
                      </a:cubicBezTo>
                      <a:cubicBezTo>
                        <a:pt x="182" y="146"/>
                        <a:pt x="182" y="1"/>
                        <a:pt x="9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4" name="Google Shape;994;p3"/>
                <p:cNvSpPr/>
                <p:nvPr/>
              </p:nvSpPr>
              <p:spPr>
                <a:xfrm>
                  <a:off x="1234609" y="833062"/>
                  <a:ext cx="34010" cy="27717"/>
                </a:xfrm>
                <a:custGeom>
                  <a:avLst/>
                  <a:gdLst/>
                  <a:ahLst/>
                  <a:cxnLst/>
                  <a:rect l="l" t="t" r="r" b="b"/>
                  <a:pathLst>
                    <a:path w="654" h="533" extrusionOk="0">
                      <a:moveTo>
                        <a:pt x="327" y="0"/>
                      </a:moveTo>
                      <a:cubicBezTo>
                        <a:pt x="0" y="25"/>
                        <a:pt x="0" y="508"/>
                        <a:pt x="327" y="533"/>
                      </a:cubicBezTo>
                      <a:cubicBezTo>
                        <a:pt x="653" y="508"/>
                        <a:pt x="653" y="25"/>
                        <a:pt x="32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5" name="Google Shape;995;p3"/>
                <p:cNvSpPr/>
                <p:nvPr/>
              </p:nvSpPr>
              <p:spPr>
                <a:xfrm>
                  <a:off x="1004345" y="801601"/>
                  <a:ext cx="61103" cy="61051"/>
                </a:xfrm>
                <a:custGeom>
                  <a:avLst/>
                  <a:gdLst/>
                  <a:ahLst/>
                  <a:cxnLst/>
                  <a:rect l="l" t="t" r="r" b="b"/>
                  <a:pathLst>
                    <a:path w="1175" h="1174" extrusionOk="0">
                      <a:moveTo>
                        <a:pt x="593" y="1"/>
                      </a:moveTo>
                      <a:cubicBezTo>
                        <a:pt x="569" y="557"/>
                        <a:pt x="557" y="569"/>
                        <a:pt x="1" y="593"/>
                      </a:cubicBezTo>
                      <a:cubicBezTo>
                        <a:pt x="557" y="605"/>
                        <a:pt x="569" y="617"/>
                        <a:pt x="593" y="1174"/>
                      </a:cubicBezTo>
                      <a:cubicBezTo>
                        <a:pt x="606" y="617"/>
                        <a:pt x="618" y="605"/>
                        <a:pt x="1174" y="593"/>
                      </a:cubicBezTo>
                      <a:cubicBezTo>
                        <a:pt x="618" y="569"/>
                        <a:pt x="606" y="557"/>
                        <a:pt x="59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6" name="Google Shape;996;p3"/>
                <p:cNvSpPr/>
                <p:nvPr/>
              </p:nvSpPr>
              <p:spPr>
                <a:xfrm>
                  <a:off x="729359" y="902588"/>
                  <a:ext cx="11181" cy="9880"/>
                </a:xfrm>
                <a:custGeom>
                  <a:avLst/>
                  <a:gdLst/>
                  <a:ahLst/>
                  <a:cxnLst/>
                  <a:rect l="l" t="t" r="r" b="b"/>
                  <a:pathLst>
                    <a:path w="215" h="190" extrusionOk="0">
                      <a:moveTo>
                        <a:pt x="108" y="0"/>
                      </a:moveTo>
                      <a:cubicBezTo>
                        <a:pt x="66" y="0"/>
                        <a:pt x="25" y="25"/>
                        <a:pt x="15" y="79"/>
                      </a:cubicBezTo>
                      <a:cubicBezTo>
                        <a:pt x="1" y="148"/>
                        <a:pt x="58" y="190"/>
                        <a:pt x="115" y="190"/>
                      </a:cubicBezTo>
                      <a:cubicBezTo>
                        <a:pt x="157" y="190"/>
                        <a:pt x="198" y="167"/>
                        <a:pt x="208" y="115"/>
                      </a:cubicBezTo>
                      <a:cubicBezTo>
                        <a:pt x="215" y="41"/>
                        <a:pt x="161" y="0"/>
                        <a:pt x="10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7" name="Google Shape;997;p3"/>
                <p:cNvSpPr/>
                <p:nvPr/>
              </p:nvSpPr>
              <p:spPr>
                <a:xfrm>
                  <a:off x="759312" y="910805"/>
                  <a:ext cx="24025" cy="20489"/>
                </a:xfrm>
                <a:custGeom>
                  <a:avLst/>
                  <a:gdLst/>
                  <a:ahLst/>
                  <a:cxnLst/>
                  <a:rect l="l" t="t" r="r" b="b"/>
                  <a:pathLst>
                    <a:path w="462" h="394" extrusionOk="0">
                      <a:moveTo>
                        <a:pt x="228" y="1"/>
                      </a:moveTo>
                      <a:cubicBezTo>
                        <a:pt x="137" y="1"/>
                        <a:pt x="44" y="52"/>
                        <a:pt x="7" y="163"/>
                      </a:cubicBezTo>
                      <a:cubicBezTo>
                        <a:pt x="0" y="307"/>
                        <a:pt x="119" y="393"/>
                        <a:pt x="238" y="393"/>
                      </a:cubicBezTo>
                      <a:cubicBezTo>
                        <a:pt x="328" y="393"/>
                        <a:pt x="418" y="344"/>
                        <a:pt x="455" y="235"/>
                      </a:cubicBezTo>
                      <a:cubicBezTo>
                        <a:pt x="461" y="85"/>
                        <a:pt x="346" y="1"/>
                        <a:pt x="22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8" name="Google Shape;998;p3"/>
                <p:cNvSpPr/>
                <p:nvPr/>
              </p:nvSpPr>
              <p:spPr>
                <a:xfrm>
                  <a:off x="794361" y="780592"/>
                  <a:ext cx="35414" cy="30733"/>
                </a:xfrm>
                <a:custGeom>
                  <a:avLst/>
                  <a:gdLst/>
                  <a:ahLst/>
                  <a:cxnLst/>
                  <a:rect l="l" t="t" r="r" b="b"/>
                  <a:pathLst>
                    <a:path w="681" h="591" extrusionOk="0">
                      <a:moveTo>
                        <a:pt x="335" y="1"/>
                      </a:moveTo>
                      <a:cubicBezTo>
                        <a:pt x="201" y="1"/>
                        <a:pt x="67" y="78"/>
                        <a:pt x="35" y="247"/>
                      </a:cubicBezTo>
                      <a:cubicBezTo>
                        <a:pt x="1" y="465"/>
                        <a:pt x="173" y="590"/>
                        <a:pt x="343" y="590"/>
                      </a:cubicBezTo>
                      <a:cubicBezTo>
                        <a:pt x="476" y="590"/>
                        <a:pt x="608" y="514"/>
                        <a:pt x="640" y="344"/>
                      </a:cubicBezTo>
                      <a:cubicBezTo>
                        <a:pt x="680" y="127"/>
                        <a:pt x="507" y="1"/>
                        <a:pt x="33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9" name="Google Shape;999;p3"/>
                <p:cNvSpPr/>
                <p:nvPr/>
              </p:nvSpPr>
              <p:spPr>
                <a:xfrm>
                  <a:off x="876004" y="778616"/>
                  <a:ext cx="37806" cy="31618"/>
                </a:xfrm>
                <a:custGeom>
                  <a:avLst/>
                  <a:gdLst/>
                  <a:ahLst/>
                  <a:cxnLst/>
                  <a:rect l="l" t="t" r="r" b="b"/>
                  <a:pathLst>
                    <a:path w="727" h="608" extrusionOk="0">
                      <a:moveTo>
                        <a:pt x="323" y="0"/>
                      </a:moveTo>
                      <a:cubicBezTo>
                        <a:pt x="180" y="0"/>
                        <a:pt x="58" y="102"/>
                        <a:pt x="37" y="249"/>
                      </a:cubicBezTo>
                      <a:cubicBezTo>
                        <a:pt x="1" y="449"/>
                        <a:pt x="163" y="608"/>
                        <a:pt x="338" y="608"/>
                      </a:cubicBezTo>
                      <a:cubicBezTo>
                        <a:pt x="396" y="608"/>
                        <a:pt x="455" y="591"/>
                        <a:pt x="509" y="551"/>
                      </a:cubicBezTo>
                      <a:cubicBezTo>
                        <a:pt x="727" y="394"/>
                        <a:pt x="654" y="43"/>
                        <a:pt x="388" y="7"/>
                      </a:cubicBezTo>
                      <a:cubicBezTo>
                        <a:pt x="366" y="2"/>
                        <a:pt x="344" y="0"/>
                        <a:pt x="323"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0" name="Google Shape;1000;p3"/>
                <p:cNvSpPr/>
                <p:nvPr/>
              </p:nvSpPr>
              <p:spPr>
                <a:xfrm>
                  <a:off x="846363" y="715330"/>
                  <a:ext cx="24129" cy="21893"/>
                </a:xfrm>
                <a:custGeom>
                  <a:avLst/>
                  <a:gdLst/>
                  <a:ahLst/>
                  <a:cxnLst/>
                  <a:rect l="l" t="t" r="r" b="b"/>
                  <a:pathLst>
                    <a:path w="464" h="421" extrusionOk="0">
                      <a:moveTo>
                        <a:pt x="226" y="1"/>
                      </a:moveTo>
                      <a:cubicBezTo>
                        <a:pt x="133" y="1"/>
                        <a:pt x="41" y="55"/>
                        <a:pt x="15" y="172"/>
                      </a:cubicBezTo>
                      <a:cubicBezTo>
                        <a:pt x="1" y="329"/>
                        <a:pt x="122" y="420"/>
                        <a:pt x="241" y="420"/>
                      </a:cubicBezTo>
                      <a:cubicBezTo>
                        <a:pt x="333" y="420"/>
                        <a:pt x="424" y="365"/>
                        <a:pt x="450" y="244"/>
                      </a:cubicBezTo>
                      <a:cubicBezTo>
                        <a:pt x="464" y="88"/>
                        <a:pt x="344" y="1"/>
                        <a:pt x="22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1" name="Google Shape;1001;p3"/>
                <p:cNvSpPr/>
                <p:nvPr/>
              </p:nvSpPr>
              <p:spPr>
                <a:xfrm>
                  <a:off x="949743" y="708102"/>
                  <a:ext cx="28133" cy="25221"/>
                </a:xfrm>
                <a:custGeom>
                  <a:avLst/>
                  <a:gdLst/>
                  <a:ahLst/>
                  <a:cxnLst/>
                  <a:rect l="l" t="t" r="r" b="b"/>
                  <a:pathLst>
                    <a:path w="541" h="485" extrusionOk="0">
                      <a:moveTo>
                        <a:pt x="268" y="0"/>
                      </a:moveTo>
                      <a:cubicBezTo>
                        <a:pt x="161" y="0"/>
                        <a:pt x="56" y="64"/>
                        <a:pt x="35" y="202"/>
                      </a:cubicBezTo>
                      <a:cubicBezTo>
                        <a:pt x="0" y="380"/>
                        <a:pt x="141" y="484"/>
                        <a:pt x="278" y="484"/>
                      </a:cubicBezTo>
                      <a:cubicBezTo>
                        <a:pt x="382" y="484"/>
                        <a:pt x="485" y="423"/>
                        <a:pt x="506" y="286"/>
                      </a:cubicBezTo>
                      <a:cubicBezTo>
                        <a:pt x="540" y="103"/>
                        <a:pt x="403" y="0"/>
                        <a:pt x="268"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2" name="Google Shape;1002;p3"/>
                <p:cNvSpPr/>
                <p:nvPr/>
              </p:nvSpPr>
              <p:spPr>
                <a:xfrm>
                  <a:off x="1005801" y="717254"/>
                  <a:ext cx="29225" cy="25689"/>
                </a:xfrm>
                <a:custGeom>
                  <a:avLst/>
                  <a:gdLst/>
                  <a:ahLst/>
                  <a:cxnLst/>
                  <a:rect l="l" t="t" r="r" b="b"/>
                  <a:pathLst>
                    <a:path w="562" h="494" extrusionOk="0">
                      <a:moveTo>
                        <a:pt x="274" y="1"/>
                      </a:moveTo>
                      <a:cubicBezTo>
                        <a:pt x="163" y="1"/>
                        <a:pt x="53" y="65"/>
                        <a:pt x="21" y="207"/>
                      </a:cubicBezTo>
                      <a:cubicBezTo>
                        <a:pt x="1" y="390"/>
                        <a:pt x="144" y="494"/>
                        <a:pt x="286" y="494"/>
                      </a:cubicBezTo>
                      <a:cubicBezTo>
                        <a:pt x="398" y="494"/>
                        <a:pt x="509" y="430"/>
                        <a:pt x="541" y="292"/>
                      </a:cubicBezTo>
                      <a:cubicBezTo>
                        <a:pt x="562" y="108"/>
                        <a:pt x="417" y="1"/>
                        <a:pt x="27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3" name="Google Shape;1003;p3"/>
                <p:cNvSpPr/>
                <p:nvPr/>
              </p:nvSpPr>
              <p:spPr>
                <a:xfrm>
                  <a:off x="1094412" y="703110"/>
                  <a:ext cx="34426" cy="30317"/>
                </a:xfrm>
                <a:custGeom>
                  <a:avLst/>
                  <a:gdLst/>
                  <a:ahLst/>
                  <a:cxnLst/>
                  <a:rect l="l" t="t" r="r" b="b"/>
                  <a:pathLst>
                    <a:path w="662" h="583" extrusionOk="0">
                      <a:moveTo>
                        <a:pt x="317" y="1"/>
                      </a:moveTo>
                      <a:cubicBezTo>
                        <a:pt x="187" y="1"/>
                        <a:pt x="61" y="75"/>
                        <a:pt x="35" y="237"/>
                      </a:cubicBezTo>
                      <a:cubicBezTo>
                        <a:pt x="1" y="457"/>
                        <a:pt x="176" y="583"/>
                        <a:pt x="345" y="583"/>
                      </a:cubicBezTo>
                      <a:cubicBezTo>
                        <a:pt x="475" y="583"/>
                        <a:pt x="601" y="509"/>
                        <a:pt x="628" y="346"/>
                      </a:cubicBezTo>
                      <a:cubicBezTo>
                        <a:pt x="662" y="127"/>
                        <a:pt x="487" y="1"/>
                        <a:pt x="31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4" name="Google Shape;1004;p3"/>
                <p:cNvSpPr/>
                <p:nvPr/>
              </p:nvSpPr>
              <p:spPr>
                <a:xfrm>
                  <a:off x="1186091" y="688185"/>
                  <a:ext cx="20957" cy="18929"/>
                </a:xfrm>
                <a:custGeom>
                  <a:avLst/>
                  <a:gdLst/>
                  <a:ahLst/>
                  <a:cxnLst/>
                  <a:rect l="l" t="t" r="r" b="b"/>
                  <a:pathLst>
                    <a:path w="403" h="364" extrusionOk="0">
                      <a:moveTo>
                        <a:pt x="197" y="0"/>
                      </a:moveTo>
                      <a:cubicBezTo>
                        <a:pt x="116" y="0"/>
                        <a:pt x="35" y="47"/>
                        <a:pt x="14" y="149"/>
                      </a:cubicBezTo>
                      <a:cubicBezTo>
                        <a:pt x="0" y="285"/>
                        <a:pt x="101" y="364"/>
                        <a:pt x="203" y="364"/>
                      </a:cubicBezTo>
                      <a:cubicBezTo>
                        <a:pt x="282" y="364"/>
                        <a:pt x="362" y="316"/>
                        <a:pt x="389" y="210"/>
                      </a:cubicBezTo>
                      <a:cubicBezTo>
                        <a:pt x="402" y="75"/>
                        <a:pt x="299" y="0"/>
                        <a:pt x="19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5" name="Google Shape;1005;p3"/>
                <p:cNvSpPr/>
                <p:nvPr/>
              </p:nvSpPr>
              <p:spPr>
                <a:xfrm>
                  <a:off x="642568" y="852979"/>
                  <a:ext cx="20957" cy="18981"/>
                </a:xfrm>
                <a:custGeom>
                  <a:avLst/>
                  <a:gdLst/>
                  <a:ahLst/>
                  <a:cxnLst/>
                  <a:rect l="l" t="t" r="r" b="b"/>
                  <a:pathLst>
                    <a:path w="403" h="365" extrusionOk="0">
                      <a:moveTo>
                        <a:pt x="203" y="1"/>
                      </a:moveTo>
                      <a:cubicBezTo>
                        <a:pt x="122" y="1"/>
                        <a:pt x="41" y="48"/>
                        <a:pt x="14" y="150"/>
                      </a:cubicBezTo>
                      <a:cubicBezTo>
                        <a:pt x="1" y="285"/>
                        <a:pt x="105" y="364"/>
                        <a:pt x="208" y="364"/>
                      </a:cubicBezTo>
                      <a:cubicBezTo>
                        <a:pt x="289" y="364"/>
                        <a:pt x="368" y="316"/>
                        <a:pt x="389" y="210"/>
                      </a:cubicBezTo>
                      <a:cubicBezTo>
                        <a:pt x="403" y="75"/>
                        <a:pt x="304" y="1"/>
                        <a:pt x="20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6" name="Google Shape;1006;p3"/>
                <p:cNvSpPr/>
                <p:nvPr/>
              </p:nvSpPr>
              <p:spPr>
                <a:xfrm>
                  <a:off x="706998" y="778668"/>
                  <a:ext cx="32398" cy="28341"/>
                </a:xfrm>
                <a:custGeom>
                  <a:avLst/>
                  <a:gdLst/>
                  <a:ahLst/>
                  <a:cxnLst/>
                  <a:rect l="l" t="t" r="r" b="b"/>
                  <a:pathLst>
                    <a:path w="623" h="545" extrusionOk="0">
                      <a:moveTo>
                        <a:pt x="304" y="0"/>
                      </a:moveTo>
                      <a:cubicBezTo>
                        <a:pt x="181" y="0"/>
                        <a:pt x="58" y="70"/>
                        <a:pt x="21" y="224"/>
                      </a:cubicBezTo>
                      <a:cubicBezTo>
                        <a:pt x="1" y="428"/>
                        <a:pt x="160" y="544"/>
                        <a:pt x="319" y="544"/>
                      </a:cubicBezTo>
                      <a:cubicBezTo>
                        <a:pt x="442" y="544"/>
                        <a:pt x="565" y="474"/>
                        <a:pt x="602" y="321"/>
                      </a:cubicBezTo>
                      <a:cubicBezTo>
                        <a:pt x="622" y="116"/>
                        <a:pt x="463" y="0"/>
                        <a:pt x="30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7" name="Google Shape;1007;p3"/>
                <p:cNvSpPr/>
                <p:nvPr/>
              </p:nvSpPr>
              <p:spPr>
                <a:xfrm>
                  <a:off x="784377" y="853239"/>
                  <a:ext cx="31826" cy="28133"/>
                </a:xfrm>
                <a:custGeom>
                  <a:avLst/>
                  <a:gdLst/>
                  <a:ahLst/>
                  <a:cxnLst/>
                  <a:rect l="l" t="t" r="r" b="b"/>
                  <a:pathLst>
                    <a:path w="612" h="541" extrusionOk="0">
                      <a:moveTo>
                        <a:pt x="290" y="1"/>
                      </a:moveTo>
                      <a:cubicBezTo>
                        <a:pt x="167" y="1"/>
                        <a:pt x="47" y="72"/>
                        <a:pt x="21" y="229"/>
                      </a:cubicBezTo>
                      <a:cubicBezTo>
                        <a:pt x="1" y="427"/>
                        <a:pt x="154" y="541"/>
                        <a:pt x="306" y="541"/>
                      </a:cubicBezTo>
                      <a:cubicBezTo>
                        <a:pt x="424" y="541"/>
                        <a:pt x="541" y="473"/>
                        <a:pt x="578" y="326"/>
                      </a:cubicBezTo>
                      <a:cubicBezTo>
                        <a:pt x="612" y="121"/>
                        <a:pt x="449" y="1"/>
                        <a:pt x="29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8" name="Google Shape;1008;p3"/>
                <p:cNvSpPr/>
                <p:nvPr/>
              </p:nvSpPr>
              <p:spPr>
                <a:xfrm>
                  <a:off x="948287" y="716630"/>
                  <a:ext cx="14665" cy="13209"/>
                </a:xfrm>
                <a:custGeom>
                  <a:avLst/>
                  <a:gdLst/>
                  <a:ahLst/>
                  <a:cxnLst/>
                  <a:rect l="l" t="t" r="r" b="b"/>
                  <a:pathLst>
                    <a:path w="282" h="254" extrusionOk="0">
                      <a:moveTo>
                        <a:pt x="139" y="0"/>
                      </a:moveTo>
                      <a:cubicBezTo>
                        <a:pt x="82" y="0"/>
                        <a:pt x="25" y="35"/>
                        <a:pt x="14" y="110"/>
                      </a:cubicBezTo>
                      <a:cubicBezTo>
                        <a:pt x="1" y="199"/>
                        <a:pt x="75" y="253"/>
                        <a:pt x="147" y="253"/>
                      </a:cubicBezTo>
                      <a:cubicBezTo>
                        <a:pt x="203" y="253"/>
                        <a:pt x="258" y="221"/>
                        <a:pt x="268" y="147"/>
                      </a:cubicBezTo>
                      <a:cubicBezTo>
                        <a:pt x="282" y="53"/>
                        <a:pt x="210" y="0"/>
                        <a:pt x="13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9" name="Google Shape;1009;p3"/>
                <p:cNvSpPr/>
                <p:nvPr/>
              </p:nvSpPr>
              <p:spPr>
                <a:xfrm>
                  <a:off x="872260" y="731399"/>
                  <a:ext cx="32918" cy="24857"/>
                </a:xfrm>
                <a:custGeom>
                  <a:avLst/>
                  <a:gdLst/>
                  <a:ahLst/>
                  <a:cxnLst/>
                  <a:rect l="l" t="t" r="r" b="b"/>
                  <a:pathLst>
                    <a:path w="633" h="478" extrusionOk="0">
                      <a:moveTo>
                        <a:pt x="342" y="1"/>
                      </a:moveTo>
                      <a:cubicBezTo>
                        <a:pt x="246" y="1"/>
                        <a:pt x="149" y="49"/>
                        <a:pt x="97" y="153"/>
                      </a:cubicBezTo>
                      <a:lnTo>
                        <a:pt x="85" y="177"/>
                      </a:lnTo>
                      <a:cubicBezTo>
                        <a:pt x="1" y="360"/>
                        <a:pt x="206" y="477"/>
                        <a:pt x="386" y="477"/>
                      </a:cubicBezTo>
                      <a:cubicBezTo>
                        <a:pt x="516" y="477"/>
                        <a:pt x="633" y="416"/>
                        <a:pt x="617" y="274"/>
                      </a:cubicBezTo>
                      <a:lnTo>
                        <a:pt x="617" y="238"/>
                      </a:lnTo>
                      <a:cubicBezTo>
                        <a:pt x="597" y="86"/>
                        <a:pt x="470" y="1"/>
                        <a:pt x="34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0" name="Google Shape;1010;p3"/>
                <p:cNvSpPr/>
                <p:nvPr/>
              </p:nvSpPr>
              <p:spPr>
                <a:xfrm>
                  <a:off x="888277" y="669985"/>
                  <a:ext cx="36870" cy="34790"/>
                </a:xfrm>
                <a:custGeom>
                  <a:avLst/>
                  <a:gdLst/>
                  <a:ahLst/>
                  <a:cxnLst/>
                  <a:rect l="l" t="t" r="r" b="b"/>
                  <a:pathLst>
                    <a:path w="709" h="669" extrusionOk="0">
                      <a:moveTo>
                        <a:pt x="406" y="632"/>
                      </a:moveTo>
                      <a:lnTo>
                        <a:pt x="406" y="644"/>
                      </a:lnTo>
                      <a:lnTo>
                        <a:pt x="366" y="644"/>
                      </a:lnTo>
                      <a:cubicBezTo>
                        <a:pt x="379" y="642"/>
                        <a:pt x="392" y="638"/>
                        <a:pt x="406" y="632"/>
                      </a:cubicBezTo>
                      <a:close/>
                      <a:moveTo>
                        <a:pt x="307" y="0"/>
                      </a:moveTo>
                      <a:cubicBezTo>
                        <a:pt x="1" y="0"/>
                        <a:pt x="32" y="616"/>
                        <a:pt x="300" y="648"/>
                      </a:cubicBezTo>
                      <a:lnTo>
                        <a:pt x="300" y="648"/>
                      </a:lnTo>
                      <a:cubicBezTo>
                        <a:pt x="346" y="659"/>
                        <a:pt x="399" y="669"/>
                        <a:pt x="442" y="669"/>
                      </a:cubicBezTo>
                      <a:cubicBezTo>
                        <a:pt x="491" y="657"/>
                        <a:pt x="539" y="644"/>
                        <a:pt x="575" y="608"/>
                      </a:cubicBezTo>
                      <a:cubicBezTo>
                        <a:pt x="672" y="536"/>
                        <a:pt x="709" y="403"/>
                        <a:pt x="672" y="282"/>
                      </a:cubicBezTo>
                      <a:cubicBezTo>
                        <a:pt x="624" y="148"/>
                        <a:pt x="503" y="40"/>
                        <a:pt x="346" y="3"/>
                      </a:cubicBezTo>
                      <a:cubicBezTo>
                        <a:pt x="332" y="1"/>
                        <a:pt x="319" y="0"/>
                        <a:pt x="30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1" name="Google Shape;1011;p3"/>
                <p:cNvSpPr/>
                <p:nvPr/>
              </p:nvSpPr>
              <p:spPr>
                <a:xfrm>
                  <a:off x="936534" y="755320"/>
                  <a:ext cx="30629" cy="27353"/>
                </a:xfrm>
                <a:custGeom>
                  <a:avLst/>
                  <a:gdLst/>
                  <a:ahLst/>
                  <a:cxnLst/>
                  <a:rect l="l" t="t" r="r" b="b"/>
                  <a:pathLst>
                    <a:path w="589" h="526" extrusionOk="0">
                      <a:moveTo>
                        <a:pt x="293" y="1"/>
                      </a:moveTo>
                      <a:cubicBezTo>
                        <a:pt x="177" y="1"/>
                        <a:pt x="61" y="71"/>
                        <a:pt x="35" y="225"/>
                      </a:cubicBezTo>
                      <a:cubicBezTo>
                        <a:pt x="1" y="415"/>
                        <a:pt x="150" y="526"/>
                        <a:pt x="298" y="526"/>
                      </a:cubicBezTo>
                      <a:cubicBezTo>
                        <a:pt x="413" y="526"/>
                        <a:pt x="528" y="458"/>
                        <a:pt x="555" y="310"/>
                      </a:cubicBezTo>
                      <a:cubicBezTo>
                        <a:pt x="589" y="114"/>
                        <a:pt x="441" y="1"/>
                        <a:pt x="29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2" name="Google Shape;1012;p3"/>
                <p:cNvSpPr/>
                <p:nvPr/>
              </p:nvSpPr>
              <p:spPr>
                <a:xfrm>
                  <a:off x="1071687" y="659740"/>
                  <a:ext cx="25845" cy="22673"/>
                </a:xfrm>
                <a:custGeom>
                  <a:avLst/>
                  <a:gdLst/>
                  <a:ahLst/>
                  <a:cxnLst/>
                  <a:rect l="l" t="t" r="r" b="b"/>
                  <a:pathLst>
                    <a:path w="497" h="436" extrusionOk="0">
                      <a:moveTo>
                        <a:pt x="247" y="1"/>
                      </a:moveTo>
                      <a:cubicBezTo>
                        <a:pt x="203" y="1"/>
                        <a:pt x="159" y="14"/>
                        <a:pt x="121" y="43"/>
                      </a:cubicBezTo>
                      <a:cubicBezTo>
                        <a:pt x="12" y="128"/>
                        <a:pt x="0" y="297"/>
                        <a:pt x="109" y="382"/>
                      </a:cubicBezTo>
                      <a:cubicBezTo>
                        <a:pt x="151" y="417"/>
                        <a:pt x="202" y="436"/>
                        <a:pt x="251" y="436"/>
                      </a:cubicBezTo>
                      <a:cubicBezTo>
                        <a:pt x="286" y="436"/>
                        <a:pt x="321" y="426"/>
                        <a:pt x="351" y="406"/>
                      </a:cubicBezTo>
                      <a:cubicBezTo>
                        <a:pt x="460" y="345"/>
                        <a:pt x="496" y="200"/>
                        <a:pt x="423" y="91"/>
                      </a:cubicBezTo>
                      <a:cubicBezTo>
                        <a:pt x="380" y="33"/>
                        <a:pt x="313" y="1"/>
                        <a:pt x="24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3" name="Google Shape;1013;p3"/>
                <p:cNvSpPr/>
                <p:nvPr/>
              </p:nvSpPr>
              <p:spPr>
                <a:xfrm>
                  <a:off x="1191811" y="740447"/>
                  <a:ext cx="30525" cy="26105"/>
                </a:xfrm>
                <a:custGeom>
                  <a:avLst/>
                  <a:gdLst/>
                  <a:ahLst/>
                  <a:cxnLst/>
                  <a:rect l="l" t="t" r="r" b="b"/>
                  <a:pathLst>
                    <a:path w="587" h="502" extrusionOk="0">
                      <a:moveTo>
                        <a:pt x="269" y="1"/>
                      </a:moveTo>
                      <a:cubicBezTo>
                        <a:pt x="205" y="1"/>
                        <a:pt x="140" y="27"/>
                        <a:pt x="85" y="88"/>
                      </a:cubicBezTo>
                      <a:cubicBezTo>
                        <a:pt x="1" y="197"/>
                        <a:pt x="13" y="354"/>
                        <a:pt x="122" y="451"/>
                      </a:cubicBezTo>
                      <a:cubicBezTo>
                        <a:pt x="164" y="485"/>
                        <a:pt x="216" y="501"/>
                        <a:pt x="269" y="501"/>
                      </a:cubicBezTo>
                      <a:cubicBezTo>
                        <a:pt x="364" y="501"/>
                        <a:pt x="462" y="448"/>
                        <a:pt x="509" y="354"/>
                      </a:cubicBezTo>
                      <a:cubicBezTo>
                        <a:pt x="587" y="171"/>
                        <a:pt x="434" y="1"/>
                        <a:pt x="26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4" name="Google Shape;1014;p3"/>
                <p:cNvSpPr/>
                <p:nvPr/>
              </p:nvSpPr>
              <p:spPr>
                <a:xfrm>
                  <a:off x="1230813" y="666657"/>
                  <a:ext cx="29797" cy="31306"/>
                </a:xfrm>
                <a:custGeom>
                  <a:avLst/>
                  <a:gdLst/>
                  <a:ahLst/>
                  <a:cxnLst/>
                  <a:rect l="l" t="t" r="r" b="b"/>
                  <a:pathLst>
                    <a:path w="573" h="602" extrusionOk="0">
                      <a:moveTo>
                        <a:pt x="521" y="285"/>
                      </a:moveTo>
                      <a:cubicBezTo>
                        <a:pt x="521" y="289"/>
                        <a:pt x="521" y="293"/>
                        <a:pt x="521" y="298"/>
                      </a:cubicBezTo>
                      <a:lnTo>
                        <a:pt x="521" y="298"/>
                      </a:lnTo>
                      <a:cubicBezTo>
                        <a:pt x="521" y="297"/>
                        <a:pt x="521" y="297"/>
                        <a:pt x="521" y="297"/>
                      </a:cubicBezTo>
                      <a:lnTo>
                        <a:pt x="521" y="285"/>
                      </a:lnTo>
                      <a:close/>
                      <a:moveTo>
                        <a:pt x="300" y="1"/>
                      </a:moveTo>
                      <a:cubicBezTo>
                        <a:pt x="230" y="1"/>
                        <a:pt x="161" y="33"/>
                        <a:pt x="109" y="92"/>
                      </a:cubicBezTo>
                      <a:lnTo>
                        <a:pt x="109" y="79"/>
                      </a:lnTo>
                      <a:cubicBezTo>
                        <a:pt x="13" y="188"/>
                        <a:pt x="1" y="358"/>
                        <a:pt x="85" y="479"/>
                      </a:cubicBezTo>
                      <a:cubicBezTo>
                        <a:pt x="136" y="555"/>
                        <a:pt x="229" y="602"/>
                        <a:pt x="322" y="602"/>
                      </a:cubicBezTo>
                      <a:cubicBezTo>
                        <a:pt x="361" y="602"/>
                        <a:pt x="400" y="593"/>
                        <a:pt x="436" y="575"/>
                      </a:cubicBezTo>
                      <a:cubicBezTo>
                        <a:pt x="529" y="547"/>
                        <a:pt x="572" y="455"/>
                        <a:pt x="554" y="370"/>
                      </a:cubicBezTo>
                      <a:lnTo>
                        <a:pt x="554" y="370"/>
                      </a:lnTo>
                      <a:cubicBezTo>
                        <a:pt x="554" y="350"/>
                        <a:pt x="552" y="331"/>
                        <a:pt x="548" y="309"/>
                      </a:cubicBezTo>
                      <a:lnTo>
                        <a:pt x="548" y="309"/>
                      </a:lnTo>
                      <a:cubicBezTo>
                        <a:pt x="570" y="203"/>
                        <a:pt x="530" y="96"/>
                        <a:pt x="436" y="43"/>
                      </a:cubicBezTo>
                      <a:cubicBezTo>
                        <a:pt x="393" y="15"/>
                        <a:pt x="346" y="1"/>
                        <a:pt x="30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5" name="Google Shape;1015;p3"/>
                <p:cNvSpPr/>
                <p:nvPr/>
              </p:nvSpPr>
              <p:spPr>
                <a:xfrm>
                  <a:off x="1234869" y="799885"/>
                  <a:ext cx="24649" cy="21737"/>
                </a:xfrm>
                <a:custGeom>
                  <a:avLst/>
                  <a:gdLst/>
                  <a:ahLst/>
                  <a:cxnLst/>
                  <a:rect l="l" t="t" r="r" b="b"/>
                  <a:pathLst>
                    <a:path w="474" h="418" extrusionOk="0">
                      <a:moveTo>
                        <a:pt x="223" y="1"/>
                      </a:moveTo>
                      <a:cubicBezTo>
                        <a:pt x="130" y="1"/>
                        <a:pt x="38" y="52"/>
                        <a:pt x="7" y="167"/>
                      </a:cubicBezTo>
                      <a:cubicBezTo>
                        <a:pt x="0" y="325"/>
                        <a:pt x="124" y="417"/>
                        <a:pt x="246" y="417"/>
                      </a:cubicBezTo>
                      <a:cubicBezTo>
                        <a:pt x="339" y="417"/>
                        <a:pt x="431" y="365"/>
                        <a:pt x="467" y="251"/>
                      </a:cubicBezTo>
                      <a:cubicBezTo>
                        <a:pt x="474" y="92"/>
                        <a:pt x="347" y="1"/>
                        <a:pt x="22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6" name="Google Shape;1016;p3"/>
                <p:cNvSpPr/>
                <p:nvPr/>
              </p:nvSpPr>
              <p:spPr>
                <a:xfrm>
                  <a:off x="1208348" y="782308"/>
                  <a:ext cx="28341" cy="25429"/>
                </a:xfrm>
                <a:custGeom>
                  <a:avLst/>
                  <a:gdLst/>
                  <a:ahLst/>
                  <a:cxnLst/>
                  <a:rect l="l" t="t" r="r" b="b"/>
                  <a:pathLst>
                    <a:path w="545" h="489" extrusionOk="0">
                      <a:moveTo>
                        <a:pt x="270" y="1"/>
                      </a:moveTo>
                      <a:cubicBezTo>
                        <a:pt x="162" y="1"/>
                        <a:pt x="53" y="64"/>
                        <a:pt x="21" y="202"/>
                      </a:cubicBezTo>
                      <a:cubicBezTo>
                        <a:pt x="1" y="385"/>
                        <a:pt x="140" y="489"/>
                        <a:pt x="277" y="489"/>
                      </a:cubicBezTo>
                      <a:cubicBezTo>
                        <a:pt x="385" y="489"/>
                        <a:pt x="491" y="425"/>
                        <a:pt x="517" y="287"/>
                      </a:cubicBezTo>
                      <a:cubicBezTo>
                        <a:pt x="544" y="104"/>
                        <a:pt x="408" y="1"/>
                        <a:pt x="27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7" name="Google Shape;1017;p3"/>
                <p:cNvSpPr/>
                <p:nvPr/>
              </p:nvSpPr>
              <p:spPr>
                <a:xfrm>
                  <a:off x="1083596" y="717930"/>
                  <a:ext cx="98233" cy="98181"/>
                </a:xfrm>
                <a:custGeom>
                  <a:avLst/>
                  <a:gdLst/>
                  <a:ahLst/>
                  <a:cxnLst/>
                  <a:rect l="l" t="t" r="r" b="b"/>
                  <a:pathLst>
                    <a:path w="1889" h="1888" extrusionOk="0">
                      <a:moveTo>
                        <a:pt x="1102" y="1"/>
                      </a:moveTo>
                      <a:cubicBezTo>
                        <a:pt x="977" y="659"/>
                        <a:pt x="931" y="846"/>
                        <a:pt x="554" y="846"/>
                      </a:cubicBezTo>
                      <a:cubicBezTo>
                        <a:pt x="419" y="846"/>
                        <a:pt x="241" y="822"/>
                        <a:pt x="1" y="787"/>
                      </a:cubicBezTo>
                      <a:lnTo>
                        <a:pt x="1" y="787"/>
                      </a:lnTo>
                      <a:cubicBezTo>
                        <a:pt x="896" y="968"/>
                        <a:pt x="920" y="981"/>
                        <a:pt x="787" y="1888"/>
                      </a:cubicBezTo>
                      <a:cubicBezTo>
                        <a:pt x="921" y="1227"/>
                        <a:pt x="969" y="1047"/>
                        <a:pt x="1346" y="1047"/>
                      </a:cubicBezTo>
                      <a:cubicBezTo>
                        <a:pt x="1479" y="1047"/>
                        <a:pt x="1654" y="1070"/>
                        <a:pt x="1888" y="1101"/>
                      </a:cubicBezTo>
                      <a:cubicBezTo>
                        <a:pt x="993" y="932"/>
                        <a:pt x="981" y="908"/>
                        <a:pt x="110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8" name="Google Shape;1018;p3"/>
                <p:cNvSpPr/>
                <p:nvPr/>
              </p:nvSpPr>
              <p:spPr>
                <a:xfrm>
                  <a:off x="801798" y="792813"/>
                  <a:ext cx="98181" cy="97557"/>
                </a:xfrm>
                <a:custGeom>
                  <a:avLst/>
                  <a:gdLst/>
                  <a:ahLst/>
                  <a:cxnLst/>
                  <a:rect l="l" t="t" r="r" b="b"/>
                  <a:pathLst>
                    <a:path w="1888" h="1876" extrusionOk="0">
                      <a:moveTo>
                        <a:pt x="1101" y="0"/>
                      </a:moveTo>
                      <a:cubicBezTo>
                        <a:pt x="977" y="649"/>
                        <a:pt x="931" y="834"/>
                        <a:pt x="556" y="834"/>
                      </a:cubicBezTo>
                      <a:cubicBezTo>
                        <a:pt x="420" y="834"/>
                        <a:pt x="242" y="810"/>
                        <a:pt x="1" y="774"/>
                      </a:cubicBezTo>
                      <a:lnTo>
                        <a:pt x="1" y="774"/>
                      </a:lnTo>
                      <a:cubicBezTo>
                        <a:pt x="896" y="956"/>
                        <a:pt x="908" y="980"/>
                        <a:pt x="787" y="1875"/>
                      </a:cubicBezTo>
                      <a:cubicBezTo>
                        <a:pt x="910" y="1223"/>
                        <a:pt x="957" y="1039"/>
                        <a:pt x="1324" y="1039"/>
                      </a:cubicBezTo>
                      <a:cubicBezTo>
                        <a:pt x="1460" y="1039"/>
                        <a:pt x="1642" y="1065"/>
                        <a:pt x="1888" y="1101"/>
                      </a:cubicBezTo>
                      <a:cubicBezTo>
                        <a:pt x="993" y="920"/>
                        <a:pt x="980" y="895"/>
                        <a:pt x="110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3"/>
                <p:cNvSpPr/>
                <p:nvPr/>
              </p:nvSpPr>
              <p:spPr>
                <a:xfrm>
                  <a:off x="988016" y="661301"/>
                  <a:ext cx="37806" cy="37806"/>
                </a:xfrm>
                <a:custGeom>
                  <a:avLst/>
                  <a:gdLst/>
                  <a:ahLst/>
                  <a:cxnLst/>
                  <a:rect l="l" t="t" r="r" b="b"/>
                  <a:pathLst>
                    <a:path w="727" h="727" extrusionOk="0">
                      <a:moveTo>
                        <a:pt x="424" y="1"/>
                      </a:moveTo>
                      <a:cubicBezTo>
                        <a:pt x="370" y="253"/>
                        <a:pt x="349" y="324"/>
                        <a:pt x="203" y="324"/>
                      </a:cubicBezTo>
                      <a:cubicBezTo>
                        <a:pt x="152" y="324"/>
                        <a:pt x="87" y="316"/>
                        <a:pt x="0" y="303"/>
                      </a:cubicBezTo>
                      <a:lnTo>
                        <a:pt x="0" y="303"/>
                      </a:lnTo>
                      <a:cubicBezTo>
                        <a:pt x="339" y="364"/>
                        <a:pt x="351" y="376"/>
                        <a:pt x="303" y="727"/>
                      </a:cubicBezTo>
                      <a:cubicBezTo>
                        <a:pt x="347" y="471"/>
                        <a:pt x="365" y="402"/>
                        <a:pt x="508" y="402"/>
                      </a:cubicBezTo>
                      <a:cubicBezTo>
                        <a:pt x="561" y="402"/>
                        <a:pt x="631" y="411"/>
                        <a:pt x="726" y="424"/>
                      </a:cubicBezTo>
                      <a:cubicBezTo>
                        <a:pt x="375" y="352"/>
                        <a:pt x="375" y="340"/>
                        <a:pt x="424"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0" name="Google Shape;1020;p3"/>
                <p:cNvSpPr/>
                <p:nvPr/>
              </p:nvSpPr>
              <p:spPr>
                <a:xfrm>
                  <a:off x="478346" y="705502"/>
                  <a:ext cx="37390" cy="30317"/>
                </a:xfrm>
                <a:custGeom>
                  <a:avLst/>
                  <a:gdLst/>
                  <a:ahLst/>
                  <a:cxnLst/>
                  <a:rect l="l" t="t" r="r" b="b"/>
                  <a:pathLst>
                    <a:path w="719" h="583" extrusionOk="0">
                      <a:moveTo>
                        <a:pt x="374" y="0"/>
                      </a:moveTo>
                      <a:cubicBezTo>
                        <a:pt x="190" y="0"/>
                        <a:pt x="1" y="160"/>
                        <a:pt x="75" y="385"/>
                      </a:cubicBezTo>
                      <a:cubicBezTo>
                        <a:pt x="122" y="523"/>
                        <a:pt x="233" y="583"/>
                        <a:pt x="347" y="583"/>
                      </a:cubicBezTo>
                      <a:cubicBezTo>
                        <a:pt x="530" y="583"/>
                        <a:pt x="719" y="428"/>
                        <a:pt x="644" y="203"/>
                      </a:cubicBezTo>
                      <a:cubicBezTo>
                        <a:pt x="598" y="61"/>
                        <a:pt x="487" y="0"/>
                        <a:pt x="37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1" name="Google Shape;1021;p3"/>
                <p:cNvSpPr/>
                <p:nvPr/>
              </p:nvSpPr>
              <p:spPr>
                <a:xfrm>
                  <a:off x="488851" y="644400"/>
                  <a:ext cx="32190" cy="26781"/>
                </a:xfrm>
                <a:custGeom>
                  <a:avLst/>
                  <a:gdLst/>
                  <a:ahLst/>
                  <a:cxnLst/>
                  <a:rect l="l" t="t" r="r" b="b"/>
                  <a:pathLst>
                    <a:path w="619" h="515" extrusionOk="0">
                      <a:moveTo>
                        <a:pt x="313" y="1"/>
                      </a:moveTo>
                      <a:cubicBezTo>
                        <a:pt x="157" y="1"/>
                        <a:pt x="0" y="137"/>
                        <a:pt x="67" y="338"/>
                      </a:cubicBezTo>
                      <a:cubicBezTo>
                        <a:pt x="108" y="462"/>
                        <a:pt x="204" y="515"/>
                        <a:pt x="301" y="515"/>
                      </a:cubicBezTo>
                      <a:cubicBezTo>
                        <a:pt x="458" y="515"/>
                        <a:pt x="618" y="376"/>
                        <a:pt x="551" y="181"/>
                      </a:cubicBezTo>
                      <a:cubicBezTo>
                        <a:pt x="509" y="55"/>
                        <a:pt x="411" y="1"/>
                        <a:pt x="31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2" name="Google Shape;1022;p3"/>
                <p:cNvSpPr/>
                <p:nvPr/>
              </p:nvSpPr>
              <p:spPr>
                <a:xfrm>
                  <a:off x="541373" y="450018"/>
                  <a:ext cx="40458" cy="32710"/>
                </a:xfrm>
                <a:custGeom>
                  <a:avLst/>
                  <a:gdLst/>
                  <a:ahLst/>
                  <a:cxnLst/>
                  <a:rect l="l" t="t" r="r" b="b"/>
                  <a:pathLst>
                    <a:path w="778" h="629" extrusionOk="0">
                      <a:moveTo>
                        <a:pt x="387" y="0"/>
                      </a:moveTo>
                      <a:cubicBezTo>
                        <a:pt x="359" y="0"/>
                        <a:pt x="330" y="4"/>
                        <a:pt x="303" y="12"/>
                      </a:cubicBezTo>
                      <a:cubicBezTo>
                        <a:pt x="97" y="84"/>
                        <a:pt x="1" y="399"/>
                        <a:pt x="194" y="544"/>
                      </a:cubicBezTo>
                      <a:lnTo>
                        <a:pt x="218" y="556"/>
                      </a:lnTo>
                      <a:cubicBezTo>
                        <a:pt x="276" y="606"/>
                        <a:pt x="345" y="629"/>
                        <a:pt x="412" y="629"/>
                      </a:cubicBezTo>
                      <a:cubicBezTo>
                        <a:pt x="539" y="629"/>
                        <a:pt x="662" y="546"/>
                        <a:pt x="702" y="411"/>
                      </a:cubicBezTo>
                      <a:lnTo>
                        <a:pt x="714" y="374"/>
                      </a:lnTo>
                      <a:cubicBezTo>
                        <a:pt x="778" y="174"/>
                        <a:pt x="582" y="0"/>
                        <a:pt x="38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3" name="Google Shape;1023;p3"/>
                <p:cNvSpPr/>
                <p:nvPr/>
              </p:nvSpPr>
              <p:spPr>
                <a:xfrm>
                  <a:off x="495403" y="546117"/>
                  <a:ext cx="24077" cy="20229"/>
                </a:xfrm>
                <a:custGeom>
                  <a:avLst/>
                  <a:gdLst/>
                  <a:ahLst/>
                  <a:cxnLst/>
                  <a:rect l="l" t="t" r="r" b="b"/>
                  <a:pathLst>
                    <a:path w="463" h="389" extrusionOk="0">
                      <a:moveTo>
                        <a:pt x="236" y="0"/>
                      </a:moveTo>
                      <a:cubicBezTo>
                        <a:pt x="117" y="0"/>
                        <a:pt x="1" y="101"/>
                        <a:pt x="38" y="256"/>
                      </a:cubicBezTo>
                      <a:cubicBezTo>
                        <a:pt x="75" y="349"/>
                        <a:pt x="149" y="388"/>
                        <a:pt x="223" y="388"/>
                      </a:cubicBezTo>
                      <a:cubicBezTo>
                        <a:pt x="343" y="388"/>
                        <a:pt x="462" y="285"/>
                        <a:pt x="425" y="135"/>
                      </a:cubicBezTo>
                      <a:cubicBezTo>
                        <a:pt x="387" y="41"/>
                        <a:pt x="311" y="0"/>
                        <a:pt x="23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4" name="Google Shape;1024;p3"/>
                <p:cNvSpPr/>
                <p:nvPr/>
              </p:nvSpPr>
              <p:spPr>
                <a:xfrm>
                  <a:off x="643712" y="529164"/>
                  <a:ext cx="32502" cy="26781"/>
                </a:xfrm>
                <a:custGeom>
                  <a:avLst/>
                  <a:gdLst/>
                  <a:ahLst/>
                  <a:cxnLst/>
                  <a:rect l="l" t="t" r="r" b="b"/>
                  <a:pathLst>
                    <a:path w="625" h="515" extrusionOk="0">
                      <a:moveTo>
                        <a:pt x="324" y="0"/>
                      </a:moveTo>
                      <a:cubicBezTo>
                        <a:pt x="162" y="0"/>
                        <a:pt x="0" y="138"/>
                        <a:pt x="53" y="340"/>
                      </a:cubicBezTo>
                      <a:cubicBezTo>
                        <a:pt x="99" y="461"/>
                        <a:pt x="200" y="514"/>
                        <a:pt x="301" y="514"/>
                      </a:cubicBezTo>
                      <a:cubicBezTo>
                        <a:pt x="462" y="514"/>
                        <a:pt x="625" y="379"/>
                        <a:pt x="573" y="171"/>
                      </a:cubicBezTo>
                      <a:cubicBezTo>
                        <a:pt x="522" y="52"/>
                        <a:pt x="423" y="0"/>
                        <a:pt x="32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5" name="Google Shape;1025;p3"/>
                <p:cNvSpPr/>
                <p:nvPr/>
              </p:nvSpPr>
              <p:spPr>
                <a:xfrm>
                  <a:off x="635392" y="422145"/>
                  <a:ext cx="34582" cy="27769"/>
                </a:xfrm>
                <a:custGeom>
                  <a:avLst/>
                  <a:gdLst/>
                  <a:ahLst/>
                  <a:cxnLst/>
                  <a:rect l="l" t="t" r="r" b="b"/>
                  <a:pathLst>
                    <a:path w="665" h="534" extrusionOk="0">
                      <a:moveTo>
                        <a:pt x="352" y="0"/>
                      </a:moveTo>
                      <a:cubicBezTo>
                        <a:pt x="178" y="0"/>
                        <a:pt x="0" y="145"/>
                        <a:pt x="68" y="354"/>
                      </a:cubicBezTo>
                      <a:cubicBezTo>
                        <a:pt x="119" y="479"/>
                        <a:pt x="223" y="533"/>
                        <a:pt x="327" y="533"/>
                      </a:cubicBezTo>
                      <a:cubicBezTo>
                        <a:pt x="496" y="533"/>
                        <a:pt x="664" y="394"/>
                        <a:pt x="612" y="185"/>
                      </a:cubicBezTo>
                      <a:cubicBezTo>
                        <a:pt x="566" y="55"/>
                        <a:pt x="459" y="0"/>
                        <a:pt x="35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6" name="Google Shape;1026;p3"/>
                <p:cNvSpPr/>
                <p:nvPr/>
              </p:nvSpPr>
              <p:spPr>
                <a:xfrm>
                  <a:off x="828111" y="422249"/>
                  <a:ext cx="36766" cy="30057"/>
                </a:xfrm>
                <a:custGeom>
                  <a:avLst/>
                  <a:gdLst/>
                  <a:ahLst/>
                  <a:cxnLst/>
                  <a:rect l="l" t="t" r="r" b="b"/>
                  <a:pathLst>
                    <a:path w="707" h="578" extrusionOk="0">
                      <a:moveTo>
                        <a:pt x="361" y="0"/>
                      </a:moveTo>
                      <a:cubicBezTo>
                        <a:pt x="182" y="0"/>
                        <a:pt x="1" y="158"/>
                        <a:pt x="75" y="388"/>
                      </a:cubicBezTo>
                      <a:cubicBezTo>
                        <a:pt x="121" y="521"/>
                        <a:pt x="229" y="578"/>
                        <a:pt x="339" y="578"/>
                      </a:cubicBezTo>
                      <a:cubicBezTo>
                        <a:pt x="520" y="578"/>
                        <a:pt x="707" y="425"/>
                        <a:pt x="632" y="207"/>
                      </a:cubicBezTo>
                      <a:cubicBezTo>
                        <a:pt x="585" y="62"/>
                        <a:pt x="474" y="0"/>
                        <a:pt x="36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7" name="Google Shape;1027;p3"/>
                <p:cNvSpPr/>
                <p:nvPr/>
              </p:nvSpPr>
              <p:spPr>
                <a:xfrm>
                  <a:off x="821090" y="355738"/>
                  <a:ext cx="30005" cy="24701"/>
                </a:xfrm>
                <a:custGeom>
                  <a:avLst/>
                  <a:gdLst/>
                  <a:ahLst/>
                  <a:cxnLst/>
                  <a:rect l="l" t="t" r="r" b="b"/>
                  <a:pathLst>
                    <a:path w="577" h="475" extrusionOk="0">
                      <a:moveTo>
                        <a:pt x="297" y="0"/>
                      </a:moveTo>
                      <a:cubicBezTo>
                        <a:pt x="150" y="0"/>
                        <a:pt x="1" y="127"/>
                        <a:pt x="53" y="312"/>
                      </a:cubicBezTo>
                      <a:cubicBezTo>
                        <a:pt x="95" y="425"/>
                        <a:pt x="188" y="474"/>
                        <a:pt x="282" y="474"/>
                      </a:cubicBezTo>
                      <a:cubicBezTo>
                        <a:pt x="429" y="474"/>
                        <a:pt x="577" y="352"/>
                        <a:pt x="525" y="167"/>
                      </a:cubicBezTo>
                      <a:cubicBezTo>
                        <a:pt x="483" y="51"/>
                        <a:pt x="390" y="0"/>
                        <a:pt x="29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8" name="Google Shape;1028;p3"/>
                <p:cNvSpPr/>
                <p:nvPr/>
              </p:nvSpPr>
              <p:spPr>
                <a:xfrm>
                  <a:off x="721299" y="365619"/>
                  <a:ext cx="49090" cy="37650"/>
                </a:xfrm>
                <a:custGeom>
                  <a:avLst/>
                  <a:gdLst/>
                  <a:ahLst/>
                  <a:cxnLst/>
                  <a:rect l="l" t="t" r="r" b="b"/>
                  <a:pathLst>
                    <a:path w="944" h="724" extrusionOk="0">
                      <a:moveTo>
                        <a:pt x="458" y="1"/>
                      </a:moveTo>
                      <a:cubicBezTo>
                        <a:pt x="178" y="1"/>
                        <a:pt x="0" y="407"/>
                        <a:pt x="242" y="594"/>
                      </a:cubicBezTo>
                      <a:lnTo>
                        <a:pt x="291" y="631"/>
                      </a:lnTo>
                      <a:cubicBezTo>
                        <a:pt x="358" y="694"/>
                        <a:pt x="444" y="724"/>
                        <a:pt x="529" y="724"/>
                      </a:cubicBezTo>
                      <a:cubicBezTo>
                        <a:pt x="656" y="724"/>
                        <a:pt x="782" y="657"/>
                        <a:pt x="847" y="534"/>
                      </a:cubicBezTo>
                      <a:cubicBezTo>
                        <a:pt x="944" y="316"/>
                        <a:pt x="823" y="74"/>
                        <a:pt x="593" y="26"/>
                      </a:cubicBezTo>
                      <a:lnTo>
                        <a:pt x="605" y="26"/>
                      </a:lnTo>
                      <a:lnTo>
                        <a:pt x="545" y="14"/>
                      </a:lnTo>
                      <a:cubicBezTo>
                        <a:pt x="515" y="5"/>
                        <a:pt x="486" y="1"/>
                        <a:pt x="45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9" name="Google Shape;1029;p3"/>
                <p:cNvSpPr/>
                <p:nvPr/>
              </p:nvSpPr>
              <p:spPr>
                <a:xfrm>
                  <a:off x="919478" y="321625"/>
                  <a:ext cx="27041" cy="22101"/>
                </a:xfrm>
                <a:custGeom>
                  <a:avLst/>
                  <a:gdLst/>
                  <a:ahLst/>
                  <a:cxnLst/>
                  <a:rect l="l" t="t" r="r" b="b"/>
                  <a:pathLst>
                    <a:path w="520" h="425" extrusionOk="0">
                      <a:moveTo>
                        <a:pt x="266" y="1"/>
                      </a:moveTo>
                      <a:cubicBezTo>
                        <a:pt x="135" y="1"/>
                        <a:pt x="0" y="114"/>
                        <a:pt x="60" y="279"/>
                      </a:cubicBezTo>
                      <a:cubicBezTo>
                        <a:pt x="93" y="381"/>
                        <a:pt x="173" y="424"/>
                        <a:pt x="254" y="424"/>
                      </a:cubicBezTo>
                      <a:cubicBezTo>
                        <a:pt x="385" y="424"/>
                        <a:pt x="519" y="310"/>
                        <a:pt x="459" y="146"/>
                      </a:cubicBezTo>
                      <a:cubicBezTo>
                        <a:pt x="427" y="44"/>
                        <a:pt x="347" y="1"/>
                        <a:pt x="26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0" name="Google Shape;1030;p3"/>
                <p:cNvSpPr/>
                <p:nvPr/>
              </p:nvSpPr>
              <p:spPr>
                <a:xfrm>
                  <a:off x="1089420" y="317881"/>
                  <a:ext cx="42330" cy="34322"/>
                </a:xfrm>
                <a:custGeom>
                  <a:avLst/>
                  <a:gdLst/>
                  <a:ahLst/>
                  <a:cxnLst/>
                  <a:rect l="l" t="t" r="r" b="b"/>
                  <a:pathLst>
                    <a:path w="814" h="660" extrusionOk="0">
                      <a:moveTo>
                        <a:pt x="421" y="1"/>
                      </a:moveTo>
                      <a:cubicBezTo>
                        <a:pt x="215" y="1"/>
                        <a:pt x="0" y="181"/>
                        <a:pt x="82" y="436"/>
                      </a:cubicBezTo>
                      <a:cubicBezTo>
                        <a:pt x="133" y="593"/>
                        <a:pt x="260" y="660"/>
                        <a:pt x="389" y="660"/>
                      </a:cubicBezTo>
                      <a:cubicBezTo>
                        <a:pt x="598" y="660"/>
                        <a:pt x="813" y="484"/>
                        <a:pt x="724" y="230"/>
                      </a:cubicBezTo>
                      <a:cubicBezTo>
                        <a:pt x="673" y="69"/>
                        <a:pt x="549" y="1"/>
                        <a:pt x="42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1" name="Google Shape;1031;p3"/>
                <p:cNvSpPr/>
                <p:nvPr/>
              </p:nvSpPr>
              <p:spPr>
                <a:xfrm>
                  <a:off x="1217500" y="337278"/>
                  <a:ext cx="40302" cy="32762"/>
                </a:xfrm>
                <a:custGeom>
                  <a:avLst/>
                  <a:gdLst/>
                  <a:ahLst/>
                  <a:cxnLst/>
                  <a:rect l="l" t="t" r="r" b="b"/>
                  <a:pathLst>
                    <a:path w="775" h="630" extrusionOk="0">
                      <a:moveTo>
                        <a:pt x="397" y="0"/>
                      </a:moveTo>
                      <a:cubicBezTo>
                        <a:pt x="201" y="0"/>
                        <a:pt x="1" y="168"/>
                        <a:pt x="75" y="413"/>
                      </a:cubicBezTo>
                      <a:cubicBezTo>
                        <a:pt x="126" y="565"/>
                        <a:pt x="247" y="630"/>
                        <a:pt x="369" y="630"/>
                      </a:cubicBezTo>
                      <a:cubicBezTo>
                        <a:pt x="569" y="630"/>
                        <a:pt x="774" y="460"/>
                        <a:pt x="692" y="220"/>
                      </a:cubicBezTo>
                      <a:cubicBezTo>
                        <a:pt x="641" y="66"/>
                        <a:pt x="520" y="0"/>
                        <a:pt x="39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3"/>
                <p:cNvSpPr/>
                <p:nvPr/>
              </p:nvSpPr>
              <p:spPr>
                <a:xfrm>
                  <a:off x="1207100" y="432129"/>
                  <a:ext cx="21061" cy="17473"/>
                </a:xfrm>
                <a:custGeom>
                  <a:avLst/>
                  <a:gdLst/>
                  <a:ahLst/>
                  <a:cxnLst/>
                  <a:rect l="l" t="t" r="r" b="b"/>
                  <a:pathLst>
                    <a:path w="405" h="336" extrusionOk="0">
                      <a:moveTo>
                        <a:pt x="205" y="0"/>
                      </a:moveTo>
                      <a:cubicBezTo>
                        <a:pt x="103" y="0"/>
                        <a:pt x="1" y="88"/>
                        <a:pt x="45" y="223"/>
                      </a:cubicBezTo>
                      <a:cubicBezTo>
                        <a:pt x="73" y="302"/>
                        <a:pt x="137" y="336"/>
                        <a:pt x="200" y="336"/>
                      </a:cubicBezTo>
                      <a:cubicBezTo>
                        <a:pt x="302" y="336"/>
                        <a:pt x="404" y="248"/>
                        <a:pt x="360" y="114"/>
                      </a:cubicBezTo>
                      <a:cubicBezTo>
                        <a:pt x="332" y="35"/>
                        <a:pt x="268" y="0"/>
                        <a:pt x="20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3"/>
                <p:cNvSpPr/>
                <p:nvPr/>
              </p:nvSpPr>
              <p:spPr>
                <a:xfrm>
                  <a:off x="878344" y="846219"/>
                  <a:ext cx="25585" cy="21529"/>
                </a:xfrm>
                <a:custGeom>
                  <a:avLst/>
                  <a:gdLst/>
                  <a:ahLst/>
                  <a:cxnLst/>
                  <a:rect l="l" t="t" r="r" b="b"/>
                  <a:pathLst>
                    <a:path w="492" h="414" extrusionOk="0">
                      <a:moveTo>
                        <a:pt x="252" y="1"/>
                      </a:moveTo>
                      <a:cubicBezTo>
                        <a:pt x="127" y="1"/>
                        <a:pt x="1" y="111"/>
                        <a:pt x="53" y="268"/>
                      </a:cubicBezTo>
                      <a:cubicBezTo>
                        <a:pt x="85" y="370"/>
                        <a:pt x="163" y="413"/>
                        <a:pt x="241" y="413"/>
                      </a:cubicBezTo>
                      <a:cubicBezTo>
                        <a:pt x="366" y="413"/>
                        <a:pt x="492" y="303"/>
                        <a:pt x="440" y="147"/>
                      </a:cubicBezTo>
                      <a:cubicBezTo>
                        <a:pt x="407" y="44"/>
                        <a:pt x="330" y="1"/>
                        <a:pt x="25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3"/>
                <p:cNvSpPr/>
                <p:nvPr/>
              </p:nvSpPr>
              <p:spPr>
                <a:xfrm>
                  <a:off x="463162" y="499627"/>
                  <a:ext cx="25585" cy="21217"/>
                </a:xfrm>
                <a:custGeom>
                  <a:avLst/>
                  <a:gdLst/>
                  <a:ahLst/>
                  <a:cxnLst/>
                  <a:rect l="l" t="t" r="r" b="b"/>
                  <a:pathLst>
                    <a:path w="492" h="408" extrusionOk="0">
                      <a:moveTo>
                        <a:pt x="252" y="1"/>
                      </a:moveTo>
                      <a:cubicBezTo>
                        <a:pt x="127" y="1"/>
                        <a:pt x="1" y="111"/>
                        <a:pt x="53" y="267"/>
                      </a:cubicBezTo>
                      <a:cubicBezTo>
                        <a:pt x="86" y="366"/>
                        <a:pt x="164" y="408"/>
                        <a:pt x="242" y="408"/>
                      </a:cubicBezTo>
                      <a:cubicBezTo>
                        <a:pt x="367" y="408"/>
                        <a:pt x="492" y="302"/>
                        <a:pt x="440" y="146"/>
                      </a:cubicBezTo>
                      <a:cubicBezTo>
                        <a:pt x="407" y="44"/>
                        <a:pt x="330" y="1"/>
                        <a:pt x="25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5" name="Google Shape;1035;p3"/>
                <p:cNvSpPr/>
                <p:nvPr/>
              </p:nvSpPr>
              <p:spPr>
                <a:xfrm>
                  <a:off x="777981" y="401032"/>
                  <a:ext cx="28913" cy="22049"/>
                </a:xfrm>
                <a:custGeom>
                  <a:avLst/>
                  <a:gdLst/>
                  <a:ahLst/>
                  <a:cxnLst/>
                  <a:rect l="l" t="t" r="r" b="b"/>
                  <a:pathLst>
                    <a:path w="556" h="424" extrusionOk="0">
                      <a:moveTo>
                        <a:pt x="233" y="1"/>
                      </a:moveTo>
                      <a:cubicBezTo>
                        <a:pt x="136" y="1"/>
                        <a:pt x="41" y="67"/>
                        <a:pt x="23" y="167"/>
                      </a:cubicBezTo>
                      <a:cubicBezTo>
                        <a:pt x="1" y="280"/>
                        <a:pt x="83" y="424"/>
                        <a:pt x="202" y="424"/>
                      </a:cubicBezTo>
                      <a:cubicBezTo>
                        <a:pt x="210" y="424"/>
                        <a:pt x="219" y="423"/>
                        <a:pt x="229" y="421"/>
                      </a:cubicBezTo>
                      <a:lnTo>
                        <a:pt x="241" y="421"/>
                      </a:lnTo>
                      <a:cubicBezTo>
                        <a:pt x="301" y="409"/>
                        <a:pt x="350" y="397"/>
                        <a:pt x="410" y="385"/>
                      </a:cubicBezTo>
                      <a:cubicBezTo>
                        <a:pt x="543" y="337"/>
                        <a:pt x="555" y="155"/>
                        <a:pt x="434" y="83"/>
                      </a:cubicBezTo>
                      <a:cubicBezTo>
                        <a:pt x="398" y="58"/>
                        <a:pt x="362" y="46"/>
                        <a:pt x="326" y="22"/>
                      </a:cubicBezTo>
                      <a:cubicBezTo>
                        <a:pt x="296" y="7"/>
                        <a:pt x="264" y="1"/>
                        <a:pt x="23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6" name="Google Shape;1036;p3"/>
                <p:cNvSpPr/>
                <p:nvPr/>
              </p:nvSpPr>
              <p:spPr>
                <a:xfrm>
                  <a:off x="982660" y="387096"/>
                  <a:ext cx="45658" cy="31826"/>
                </a:xfrm>
                <a:custGeom>
                  <a:avLst/>
                  <a:gdLst/>
                  <a:ahLst/>
                  <a:cxnLst/>
                  <a:rect l="l" t="t" r="r" b="b"/>
                  <a:pathLst>
                    <a:path w="878" h="612" extrusionOk="0">
                      <a:moveTo>
                        <a:pt x="430" y="1"/>
                      </a:moveTo>
                      <a:cubicBezTo>
                        <a:pt x="126" y="1"/>
                        <a:pt x="1" y="474"/>
                        <a:pt x="345" y="593"/>
                      </a:cubicBezTo>
                      <a:cubicBezTo>
                        <a:pt x="390" y="605"/>
                        <a:pt x="437" y="611"/>
                        <a:pt x="485" y="611"/>
                      </a:cubicBezTo>
                      <a:cubicBezTo>
                        <a:pt x="671" y="611"/>
                        <a:pt x="858" y="516"/>
                        <a:pt x="877" y="314"/>
                      </a:cubicBezTo>
                      <a:cubicBezTo>
                        <a:pt x="877" y="218"/>
                        <a:pt x="829" y="133"/>
                        <a:pt x="756" y="84"/>
                      </a:cubicBezTo>
                      <a:cubicBezTo>
                        <a:pt x="708" y="60"/>
                        <a:pt x="660" y="36"/>
                        <a:pt x="611" y="36"/>
                      </a:cubicBezTo>
                      <a:lnTo>
                        <a:pt x="568" y="27"/>
                      </a:lnTo>
                      <a:lnTo>
                        <a:pt x="568" y="27"/>
                      </a:lnTo>
                      <a:cubicBezTo>
                        <a:pt x="566" y="26"/>
                        <a:pt x="560" y="24"/>
                        <a:pt x="551" y="24"/>
                      </a:cubicBezTo>
                      <a:cubicBezTo>
                        <a:pt x="508" y="8"/>
                        <a:pt x="468" y="1"/>
                        <a:pt x="43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3"/>
                <p:cNvSpPr/>
                <p:nvPr/>
              </p:nvSpPr>
              <p:spPr>
                <a:xfrm>
                  <a:off x="1012353" y="304153"/>
                  <a:ext cx="32554" cy="27041"/>
                </a:xfrm>
                <a:custGeom>
                  <a:avLst/>
                  <a:gdLst/>
                  <a:ahLst/>
                  <a:cxnLst/>
                  <a:rect l="l" t="t" r="r" b="b"/>
                  <a:pathLst>
                    <a:path w="626" h="520" extrusionOk="0">
                      <a:moveTo>
                        <a:pt x="321" y="0"/>
                      </a:moveTo>
                      <a:cubicBezTo>
                        <a:pt x="160" y="0"/>
                        <a:pt x="0" y="140"/>
                        <a:pt x="52" y="349"/>
                      </a:cubicBezTo>
                      <a:cubicBezTo>
                        <a:pt x="103" y="468"/>
                        <a:pt x="202" y="520"/>
                        <a:pt x="301" y="520"/>
                      </a:cubicBezTo>
                      <a:cubicBezTo>
                        <a:pt x="463" y="520"/>
                        <a:pt x="625" y="382"/>
                        <a:pt x="573" y="179"/>
                      </a:cubicBezTo>
                      <a:cubicBezTo>
                        <a:pt x="522" y="54"/>
                        <a:pt x="421" y="0"/>
                        <a:pt x="32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3"/>
                <p:cNvSpPr/>
                <p:nvPr/>
              </p:nvSpPr>
              <p:spPr>
                <a:xfrm>
                  <a:off x="1107308" y="373315"/>
                  <a:ext cx="32918" cy="27509"/>
                </a:xfrm>
                <a:custGeom>
                  <a:avLst/>
                  <a:gdLst/>
                  <a:ahLst/>
                  <a:cxnLst/>
                  <a:rect l="l" t="t" r="r" b="b"/>
                  <a:pathLst>
                    <a:path w="633" h="529" extrusionOk="0">
                      <a:moveTo>
                        <a:pt x="326" y="1"/>
                      </a:moveTo>
                      <a:cubicBezTo>
                        <a:pt x="165" y="1"/>
                        <a:pt x="1" y="141"/>
                        <a:pt x="53" y="349"/>
                      </a:cubicBezTo>
                      <a:cubicBezTo>
                        <a:pt x="99" y="475"/>
                        <a:pt x="201" y="529"/>
                        <a:pt x="303" y="529"/>
                      </a:cubicBezTo>
                      <a:cubicBezTo>
                        <a:pt x="467" y="529"/>
                        <a:pt x="633" y="389"/>
                        <a:pt x="573" y="180"/>
                      </a:cubicBezTo>
                      <a:cubicBezTo>
                        <a:pt x="527" y="55"/>
                        <a:pt x="427" y="1"/>
                        <a:pt x="32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3"/>
                <p:cNvSpPr/>
                <p:nvPr/>
              </p:nvSpPr>
              <p:spPr>
                <a:xfrm>
                  <a:off x="934350" y="874144"/>
                  <a:ext cx="8528" cy="7332"/>
                </a:xfrm>
                <a:custGeom>
                  <a:avLst/>
                  <a:gdLst/>
                  <a:ahLst/>
                  <a:cxnLst/>
                  <a:rect l="l" t="t" r="r" b="b"/>
                  <a:pathLst>
                    <a:path w="164" h="141" extrusionOk="0">
                      <a:moveTo>
                        <a:pt x="92" y="1"/>
                      </a:moveTo>
                      <a:cubicBezTo>
                        <a:pt x="48" y="1"/>
                        <a:pt x="1" y="40"/>
                        <a:pt x="16" y="93"/>
                      </a:cubicBezTo>
                      <a:cubicBezTo>
                        <a:pt x="25" y="126"/>
                        <a:pt x="51" y="141"/>
                        <a:pt x="78" y="141"/>
                      </a:cubicBezTo>
                      <a:cubicBezTo>
                        <a:pt x="120" y="141"/>
                        <a:pt x="164" y="104"/>
                        <a:pt x="149" y="45"/>
                      </a:cubicBezTo>
                      <a:cubicBezTo>
                        <a:pt x="140" y="14"/>
                        <a:pt x="117" y="1"/>
                        <a:pt x="92"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0" name="Google Shape;1040;p3"/>
                <p:cNvSpPr/>
                <p:nvPr/>
              </p:nvSpPr>
              <p:spPr>
                <a:xfrm>
                  <a:off x="878188" y="890420"/>
                  <a:ext cx="32814" cy="27509"/>
                </a:xfrm>
                <a:custGeom>
                  <a:avLst/>
                  <a:gdLst/>
                  <a:ahLst/>
                  <a:cxnLst/>
                  <a:rect l="l" t="t" r="r" b="b"/>
                  <a:pathLst>
                    <a:path w="631" h="529" extrusionOk="0">
                      <a:moveTo>
                        <a:pt x="324" y="0"/>
                      </a:moveTo>
                      <a:cubicBezTo>
                        <a:pt x="164" y="0"/>
                        <a:pt x="1" y="140"/>
                        <a:pt x="68" y="349"/>
                      </a:cubicBezTo>
                      <a:cubicBezTo>
                        <a:pt x="110" y="474"/>
                        <a:pt x="208" y="528"/>
                        <a:pt x="308" y="528"/>
                      </a:cubicBezTo>
                      <a:cubicBezTo>
                        <a:pt x="468" y="528"/>
                        <a:pt x="631" y="388"/>
                        <a:pt x="564" y="180"/>
                      </a:cubicBezTo>
                      <a:cubicBezTo>
                        <a:pt x="522" y="54"/>
                        <a:pt x="423" y="0"/>
                        <a:pt x="324"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1" name="Google Shape;1041;p3"/>
                <p:cNvSpPr/>
                <p:nvPr/>
              </p:nvSpPr>
              <p:spPr>
                <a:xfrm>
                  <a:off x="949119" y="792657"/>
                  <a:ext cx="35154" cy="30421"/>
                </a:xfrm>
                <a:custGeom>
                  <a:avLst/>
                  <a:gdLst/>
                  <a:ahLst/>
                  <a:cxnLst/>
                  <a:rect l="l" t="t" r="r" b="b"/>
                  <a:pathLst>
                    <a:path w="676" h="585" extrusionOk="0">
                      <a:moveTo>
                        <a:pt x="361" y="1"/>
                      </a:moveTo>
                      <a:cubicBezTo>
                        <a:pt x="259" y="1"/>
                        <a:pt x="158" y="53"/>
                        <a:pt x="107" y="160"/>
                      </a:cubicBezTo>
                      <a:cubicBezTo>
                        <a:pt x="0" y="363"/>
                        <a:pt x="157" y="584"/>
                        <a:pt x="361" y="584"/>
                      </a:cubicBezTo>
                      <a:cubicBezTo>
                        <a:pt x="389" y="584"/>
                        <a:pt x="417" y="580"/>
                        <a:pt x="446" y="572"/>
                      </a:cubicBezTo>
                      <a:cubicBezTo>
                        <a:pt x="591" y="511"/>
                        <a:pt x="676" y="354"/>
                        <a:pt x="639" y="197"/>
                      </a:cubicBezTo>
                      <a:cubicBezTo>
                        <a:pt x="594" y="68"/>
                        <a:pt x="477" y="1"/>
                        <a:pt x="36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2" name="Google Shape;1042;p3"/>
                <p:cNvSpPr/>
                <p:nvPr/>
              </p:nvSpPr>
              <p:spPr>
                <a:xfrm>
                  <a:off x="946623" y="749287"/>
                  <a:ext cx="35778" cy="30369"/>
                </a:xfrm>
                <a:custGeom>
                  <a:avLst/>
                  <a:gdLst/>
                  <a:ahLst/>
                  <a:cxnLst/>
                  <a:rect l="l" t="t" r="r" b="b"/>
                  <a:pathLst>
                    <a:path w="688" h="584" extrusionOk="0">
                      <a:moveTo>
                        <a:pt x="370" y="0"/>
                      </a:moveTo>
                      <a:cubicBezTo>
                        <a:pt x="268" y="0"/>
                        <a:pt x="163" y="52"/>
                        <a:pt x="107" y="160"/>
                      </a:cubicBezTo>
                      <a:cubicBezTo>
                        <a:pt x="0" y="362"/>
                        <a:pt x="157" y="584"/>
                        <a:pt x="369" y="584"/>
                      </a:cubicBezTo>
                      <a:cubicBezTo>
                        <a:pt x="398" y="584"/>
                        <a:pt x="427" y="580"/>
                        <a:pt x="458" y="571"/>
                      </a:cubicBezTo>
                      <a:cubicBezTo>
                        <a:pt x="603" y="511"/>
                        <a:pt x="687" y="353"/>
                        <a:pt x="639" y="196"/>
                      </a:cubicBezTo>
                      <a:cubicBezTo>
                        <a:pt x="600" y="67"/>
                        <a:pt x="486" y="0"/>
                        <a:pt x="37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3" name="Google Shape;1043;p3"/>
                <p:cNvSpPr/>
                <p:nvPr/>
              </p:nvSpPr>
              <p:spPr>
                <a:xfrm>
                  <a:off x="1063315" y="774820"/>
                  <a:ext cx="17161" cy="14197"/>
                </a:xfrm>
                <a:custGeom>
                  <a:avLst/>
                  <a:gdLst/>
                  <a:ahLst/>
                  <a:cxnLst/>
                  <a:rect l="l" t="t" r="r" b="b"/>
                  <a:pathLst>
                    <a:path w="330" h="273" extrusionOk="0">
                      <a:moveTo>
                        <a:pt x="175" y="1"/>
                      </a:moveTo>
                      <a:cubicBezTo>
                        <a:pt x="89" y="1"/>
                        <a:pt x="1" y="76"/>
                        <a:pt x="16" y="189"/>
                      </a:cubicBezTo>
                      <a:cubicBezTo>
                        <a:pt x="47" y="247"/>
                        <a:pt x="100" y="272"/>
                        <a:pt x="152" y="272"/>
                      </a:cubicBezTo>
                      <a:cubicBezTo>
                        <a:pt x="241" y="272"/>
                        <a:pt x="329" y="199"/>
                        <a:pt x="306" y="92"/>
                      </a:cubicBezTo>
                      <a:cubicBezTo>
                        <a:pt x="279" y="28"/>
                        <a:pt x="227" y="1"/>
                        <a:pt x="17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4" name="Google Shape;1044;p3"/>
                <p:cNvSpPr/>
                <p:nvPr/>
              </p:nvSpPr>
              <p:spPr>
                <a:xfrm>
                  <a:off x="1097480" y="748767"/>
                  <a:ext cx="32554" cy="28133"/>
                </a:xfrm>
                <a:custGeom>
                  <a:avLst/>
                  <a:gdLst/>
                  <a:ahLst/>
                  <a:cxnLst/>
                  <a:rect l="l" t="t" r="r" b="b"/>
                  <a:pathLst>
                    <a:path w="626" h="541" extrusionOk="0">
                      <a:moveTo>
                        <a:pt x="440" y="1"/>
                      </a:moveTo>
                      <a:cubicBezTo>
                        <a:pt x="419" y="1"/>
                        <a:pt x="397" y="5"/>
                        <a:pt x="375" y="13"/>
                      </a:cubicBezTo>
                      <a:cubicBezTo>
                        <a:pt x="327" y="13"/>
                        <a:pt x="290" y="37"/>
                        <a:pt x="230" y="49"/>
                      </a:cubicBezTo>
                      <a:cubicBezTo>
                        <a:pt x="48" y="109"/>
                        <a:pt x="0" y="351"/>
                        <a:pt x="145" y="472"/>
                      </a:cubicBezTo>
                      <a:cubicBezTo>
                        <a:pt x="196" y="519"/>
                        <a:pt x="258" y="540"/>
                        <a:pt x="319" y="540"/>
                      </a:cubicBezTo>
                      <a:cubicBezTo>
                        <a:pt x="430" y="540"/>
                        <a:pt x="537" y="469"/>
                        <a:pt x="569" y="351"/>
                      </a:cubicBezTo>
                      <a:lnTo>
                        <a:pt x="569" y="339"/>
                      </a:lnTo>
                      <a:cubicBezTo>
                        <a:pt x="581" y="303"/>
                        <a:pt x="593" y="254"/>
                        <a:pt x="605" y="206"/>
                      </a:cubicBezTo>
                      <a:cubicBezTo>
                        <a:pt x="625" y="95"/>
                        <a:pt x="544" y="1"/>
                        <a:pt x="440"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5" name="Google Shape;1045;p3"/>
                <p:cNvSpPr/>
                <p:nvPr/>
              </p:nvSpPr>
              <p:spPr>
                <a:xfrm>
                  <a:off x="1139394" y="741123"/>
                  <a:ext cx="31930" cy="26625"/>
                </a:xfrm>
                <a:custGeom>
                  <a:avLst/>
                  <a:gdLst/>
                  <a:ahLst/>
                  <a:cxnLst/>
                  <a:rect l="l" t="t" r="r" b="b"/>
                  <a:pathLst>
                    <a:path w="614" h="512" extrusionOk="0">
                      <a:moveTo>
                        <a:pt x="321" y="1"/>
                      </a:moveTo>
                      <a:cubicBezTo>
                        <a:pt x="162" y="1"/>
                        <a:pt x="0" y="138"/>
                        <a:pt x="53" y="341"/>
                      </a:cubicBezTo>
                      <a:cubicBezTo>
                        <a:pt x="99" y="460"/>
                        <a:pt x="195" y="512"/>
                        <a:pt x="293" y="512"/>
                      </a:cubicBezTo>
                      <a:cubicBezTo>
                        <a:pt x="452" y="512"/>
                        <a:pt x="614" y="374"/>
                        <a:pt x="561" y="172"/>
                      </a:cubicBezTo>
                      <a:cubicBezTo>
                        <a:pt x="515" y="52"/>
                        <a:pt x="419" y="1"/>
                        <a:pt x="321"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6" name="Google Shape;1046;p3"/>
                <p:cNvSpPr/>
                <p:nvPr/>
              </p:nvSpPr>
              <p:spPr>
                <a:xfrm>
                  <a:off x="1016097" y="733427"/>
                  <a:ext cx="31930" cy="26781"/>
                </a:xfrm>
                <a:custGeom>
                  <a:avLst/>
                  <a:gdLst/>
                  <a:ahLst/>
                  <a:cxnLst/>
                  <a:rect l="l" t="t" r="r" b="b"/>
                  <a:pathLst>
                    <a:path w="614" h="515" extrusionOk="0">
                      <a:moveTo>
                        <a:pt x="317" y="0"/>
                      </a:moveTo>
                      <a:cubicBezTo>
                        <a:pt x="159" y="0"/>
                        <a:pt x="1" y="136"/>
                        <a:pt x="53" y="344"/>
                      </a:cubicBezTo>
                      <a:cubicBezTo>
                        <a:pt x="99" y="463"/>
                        <a:pt x="195" y="515"/>
                        <a:pt x="293" y="515"/>
                      </a:cubicBezTo>
                      <a:cubicBezTo>
                        <a:pt x="452" y="515"/>
                        <a:pt x="614" y="377"/>
                        <a:pt x="561" y="174"/>
                      </a:cubicBezTo>
                      <a:cubicBezTo>
                        <a:pt x="514" y="53"/>
                        <a:pt x="416" y="0"/>
                        <a:pt x="31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7" name="Google Shape;1047;p3"/>
                <p:cNvSpPr/>
                <p:nvPr/>
              </p:nvSpPr>
              <p:spPr>
                <a:xfrm>
                  <a:off x="1178395" y="749287"/>
                  <a:ext cx="31306" cy="25793"/>
                </a:xfrm>
                <a:custGeom>
                  <a:avLst/>
                  <a:gdLst/>
                  <a:ahLst/>
                  <a:cxnLst/>
                  <a:rect l="l" t="t" r="r" b="b"/>
                  <a:pathLst>
                    <a:path w="602" h="496" extrusionOk="0">
                      <a:moveTo>
                        <a:pt x="311" y="0"/>
                      </a:moveTo>
                      <a:cubicBezTo>
                        <a:pt x="156" y="0"/>
                        <a:pt x="1" y="135"/>
                        <a:pt x="53" y="329"/>
                      </a:cubicBezTo>
                      <a:cubicBezTo>
                        <a:pt x="99" y="445"/>
                        <a:pt x="196" y="495"/>
                        <a:pt x="292" y="495"/>
                      </a:cubicBezTo>
                      <a:cubicBezTo>
                        <a:pt x="446" y="495"/>
                        <a:pt x="601" y="366"/>
                        <a:pt x="549" y="172"/>
                      </a:cubicBezTo>
                      <a:cubicBezTo>
                        <a:pt x="503" y="52"/>
                        <a:pt x="407" y="0"/>
                        <a:pt x="311"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8" name="Google Shape;1048;p3"/>
                <p:cNvSpPr/>
                <p:nvPr/>
              </p:nvSpPr>
              <p:spPr>
                <a:xfrm>
                  <a:off x="1228577" y="810181"/>
                  <a:ext cx="36610" cy="29641"/>
                </a:xfrm>
                <a:custGeom>
                  <a:avLst/>
                  <a:gdLst/>
                  <a:ahLst/>
                  <a:cxnLst/>
                  <a:rect l="l" t="t" r="r" b="b"/>
                  <a:pathLst>
                    <a:path w="704" h="570" extrusionOk="0">
                      <a:moveTo>
                        <a:pt x="368" y="1"/>
                      </a:moveTo>
                      <a:cubicBezTo>
                        <a:pt x="187" y="1"/>
                        <a:pt x="0" y="156"/>
                        <a:pt x="68" y="380"/>
                      </a:cubicBezTo>
                      <a:cubicBezTo>
                        <a:pt x="114" y="513"/>
                        <a:pt x="222" y="569"/>
                        <a:pt x="332" y="569"/>
                      </a:cubicBezTo>
                      <a:cubicBezTo>
                        <a:pt x="515" y="569"/>
                        <a:pt x="704" y="417"/>
                        <a:pt x="636" y="198"/>
                      </a:cubicBezTo>
                      <a:cubicBezTo>
                        <a:pt x="590" y="60"/>
                        <a:pt x="480" y="1"/>
                        <a:pt x="36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9" name="Google Shape;1049;p3"/>
                <p:cNvSpPr/>
                <p:nvPr/>
              </p:nvSpPr>
              <p:spPr>
                <a:xfrm>
                  <a:off x="347614" y="509716"/>
                  <a:ext cx="93813" cy="94437"/>
                </a:xfrm>
                <a:custGeom>
                  <a:avLst/>
                  <a:gdLst/>
                  <a:ahLst/>
                  <a:cxnLst/>
                  <a:rect l="l" t="t" r="r" b="b"/>
                  <a:pathLst>
                    <a:path w="1804" h="1816" extrusionOk="0">
                      <a:moveTo>
                        <a:pt x="606" y="1"/>
                      </a:moveTo>
                      <a:cubicBezTo>
                        <a:pt x="860" y="872"/>
                        <a:pt x="847" y="896"/>
                        <a:pt x="1" y="1210"/>
                      </a:cubicBezTo>
                      <a:cubicBezTo>
                        <a:pt x="307" y="1117"/>
                        <a:pt x="509" y="1058"/>
                        <a:pt x="655" y="1058"/>
                      </a:cubicBezTo>
                      <a:cubicBezTo>
                        <a:pt x="923" y="1058"/>
                        <a:pt x="1002" y="1258"/>
                        <a:pt x="1198" y="1815"/>
                      </a:cubicBezTo>
                      <a:cubicBezTo>
                        <a:pt x="944" y="932"/>
                        <a:pt x="944" y="908"/>
                        <a:pt x="1803" y="605"/>
                      </a:cubicBezTo>
                      <a:lnTo>
                        <a:pt x="1803" y="605"/>
                      </a:lnTo>
                      <a:cubicBezTo>
                        <a:pt x="1497" y="699"/>
                        <a:pt x="1295" y="758"/>
                        <a:pt x="1149" y="758"/>
                      </a:cubicBezTo>
                      <a:cubicBezTo>
                        <a:pt x="881" y="758"/>
                        <a:pt x="802" y="557"/>
                        <a:pt x="606"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0" name="Google Shape;1050;p3"/>
                <p:cNvSpPr/>
                <p:nvPr/>
              </p:nvSpPr>
              <p:spPr>
                <a:xfrm>
                  <a:off x="669089" y="404672"/>
                  <a:ext cx="94385" cy="94437"/>
                </a:xfrm>
                <a:custGeom>
                  <a:avLst/>
                  <a:gdLst/>
                  <a:ahLst/>
                  <a:cxnLst/>
                  <a:rect l="l" t="t" r="r" b="b"/>
                  <a:pathLst>
                    <a:path w="1815" h="1816" extrusionOk="0">
                      <a:moveTo>
                        <a:pt x="605" y="1"/>
                      </a:moveTo>
                      <a:cubicBezTo>
                        <a:pt x="871" y="871"/>
                        <a:pt x="847" y="896"/>
                        <a:pt x="0" y="1210"/>
                      </a:cubicBezTo>
                      <a:cubicBezTo>
                        <a:pt x="311" y="1117"/>
                        <a:pt x="515" y="1057"/>
                        <a:pt x="663" y="1057"/>
                      </a:cubicBezTo>
                      <a:cubicBezTo>
                        <a:pt x="935" y="1057"/>
                        <a:pt x="1014" y="1258"/>
                        <a:pt x="1210" y="1815"/>
                      </a:cubicBezTo>
                      <a:cubicBezTo>
                        <a:pt x="944" y="932"/>
                        <a:pt x="956" y="908"/>
                        <a:pt x="1815" y="605"/>
                      </a:cubicBezTo>
                      <a:lnTo>
                        <a:pt x="1815" y="605"/>
                      </a:lnTo>
                      <a:cubicBezTo>
                        <a:pt x="1504" y="699"/>
                        <a:pt x="1300" y="758"/>
                        <a:pt x="1152" y="758"/>
                      </a:cubicBezTo>
                      <a:cubicBezTo>
                        <a:pt x="880" y="758"/>
                        <a:pt x="801" y="557"/>
                        <a:pt x="60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1" name="Google Shape;1051;p3"/>
                <p:cNvSpPr/>
                <p:nvPr/>
              </p:nvSpPr>
              <p:spPr>
                <a:xfrm>
                  <a:off x="1168567" y="302749"/>
                  <a:ext cx="57879" cy="58555"/>
                </a:xfrm>
                <a:custGeom>
                  <a:avLst/>
                  <a:gdLst/>
                  <a:ahLst/>
                  <a:cxnLst/>
                  <a:rect l="l" t="t" r="r" b="b"/>
                  <a:pathLst>
                    <a:path w="1113" h="1126" extrusionOk="0">
                      <a:moveTo>
                        <a:pt x="375" y="1"/>
                      </a:moveTo>
                      <a:cubicBezTo>
                        <a:pt x="532" y="545"/>
                        <a:pt x="520" y="557"/>
                        <a:pt x="0" y="751"/>
                      </a:cubicBezTo>
                      <a:cubicBezTo>
                        <a:pt x="187" y="695"/>
                        <a:pt x="310" y="660"/>
                        <a:pt x="399" y="660"/>
                      </a:cubicBezTo>
                      <a:cubicBezTo>
                        <a:pt x="563" y="660"/>
                        <a:pt x="613" y="781"/>
                        <a:pt x="738" y="1126"/>
                      </a:cubicBezTo>
                      <a:cubicBezTo>
                        <a:pt x="581" y="581"/>
                        <a:pt x="581" y="569"/>
                        <a:pt x="1113" y="388"/>
                      </a:cubicBezTo>
                      <a:lnTo>
                        <a:pt x="1113" y="388"/>
                      </a:lnTo>
                      <a:cubicBezTo>
                        <a:pt x="931" y="442"/>
                        <a:pt x="808" y="476"/>
                        <a:pt x="718" y="476"/>
                      </a:cubicBezTo>
                      <a:cubicBezTo>
                        <a:pt x="546" y="476"/>
                        <a:pt x="494" y="351"/>
                        <a:pt x="37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2" name="Google Shape;1052;p3"/>
                <p:cNvSpPr/>
                <p:nvPr/>
              </p:nvSpPr>
              <p:spPr>
                <a:xfrm>
                  <a:off x="1004969" y="928017"/>
                  <a:ext cx="6968" cy="5720"/>
                </a:xfrm>
                <a:custGeom>
                  <a:avLst/>
                  <a:gdLst/>
                  <a:ahLst/>
                  <a:cxnLst/>
                  <a:rect l="l" t="t" r="r" b="b"/>
                  <a:pathLst>
                    <a:path w="134" h="110" extrusionOk="0">
                      <a:moveTo>
                        <a:pt x="73" y="1"/>
                      </a:moveTo>
                      <a:cubicBezTo>
                        <a:pt x="1" y="1"/>
                        <a:pt x="1" y="110"/>
                        <a:pt x="73" y="110"/>
                      </a:cubicBezTo>
                      <a:cubicBezTo>
                        <a:pt x="134" y="110"/>
                        <a:pt x="134" y="1"/>
                        <a:pt x="7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3" name="Google Shape;1053;p3"/>
                <p:cNvSpPr/>
                <p:nvPr/>
              </p:nvSpPr>
              <p:spPr>
                <a:xfrm>
                  <a:off x="1041474" y="899104"/>
                  <a:ext cx="10765" cy="7592"/>
                </a:xfrm>
                <a:custGeom>
                  <a:avLst/>
                  <a:gdLst/>
                  <a:ahLst/>
                  <a:cxnLst/>
                  <a:rect l="l" t="t" r="r" b="b"/>
                  <a:pathLst>
                    <a:path w="207" h="146" extrusionOk="0">
                      <a:moveTo>
                        <a:pt x="97" y="1"/>
                      </a:moveTo>
                      <a:cubicBezTo>
                        <a:pt x="0" y="1"/>
                        <a:pt x="0" y="146"/>
                        <a:pt x="97" y="146"/>
                      </a:cubicBezTo>
                      <a:cubicBezTo>
                        <a:pt x="206" y="146"/>
                        <a:pt x="206" y="1"/>
                        <a:pt x="9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4" name="Google Shape;1054;p3"/>
                <p:cNvSpPr/>
                <p:nvPr/>
              </p:nvSpPr>
              <p:spPr>
                <a:xfrm>
                  <a:off x="1112769" y="911949"/>
                  <a:ext cx="23037" cy="20541"/>
                </a:xfrm>
                <a:custGeom>
                  <a:avLst/>
                  <a:gdLst/>
                  <a:ahLst/>
                  <a:cxnLst/>
                  <a:rect l="l" t="t" r="r" b="b"/>
                  <a:pathLst>
                    <a:path w="443" h="395" extrusionOk="0">
                      <a:moveTo>
                        <a:pt x="178" y="274"/>
                      </a:moveTo>
                      <a:lnTo>
                        <a:pt x="190" y="298"/>
                      </a:lnTo>
                      <a:lnTo>
                        <a:pt x="154" y="298"/>
                      </a:lnTo>
                      <a:lnTo>
                        <a:pt x="137" y="275"/>
                      </a:lnTo>
                      <a:lnTo>
                        <a:pt x="137" y="275"/>
                      </a:lnTo>
                      <a:cubicBezTo>
                        <a:pt x="142" y="276"/>
                        <a:pt x="148" y="276"/>
                        <a:pt x="154" y="276"/>
                      </a:cubicBezTo>
                      <a:cubicBezTo>
                        <a:pt x="162" y="276"/>
                        <a:pt x="170" y="275"/>
                        <a:pt x="178" y="274"/>
                      </a:cubicBezTo>
                      <a:close/>
                      <a:moveTo>
                        <a:pt x="215" y="1"/>
                      </a:moveTo>
                      <a:cubicBezTo>
                        <a:pt x="199" y="1"/>
                        <a:pt x="183" y="3"/>
                        <a:pt x="166" y="8"/>
                      </a:cubicBezTo>
                      <a:cubicBezTo>
                        <a:pt x="144" y="13"/>
                        <a:pt x="124" y="21"/>
                        <a:pt x="107" y="32"/>
                      </a:cubicBezTo>
                      <a:lnTo>
                        <a:pt x="107" y="32"/>
                      </a:lnTo>
                      <a:cubicBezTo>
                        <a:pt x="96" y="35"/>
                        <a:pt x="87" y="38"/>
                        <a:pt x="81" y="44"/>
                      </a:cubicBezTo>
                      <a:cubicBezTo>
                        <a:pt x="0" y="88"/>
                        <a:pt x="4" y="172"/>
                        <a:pt x="50" y="226"/>
                      </a:cubicBezTo>
                      <a:lnTo>
                        <a:pt x="50" y="226"/>
                      </a:lnTo>
                      <a:cubicBezTo>
                        <a:pt x="55" y="268"/>
                        <a:pt x="76" y="308"/>
                        <a:pt x="107" y="336"/>
                      </a:cubicBezTo>
                      <a:lnTo>
                        <a:pt x="107" y="336"/>
                      </a:lnTo>
                      <a:cubicBezTo>
                        <a:pt x="129" y="373"/>
                        <a:pt x="168" y="395"/>
                        <a:pt x="214" y="395"/>
                      </a:cubicBezTo>
                      <a:cubicBezTo>
                        <a:pt x="250" y="395"/>
                        <a:pt x="287" y="383"/>
                        <a:pt x="311" y="358"/>
                      </a:cubicBezTo>
                      <a:cubicBezTo>
                        <a:pt x="329" y="341"/>
                        <a:pt x="372" y="278"/>
                        <a:pt x="366" y="278"/>
                      </a:cubicBezTo>
                      <a:lnTo>
                        <a:pt x="366" y="278"/>
                      </a:lnTo>
                      <a:cubicBezTo>
                        <a:pt x="365" y="278"/>
                        <a:pt x="363" y="280"/>
                        <a:pt x="359" y="284"/>
                      </a:cubicBezTo>
                      <a:lnTo>
                        <a:pt x="359" y="284"/>
                      </a:lnTo>
                      <a:cubicBezTo>
                        <a:pt x="442" y="171"/>
                        <a:pt x="356" y="1"/>
                        <a:pt x="21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5" name="Google Shape;1055;p3"/>
                <p:cNvSpPr/>
                <p:nvPr/>
              </p:nvSpPr>
              <p:spPr>
                <a:xfrm>
                  <a:off x="1163522" y="895984"/>
                  <a:ext cx="11337" cy="8840"/>
                </a:xfrm>
                <a:custGeom>
                  <a:avLst/>
                  <a:gdLst/>
                  <a:ahLst/>
                  <a:cxnLst/>
                  <a:rect l="l" t="t" r="r" b="b"/>
                  <a:pathLst>
                    <a:path w="218" h="170" extrusionOk="0">
                      <a:moveTo>
                        <a:pt x="109" y="0"/>
                      </a:moveTo>
                      <a:cubicBezTo>
                        <a:pt x="0" y="0"/>
                        <a:pt x="0" y="169"/>
                        <a:pt x="109" y="169"/>
                      </a:cubicBezTo>
                      <a:cubicBezTo>
                        <a:pt x="218" y="169"/>
                        <a:pt x="218" y="0"/>
                        <a:pt x="109"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6" name="Google Shape;1056;p3"/>
                <p:cNvSpPr/>
                <p:nvPr/>
              </p:nvSpPr>
              <p:spPr>
                <a:xfrm>
                  <a:off x="1064771" y="862599"/>
                  <a:ext cx="32086" cy="23973"/>
                </a:xfrm>
                <a:custGeom>
                  <a:avLst/>
                  <a:gdLst/>
                  <a:ahLst/>
                  <a:cxnLst/>
                  <a:rect l="l" t="t" r="r" b="b"/>
                  <a:pathLst>
                    <a:path w="617" h="461" extrusionOk="0">
                      <a:moveTo>
                        <a:pt x="290" y="1"/>
                      </a:moveTo>
                      <a:cubicBezTo>
                        <a:pt x="0" y="1"/>
                        <a:pt x="0" y="449"/>
                        <a:pt x="290" y="449"/>
                      </a:cubicBezTo>
                      <a:lnTo>
                        <a:pt x="290" y="461"/>
                      </a:lnTo>
                      <a:lnTo>
                        <a:pt x="315" y="461"/>
                      </a:lnTo>
                      <a:cubicBezTo>
                        <a:pt x="617" y="461"/>
                        <a:pt x="617" y="1"/>
                        <a:pt x="315"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7" name="Google Shape;1057;p3"/>
                <p:cNvSpPr/>
                <p:nvPr/>
              </p:nvSpPr>
              <p:spPr>
                <a:xfrm>
                  <a:off x="1223896" y="924897"/>
                  <a:ext cx="22673" cy="17057"/>
                </a:xfrm>
                <a:custGeom>
                  <a:avLst/>
                  <a:gdLst/>
                  <a:ahLst/>
                  <a:cxnLst/>
                  <a:rect l="l" t="t" r="r" b="b"/>
                  <a:pathLst>
                    <a:path w="436" h="328" extrusionOk="0">
                      <a:moveTo>
                        <a:pt x="218" y="1"/>
                      </a:moveTo>
                      <a:cubicBezTo>
                        <a:pt x="1" y="1"/>
                        <a:pt x="1" y="327"/>
                        <a:pt x="218" y="327"/>
                      </a:cubicBezTo>
                      <a:cubicBezTo>
                        <a:pt x="436" y="327"/>
                        <a:pt x="436" y="1"/>
                        <a:pt x="218"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8" name="Google Shape;1058;p3"/>
                <p:cNvSpPr/>
                <p:nvPr/>
              </p:nvSpPr>
              <p:spPr>
                <a:xfrm>
                  <a:off x="1206268" y="875808"/>
                  <a:ext cx="22101" cy="18305"/>
                </a:xfrm>
                <a:custGeom>
                  <a:avLst/>
                  <a:gdLst/>
                  <a:ahLst/>
                  <a:cxnLst/>
                  <a:rect l="l" t="t" r="r" b="b"/>
                  <a:pathLst>
                    <a:path w="425" h="352" extrusionOk="0">
                      <a:moveTo>
                        <a:pt x="219" y="1"/>
                      </a:moveTo>
                      <a:cubicBezTo>
                        <a:pt x="1" y="25"/>
                        <a:pt x="1" y="328"/>
                        <a:pt x="219" y="352"/>
                      </a:cubicBezTo>
                      <a:cubicBezTo>
                        <a:pt x="424" y="328"/>
                        <a:pt x="424" y="25"/>
                        <a:pt x="21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9" name="Google Shape;1059;p3"/>
                <p:cNvSpPr/>
                <p:nvPr/>
              </p:nvSpPr>
              <p:spPr>
                <a:xfrm>
                  <a:off x="1044594" y="873311"/>
                  <a:ext cx="24597" cy="18305"/>
                </a:xfrm>
                <a:custGeom>
                  <a:avLst/>
                  <a:gdLst/>
                  <a:ahLst/>
                  <a:cxnLst/>
                  <a:rect l="l" t="t" r="r" b="b"/>
                  <a:pathLst>
                    <a:path w="473" h="352" extrusionOk="0">
                      <a:moveTo>
                        <a:pt x="243" y="1"/>
                      </a:moveTo>
                      <a:cubicBezTo>
                        <a:pt x="1" y="1"/>
                        <a:pt x="1" y="351"/>
                        <a:pt x="243" y="351"/>
                      </a:cubicBezTo>
                      <a:cubicBezTo>
                        <a:pt x="473" y="351"/>
                        <a:pt x="473" y="1"/>
                        <a:pt x="243"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0" name="Google Shape;1060;p3"/>
                <p:cNvSpPr/>
                <p:nvPr/>
              </p:nvSpPr>
              <p:spPr>
                <a:xfrm>
                  <a:off x="955931" y="908465"/>
                  <a:ext cx="29225" cy="24285"/>
                </a:xfrm>
                <a:custGeom>
                  <a:avLst/>
                  <a:gdLst/>
                  <a:ahLst/>
                  <a:cxnLst/>
                  <a:rect l="l" t="t" r="r" b="b"/>
                  <a:pathLst>
                    <a:path w="562" h="467" extrusionOk="0">
                      <a:moveTo>
                        <a:pt x="217" y="0"/>
                      </a:moveTo>
                      <a:cubicBezTo>
                        <a:pt x="141" y="0"/>
                        <a:pt x="73" y="35"/>
                        <a:pt x="49" y="123"/>
                      </a:cubicBezTo>
                      <a:cubicBezTo>
                        <a:pt x="37" y="135"/>
                        <a:pt x="37" y="159"/>
                        <a:pt x="24" y="183"/>
                      </a:cubicBezTo>
                      <a:cubicBezTo>
                        <a:pt x="0" y="280"/>
                        <a:pt x="49" y="377"/>
                        <a:pt x="133" y="437"/>
                      </a:cubicBezTo>
                      <a:cubicBezTo>
                        <a:pt x="167" y="457"/>
                        <a:pt x="205" y="466"/>
                        <a:pt x="243" y="466"/>
                      </a:cubicBezTo>
                      <a:cubicBezTo>
                        <a:pt x="299" y="466"/>
                        <a:pt x="356" y="445"/>
                        <a:pt x="399" y="401"/>
                      </a:cubicBezTo>
                      <a:cubicBezTo>
                        <a:pt x="424" y="365"/>
                        <a:pt x="448" y="329"/>
                        <a:pt x="472" y="292"/>
                      </a:cubicBezTo>
                      <a:cubicBezTo>
                        <a:pt x="561" y="146"/>
                        <a:pt x="373" y="0"/>
                        <a:pt x="217"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1" name="Google Shape;1061;p3"/>
                <p:cNvSpPr/>
                <p:nvPr/>
              </p:nvSpPr>
              <p:spPr>
                <a:xfrm>
                  <a:off x="-152337" y="-50625"/>
                  <a:ext cx="2586475" cy="2389576"/>
                </a:xfrm>
                <a:custGeom>
                  <a:avLst/>
                  <a:gdLst/>
                  <a:ahLst/>
                  <a:cxnLst/>
                  <a:rect l="l" t="t" r="r" b="b"/>
                  <a:pathLst>
                    <a:path w="45151" h="41712" extrusionOk="0">
                      <a:moveTo>
                        <a:pt x="13338" y="9583"/>
                      </a:moveTo>
                      <a:cubicBezTo>
                        <a:pt x="13314" y="9598"/>
                        <a:pt x="13290" y="9612"/>
                        <a:pt x="13266" y="9627"/>
                      </a:cubicBezTo>
                      <a:lnTo>
                        <a:pt x="13266" y="9627"/>
                      </a:lnTo>
                      <a:cubicBezTo>
                        <a:pt x="13290" y="9612"/>
                        <a:pt x="13314" y="9598"/>
                        <a:pt x="13338" y="9583"/>
                      </a:cubicBezTo>
                      <a:close/>
                      <a:moveTo>
                        <a:pt x="19948" y="0"/>
                      </a:moveTo>
                      <a:cubicBezTo>
                        <a:pt x="12481" y="0"/>
                        <a:pt x="4987" y="4289"/>
                        <a:pt x="1689" y="11434"/>
                      </a:cubicBezTo>
                      <a:cubicBezTo>
                        <a:pt x="2270" y="10515"/>
                        <a:pt x="2923" y="9631"/>
                        <a:pt x="3637" y="8809"/>
                      </a:cubicBezTo>
                      <a:lnTo>
                        <a:pt x="3637" y="8809"/>
                      </a:lnTo>
                      <a:cubicBezTo>
                        <a:pt x="3407" y="9172"/>
                        <a:pt x="3189" y="9535"/>
                        <a:pt x="2959" y="9898"/>
                      </a:cubicBezTo>
                      <a:cubicBezTo>
                        <a:pt x="6381" y="5050"/>
                        <a:pt x="13084" y="2282"/>
                        <a:pt x="19513" y="2282"/>
                      </a:cubicBezTo>
                      <a:cubicBezTo>
                        <a:pt x="26880" y="2282"/>
                        <a:pt x="33887" y="5916"/>
                        <a:pt x="35185" y="14216"/>
                      </a:cubicBezTo>
                      <a:cubicBezTo>
                        <a:pt x="35137" y="13926"/>
                        <a:pt x="35088" y="13648"/>
                        <a:pt x="35028" y="13369"/>
                      </a:cubicBezTo>
                      <a:lnTo>
                        <a:pt x="35028" y="13369"/>
                      </a:lnTo>
                      <a:cubicBezTo>
                        <a:pt x="35851" y="18123"/>
                        <a:pt x="34701" y="23639"/>
                        <a:pt x="30298" y="26264"/>
                      </a:cubicBezTo>
                      <a:cubicBezTo>
                        <a:pt x="28832" y="27141"/>
                        <a:pt x="27070" y="27569"/>
                        <a:pt x="25314" y="27569"/>
                      </a:cubicBezTo>
                      <a:cubicBezTo>
                        <a:pt x="20910" y="27569"/>
                        <a:pt x="16535" y="24877"/>
                        <a:pt x="16907" y="19793"/>
                      </a:cubicBezTo>
                      <a:lnTo>
                        <a:pt x="16907" y="19793"/>
                      </a:lnTo>
                      <a:cubicBezTo>
                        <a:pt x="17374" y="23874"/>
                        <a:pt x="20170" y="25607"/>
                        <a:pt x="23197" y="25607"/>
                      </a:cubicBezTo>
                      <a:cubicBezTo>
                        <a:pt x="26290" y="25607"/>
                        <a:pt x="29625" y="23798"/>
                        <a:pt x="30963" y="20833"/>
                      </a:cubicBezTo>
                      <a:cubicBezTo>
                        <a:pt x="33613" y="14978"/>
                        <a:pt x="29173" y="7938"/>
                        <a:pt x="23258" y="6365"/>
                      </a:cubicBezTo>
                      <a:cubicBezTo>
                        <a:pt x="22129" y="6069"/>
                        <a:pt x="20990" y="5929"/>
                        <a:pt x="19860" y="5929"/>
                      </a:cubicBezTo>
                      <a:cubicBezTo>
                        <a:pt x="13603" y="5929"/>
                        <a:pt x="7645" y="10227"/>
                        <a:pt x="5524" y="16140"/>
                      </a:cubicBezTo>
                      <a:cubicBezTo>
                        <a:pt x="1205" y="28188"/>
                        <a:pt x="10822" y="41071"/>
                        <a:pt x="23197" y="41712"/>
                      </a:cubicBezTo>
                      <a:cubicBezTo>
                        <a:pt x="22133" y="41506"/>
                        <a:pt x="21068" y="41228"/>
                        <a:pt x="20040" y="40865"/>
                      </a:cubicBezTo>
                      <a:lnTo>
                        <a:pt x="20040" y="40865"/>
                      </a:lnTo>
                      <a:cubicBezTo>
                        <a:pt x="20463" y="40950"/>
                        <a:pt x="20875" y="41022"/>
                        <a:pt x="21310" y="41095"/>
                      </a:cubicBezTo>
                      <a:cubicBezTo>
                        <a:pt x="8991" y="38162"/>
                        <a:pt x="1" y="18035"/>
                        <a:pt x="12928" y="9835"/>
                      </a:cubicBezTo>
                      <a:lnTo>
                        <a:pt x="12928" y="9835"/>
                      </a:lnTo>
                      <a:cubicBezTo>
                        <a:pt x="15187" y="8521"/>
                        <a:pt x="17807" y="7724"/>
                        <a:pt x="20340" y="7724"/>
                      </a:cubicBezTo>
                      <a:cubicBezTo>
                        <a:pt x="23391" y="7724"/>
                        <a:pt x="26315" y="8881"/>
                        <a:pt x="28326" y="11688"/>
                      </a:cubicBezTo>
                      <a:cubicBezTo>
                        <a:pt x="31602" y="16259"/>
                        <a:pt x="30089" y="24890"/>
                        <a:pt x="23768" y="24890"/>
                      </a:cubicBezTo>
                      <a:cubicBezTo>
                        <a:pt x="23180" y="24890"/>
                        <a:pt x="22550" y="24815"/>
                        <a:pt x="21879" y="24656"/>
                      </a:cubicBezTo>
                      <a:lnTo>
                        <a:pt x="21879" y="24656"/>
                      </a:lnTo>
                      <a:cubicBezTo>
                        <a:pt x="22160" y="24683"/>
                        <a:pt x="22432" y="24696"/>
                        <a:pt x="22693" y="24696"/>
                      </a:cubicBezTo>
                      <a:cubicBezTo>
                        <a:pt x="30619" y="24696"/>
                        <a:pt x="29331" y="12656"/>
                        <a:pt x="21637" y="11930"/>
                      </a:cubicBezTo>
                      <a:cubicBezTo>
                        <a:pt x="21372" y="11905"/>
                        <a:pt x="21111" y="11894"/>
                        <a:pt x="20854" y="11894"/>
                      </a:cubicBezTo>
                      <a:cubicBezTo>
                        <a:pt x="14597" y="11894"/>
                        <a:pt x="10588" y="18934"/>
                        <a:pt x="11947" y="24813"/>
                      </a:cubicBezTo>
                      <a:cubicBezTo>
                        <a:pt x="13401" y="31070"/>
                        <a:pt x="19987" y="35037"/>
                        <a:pt x="26139" y="35037"/>
                      </a:cubicBezTo>
                      <a:cubicBezTo>
                        <a:pt x="26231" y="35037"/>
                        <a:pt x="26323" y="35036"/>
                        <a:pt x="26415" y="35035"/>
                      </a:cubicBezTo>
                      <a:cubicBezTo>
                        <a:pt x="35863" y="34865"/>
                        <a:pt x="43254" y="25551"/>
                        <a:pt x="43181" y="16490"/>
                      </a:cubicBezTo>
                      <a:cubicBezTo>
                        <a:pt x="43012" y="11373"/>
                        <a:pt x="41355" y="6462"/>
                        <a:pt x="37798" y="2700"/>
                      </a:cubicBezTo>
                      <a:lnTo>
                        <a:pt x="37798" y="2700"/>
                      </a:lnTo>
                      <a:cubicBezTo>
                        <a:pt x="38427" y="3583"/>
                        <a:pt x="38996" y="4515"/>
                        <a:pt x="39492" y="5494"/>
                      </a:cubicBezTo>
                      <a:cubicBezTo>
                        <a:pt x="39250" y="5144"/>
                        <a:pt x="38996" y="4805"/>
                        <a:pt x="38742" y="4454"/>
                      </a:cubicBezTo>
                      <a:lnTo>
                        <a:pt x="38742" y="4454"/>
                      </a:lnTo>
                      <a:cubicBezTo>
                        <a:pt x="45150" y="14341"/>
                        <a:pt x="39160" y="33163"/>
                        <a:pt x="26096" y="33163"/>
                      </a:cubicBezTo>
                      <a:cubicBezTo>
                        <a:pt x="25212" y="33163"/>
                        <a:pt x="24295" y="33077"/>
                        <a:pt x="23348" y="32896"/>
                      </a:cubicBezTo>
                      <a:lnTo>
                        <a:pt x="23348" y="32896"/>
                      </a:lnTo>
                      <a:cubicBezTo>
                        <a:pt x="17581" y="31559"/>
                        <a:pt x="12303" y="27014"/>
                        <a:pt x="13423" y="20579"/>
                      </a:cubicBezTo>
                      <a:cubicBezTo>
                        <a:pt x="14114" y="16579"/>
                        <a:pt x="18430" y="12904"/>
                        <a:pt x="22251" y="12904"/>
                      </a:cubicBezTo>
                      <a:cubicBezTo>
                        <a:pt x="24382" y="12904"/>
                        <a:pt x="26359" y="14047"/>
                        <a:pt x="27468" y="16914"/>
                      </a:cubicBezTo>
                      <a:cubicBezTo>
                        <a:pt x="26475" y="14674"/>
                        <a:pt x="24789" y="13747"/>
                        <a:pt x="23006" y="13747"/>
                      </a:cubicBezTo>
                      <a:cubicBezTo>
                        <a:pt x="18356" y="13747"/>
                        <a:pt x="13050" y="20056"/>
                        <a:pt x="17693" y="25853"/>
                      </a:cubicBezTo>
                      <a:cubicBezTo>
                        <a:pt x="19527" y="28145"/>
                        <a:pt x="22302" y="29180"/>
                        <a:pt x="25139" y="29180"/>
                      </a:cubicBezTo>
                      <a:cubicBezTo>
                        <a:pt x="28293" y="29180"/>
                        <a:pt x="31524" y="27902"/>
                        <a:pt x="33625" y="25648"/>
                      </a:cubicBezTo>
                      <a:cubicBezTo>
                        <a:pt x="39080" y="19781"/>
                        <a:pt x="37883" y="9922"/>
                        <a:pt x="32173" y="4684"/>
                      </a:cubicBezTo>
                      <a:cubicBezTo>
                        <a:pt x="28670" y="1466"/>
                        <a:pt x="24313" y="0"/>
                        <a:pt x="19948" y="0"/>
                      </a:cubicBezTo>
                      <a:close/>
                    </a:path>
                  </a:pathLst>
                </a:custGeom>
                <a:solidFill>
                  <a:srgbClr val="708EC0">
                    <a:alpha val="272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062" name="Google Shape;1062;p3"/>
            <p:cNvGrpSpPr/>
            <p:nvPr/>
          </p:nvGrpSpPr>
          <p:grpSpPr>
            <a:xfrm>
              <a:off x="7335608" y="2845634"/>
              <a:ext cx="2735698" cy="2906951"/>
              <a:chOff x="7074538" y="2755486"/>
              <a:chExt cx="2010655" cy="2136521"/>
            </a:xfrm>
          </p:grpSpPr>
          <p:grpSp>
            <p:nvGrpSpPr>
              <p:cNvPr id="1063" name="Google Shape;1063;p3"/>
              <p:cNvGrpSpPr/>
              <p:nvPr/>
            </p:nvGrpSpPr>
            <p:grpSpPr>
              <a:xfrm flipH="1">
                <a:off x="7346152" y="2910434"/>
                <a:ext cx="1569582" cy="1981573"/>
                <a:chOff x="146217" y="2712579"/>
                <a:chExt cx="1552966" cy="1960401"/>
              </a:xfrm>
            </p:grpSpPr>
            <p:grpSp>
              <p:nvGrpSpPr>
                <p:cNvPr id="1064" name="Google Shape;1064;p3"/>
                <p:cNvGrpSpPr/>
                <p:nvPr/>
              </p:nvGrpSpPr>
              <p:grpSpPr>
                <a:xfrm>
                  <a:off x="146217" y="2712579"/>
                  <a:ext cx="1134008" cy="607901"/>
                  <a:chOff x="5206900" y="826150"/>
                  <a:chExt cx="599275" cy="321250"/>
                </a:xfrm>
              </p:grpSpPr>
              <p:sp>
                <p:nvSpPr>
                  <p:cNvPr id="1065" name="Google Shape;1065;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6" name="Google Shape;1066;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7" name="Google Shape;1067;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8" name="Google Shape;1068;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9" name="Google Shape;1069;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0" name="Google Shape;1070;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1" name="Google Shape;1071;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2" name="Google Shape;1072;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3" name="Google Shape;1073;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4" name="Google Shape;1074;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5" name="Google Shape;1075;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6" name="Google Shape;1076;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7" name="Google Shape;1077;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8" name="Google Shape;1078;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79" name="Google Shape;1079;p3"/>
                <p:cNvGrpSpPr/>
                <p:nvPr/>
              </p:nvGrpSpPr>
              <p:grpSpPr>
                <a:xfrm rot="-9256633">
                  <a:off x="489429" y="3110262"/>
                  <a:ext cx="1134020" cy="607908"/>
                  <a:chOff x="5206900" y="826150"/>
                  <a:chExt cx="599275" cy="321250"/>
                </a:xfrm>
              </p:grpSpPr>
              <p:sp>
                <p:nvSpPr>
                  <p:cNvPr id="1080" name="Google Shape;1080;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1" name="Google Shape;1081;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2" name="Google Shape;1082;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3" name="Google Shape;1083;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4" name="Google Shape;1084;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5" name="Google Shape;1085;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6" name="Google Shape;1086;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7" name="Google Shape;1087;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8" name="Google Shape;1088;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9" name="Google Shape;1089;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0" name="Google Shape;1090;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1" name="Google Shape;1091;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2" name="Google Shape;1092;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3" name="Google Shape;1093;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94" name="Google Shape;1094;p3"/>
                <p:cNvGrpSpPr/>
                <p:nvPr/>
              </p:nvGrpSpPr>
              <p:grpSpPr>
                <a:xfrm rot="7120513" flipH="1">
                  <a:off x="538618" y="3725726"/>
                  <a:ext cx="1133997" cy="607895"/>
                  <a:chOff x="5206900" y="826150"/>
                  <a:chExt cx="599275" cy="321250"/>
                </a:xfrm>
              </p:grpSpPr>
              <p:sp>
                <p:nvSpPr>
                  <p:cNvPr id="1095" name="Google Shape;1095;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6" name="Google Shape;1096;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7" name="Google Shape;1097;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8" name="Google Shape;1098;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9" name="Google Shape;1099;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0" name="Google Shape;1100;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1" name="Google Shape;1101;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2" name="Google Shape;1102;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3" name="Google Shape;1103;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4" name="Google Shape;1104;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5" name="Google Shape;1105;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6" name="Google Shape;1106;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7" name="Google Shape;1107;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8" name="Google Shape;1108;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109" name="Google Shape;1109;p3"/>
              <p:cNvSpPr/>
              <p:nvPr/>
            </p:nvSpPr>
            <p:spPr>
              <a:xfrm>
                <a:off x="7161230" y="2910343"/>
                <a:ext cx="1870244" cy="1349511"/>
              </a:xfrm>
              <a:custGeom>
                <a:avLst/>
                <a:gdLst/>
                <a:ahLst/>
                <a:cxnLst/>
                <a:rect l="l" t="t" r="r" b="b"/>
                <a:pathLst>
                  <a:path w="16610" h="11985" extrusionOk="0">
                    <a:moveTo>
                      <a:pt x="9059" y="0"/>
                    </a:moveTo>
                    <a:cubicBezTo>
                      <a:pt x="7874" y="0"/>
                      <a:pt x="6703" y="379"/>
                      <a:pt x="5722" y="1117"/>
                    </a:cubicBezTo>
                    <a:cubicBezTo>
                      <a:pt x="4694" y="1903"/>
                      <a:pt x="4004" y="3064"/>
                      <a:pt x="3799" y="4346"/>
                    </a:cubicBezTo>
                    <a:cubicBezTo>
                      <a:pt x="3654" y="5423"/>
                      <a:pt x="4113" y="6621"/>
                      <a:pt x="4972" y="7371"/>
                    </a:cubicBezTo>
                    <a:cubicBezTo>
                      <a:pt x="5537" y="7872"/>
                      <a:pt x="6191" y="8133"/>
                      <a:pt x="6857" y="8133"/>
                    </a:cubicBezTo>
                    <a:cubicBezTo>
                      <a:pt x="7075" y="8133"/>
                      <a:pt x="7295" y="8105"/>
                      <a:pt x="7512" y="8048"/>
                    </a:cubicBezTo>
                    <a:cubicBezTo>
                      <a:pt x="7633" y="8012"/>
                      <a:pt x="7754" y="7951"/>
                      <a:pt x="7863" y="7879"/>
                    </a:cubicBezTo>
                    <a:cubicBezTo>
                      <a:pt x="8178" y="7637"/>
                      <a:pt x="8359" y="7238"/>
                      <a:pt x="8541" y="6863"/>
                    </a:cubicBezTo>
                    <a:cubicBezTo>
                      <a:pt x="8698" y="6524"/>
                      <a:pt x="8855" y="6197"/>
                      <a:pt x="9097" y="6004"/>
                    </a:cubicBezTo>
                    <a:cubicBezTo>
                      <a:pt x="9234" y="5896"/>
                      <a:pt x="9402" y="5836"/>
                      <a:pt x="9577" y="5836"/>
                    </a:cubicBezTo>
                    <a:cubicBezTo>
                      <a:pt x="9618" y="5836"/>
                      <a:pt x="9660" y="5839"/>
                      <a:pt x="9702" y="5846"/>
                    </a:cubicBezTo>
                    <a:cubicBezTo>
                      <a:pt x="10246" y="5895"/>
                      <a:pt x="10718" y="6246"/>
                      <a:pt x="10936" y="6742"/>
                    </a:cubicBezTo>
                    <a:cubicBezTo>
                      <a:pt x="11371" y="7758"/>
                      <a:pt x="10900" y="9403"/>
                      <a:pt x="10210" y="10346"/>
                    </a:cubicBezTo>
                    <a:cubicBezTo>
                      <a:pt x="10053" y="10528"/>
                      <a:pt x="9871" y="10685"/>
                      <a:pt x="9690" y="10830"/>
                    </a:cubicBezTo>
                    <a:cubicBezTo>
                      <a:pt x="8621" y="11648"/>
                      <a:pt x="7295" y="11838"/>
                      <a:pt x="6167" y="11838"/>
                    </a:cubicBezTo>
                    <a:cubicBezTo>
                      <a:pt x="5828" y="11838"/>
                      <a:pt x="5506" y="11820"/>
                      <a:pt x="5214" y="11798"/>
                    </a:cubicBezTo>
                    <a:cubicBezTo>
                      <a:pt x="2783" y="11375"/>
                      <a:pt x="908" y="9488"/>
                      <a:pt x="0" y="7649"/>
                    </a:cubicBezTo>
                    <a:lnTo>
                      <a:pt x="0" y="7649"/>
                    </a:lnTo>
                    <a:cubicBezTo>
                      <a:pt x="1011" y="10334"/>
                      <a:pt x="3570" y="11984"/>
                      <a:pt x="6284" y="11984"/>
                    </a:cubicBezTo>
                    <a:cubicBezTo>
                      <a:pt x="7079" y="11984"/>
                      <a:pt x="7887" y="11843"/>
                      <a:pt x="8674" y="11544"/>
                    </a:cubicBezTo>
                    <a:cubicBezTo>
                      <a:pt x="9049" y="11387"/>
                      <a:pt x="9412" y="11181"/>
                      <a:pt x="9738" y="10927"/>
                    </a:cubicBezTo>
                    <a:cubicBezTo>
                      <a:pt x="10754" y="10165"/>
                      <a:pt x="11383" y="9016"/>
                      <a:pt x="11468" y="7758"/>
                    </a:cubicBezTo>
                    <a:cubicBezTo>
                      <a:pt x="11420" y="6258"/>
                      <a:pt x="10815" y="5121"/>
                      <a:pt x="9823" y="4649"/>
                    </a:cubicBezTo>
                    <a:cubicBezTo>
                      <a:pt x="9508" y="4491"/>
                      <a:pt x="9186" y="4414"/>
                      <a:pt x="8873" y="4414"/>
                    </a:cubicBezTo>
                    <a:cubicBezTo>
                      <a:pt x="8465" y="4414"/>
                      <a:pt x="8073" y="4546"/>
                      <a:pt x="7730" y="4806"/>
                    </a:cubicBezTo>
                    <a:cubicBezTo>
                      <a:pt x="7271" y="5181"/>
                      <a:pt x="6944" y="5701"/>
                      <a:pt x="6787" y="6270"/>
                    </a:cubicBezTo>
                    <a:cubicBezTo>
                      <a:pt x="6750" y="6439"/>
                      <a:pt x="6666" y="6584"/>
                      <a:pt x="6533" y="6681"/>
                    </a:cubicBezTo>
                    <a:cubicBezTo>
                      <a:pt x="6407" y="6778"/>
                      <a:pt x="6258" y="6818"/>
                      <a:pt x="6100" y="6818"/>
                    </a:cubicBezTo>
                    <a:cubicBezTo>
                      <a:pt x="5742" y="6818"/>
                      <a:pt x="5338" y="6610"/>
                      <a:pt x="5045" y="6367"/>
                    </a:cubicBezTo>
                    <a:lnTo>
                      <a:pt x="5033" y="6354"/>
                    </a:lnTo>
                    <a:cubicBezTo>
                      <a:pt x="4331" y="5677"/>
                      <a:pt x="4089" y="4613"/>
                      <a:pt x="4379" y="3427"/>
                    </a:cubicBezTo>
                    <a:cubicBezTo>
                      <a:pt x="4646" y="2532"/>
                      <a:pt x="5190" y="1734"/>
                      <a:pt x="5928" y="1165"/>
                    </a:cubicBezTo>
                    <a:cubicBezTo>
                      <a:pt x="6768" y="525"/>
                      <a:pt x="7830" y="207"/>
                      <a:pt x="8942" y="207"/>
                    </a:cubicBezTo>
                    <a:cubicBezTo>
                      <a:pt x="10122" y="207"/>
                      <a:pt x="11359" y="564"/>
                      <a:pt x="12448" y="1274"/>
                    </a:cubicBezTo>
                    <a:cubicBezTo>
                      <a:pt x="15968" y="3475"/>
                      <a:pt x="16609" y="7540"/>
                      <a:pt x="15521" y="11205"/>
                    </a:cubicBezTo>
                    <a:cubicBezTo>
                      <a:pt x="16246" y="9354"/>
                      <a:pt x="16343" y="7322"/>
                      <a:pt x="15811" y="5411"/>
                    </a:cubicBezTo>
                    <a:cubicBezTo>
                      <a:pt x="15133" y="3064"/>
                      <a:pt x="13476" y="1286"/>
                      <a:pt x="11142" y="403"/>
                    </a:cubicBezTo>
                    <a:cubicBezTo>
                      <a:pt x="10467" y="133"/>
                      <a:pt x="9761" y="0"/>
                      <a:pt x="9059" y="0"/>
                    </a:cubicBezTo>
                    <a:close/>
                  </a:path>
                </a:pathLst>
              </a:custGeom>
              <a:solidFill>
                <a:srgbClr val="708EC0">
                  <a:alpha val="272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0" name="Google Shape;1110;p3"/>
              <p:cNvGrpSpPr/>
              <p:nvPr/>
            </p:nvGrpSpPr>
            <p:grpSpPr>
              <a:xfrm rot="-4586846" flipH="1">
                <a:off x="7577630" y="2882375"/>
                <a:ext cx="1351919" cy="1384943"/>
                <a:chOff x="146217" y="2712579"/>
                <a:chExt cx="1552966" cy="1960401"/>
              </a:xfrm>
            </p:grpSpPr>
            <p:grpSp>
              <p:nvGrpSpPr>
                <p:cNvPr id="1111" name="Google Shape;1111;p3"/>
                <p:cNvGrpSpPr/>
                <p:nvPr/>
              </p:nvGrpSpPr>
              <p:grpSpPr>
                <a:xfrm>
                  <a:off x="146217" y="2712579"/>
                  <a:ext cx="1134008" cy="607901"/>
                  <a:chOff x="5206900" y="826150"/>
                  <a:chExt cx="599275" cy="321250"/>
                </a:xfrm>
              </p:grpSpPr>
              <p:sp>
                <p:nvSpPr>
                  <p:cNvPr id="1112" name="Google Shape;1112;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3" name="Google Shape;1113;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4" name="Google Shape;1114;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5" name="Google Shape;1115;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6" name="Google Shape;1116;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7" name="Google Shape;1117;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8" name="Google Shape;1118;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9" name="Google Shape;1119;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0" name="Google Shape;1120;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1" name="Google Shape;1121;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2" name="Google Shape;1122;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3" name="Google Shape;1123;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4" name="Google Shape;1124;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5" name="Google Shape;1125;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26" name="Google Shape;1126;p3"/>
                <p:cNvGrpSpPr/>
                <p:nvPr/>
              </p:nvGrpSpPr>
              <p:grpSpPr>
                <a:xfrm rot="-9256633">
                  <a:off x="489429" y="3110262"/>
                  <a:ext cx="1134020" cy="607908"/>
                  <a:chOff x="5206900" y="826150"/>
                  <a:chExt cx="599275" cy="321250"/>
                </a:xfrm>
              </p:grpSpPr>
              <p:sp>
                <p:nvSpPr>
                  <p:cNvPr id="1127" name="Google Shape;1127;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8" name="Google Shape;1128;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41" name="Google Shape;1141;p3"/>
                <p:cNvGrpSpPr/>
                <p:nvPr/>
              </p:nvGrpSpPr>
              <p:grpSpPr>
                <a:xfrm rot="7120513" flipH="1">
                  <a:off x="538618" y="3725726"/>
                  <a:ext cx="1133997" cy="607895"/>
                  <a:chOff x="5206900" y="826150"/>
                  <a:chExt cx="599275" cy="321250"/>
                </a:xfrm>
              </p:grpSpPr>
              <p:sp>
                <p:nvSpPr>
                  <p:cNvPr id="1142" name="Google Shape;1142;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9" name="Google Shape;1149;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0" name="Google Shape;1150;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1" name="Google Shape;1151;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2" name="Google Shape;1152;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3" name="Google Shape;1153;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4" name="Google Shape;1154;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5" name="Google Shape;1155;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156" name="Google Shape;1156;p3"/>
              <p:cNvGrpSpPr/>
              <p:nvPr/>
            </p:nvGrpSpPr>
            <p:grpSpPr>
              <a:xfrm rot="5833908" flipH="1">
                <a:off x="7188987" y="2833692"/>
                <a:ext cx="1612381" cy="1651433"/>
                <a:chOff x="146217" y="2712579"/>
                <a:chExt cx="1552966" cy="1960401"/>
              </a:xfrm>
            </p:grpSpPr>
            <p:grpSp>
              <p:nvGrpSpPr>
                <p:cNvPr id="1157" name="Google Shape;1157;p3"/>
                <p:cNvGrpSpPr/>
                <p:nvPr/>
              </p:nvGrpSpPr>
              <p:grpSpPr>
                <a:xfrm>
                  <a:off x="146217" y="2712579"/>
                  <a:ext cx="1134008" cy="607901"/>
                  <a:chOff x="5206900" y="826150"/>
                  <a:chExt cx="599275" cy="321250"/>
                </a:xfrm>
              </p:grpSpPr>
              <p:sp>
                <p:nvSpPr>
                  <p:cNvPr id="1158" name="Google Shape;1158;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9" name="Google Shape;1159;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0" name="Google Shape;1160;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1" name="Google Shape;1161;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2" name="Google Shape;1162;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3" name="Google Shape;1163;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4" name="Google Shape;1164;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5" name="Google Shape;1165;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6" name="Google Shape;1166;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7" name="Google Shape;1167;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8" name="Google Shape;1168;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9" name="Google Shape;1169;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0" name="Google Shape;1170;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1" name="Google Shape;1171;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72" name="Google Shape;1172;p3"/>
                <p:cNvGrpSpPr/>
                <p:nvPr/>
              </p:nvGrpSpPr>
              <p:grpSpPr>
                <a:xfrm rot="-9256633">
                  <a:off x="489429" y="3110262"/>
                  <a:ext cx="1134020" cy="607908"/>
                  <a:chOff x="5206900" y="826150"/>
                  <a:chExt cx="599275" cy="321250"/>
                </a:xfrm>
              </p:grpSpPr>
              <p:sp>
                <p:nvSpPr>
                  <p:cNvPr id="1173" name="Google Shape;1173;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4" name="Google Shape;1174;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5" name="Google Shape;1175;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0" name="Google Shape;1180;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1" name="Google Shape;1181;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6" name="Google Shape;1186;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7" name="Google Shape;1187;p3"/>
                <p:cNvGrpSpPr/>
                <p:nvPr/>
              </p:nvGrpSpPr>
              <p:grpSpPr>
                <a:xfrm rot="7120513" flipH="1">
                  <a:off x="538618" y="3725726"/>
                  <a:ext cx="1133997" cy="607895"/>
                  <a:chOff x="5206900" y="826150"/>
                  <a:chExt cx="599275" cy="321250"/>
                </a:xfrm>
              </p:grpSpPr>
              <p:sp>
                <p:nvSpPr>
                  <p:cNvPr id="1188" name="Google Shape;1188;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9" name="Google Shape;1189;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0" name="Google Shape;1190;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1" name="Google Shape;1191;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2" name="Google Shape;1192;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3" name="Google Shape;1193;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4" name="Google Shape;1194;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5" name="Google Shape;1195;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6" name="Google Shape;1196;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7" name="Google Shape;1197;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8" name="Google Shape;1198;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9" name="Google Shape;1199;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0" name="Google Shape;1200;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1" name="Google Shape;1201;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202" name="Google Shape;1202;p3"/>
              <p:cNvGrpSpPr/>
              <p:nvPr/>
            </p:nvGrpSpPr>
            <p:grpSpPr>
              <a:xfrm>
                <a:off x="7351673" y="2996434"/>
                <a:ext cx="1612289" cy="1651638"/>
                <a:chOff x="146217" y="2712579"/>
                <a:chExt cx="1552966" cy="1960401"/>
              </a:xfrm>
            </p:grpSpPr>
            <p:grpSp>
              <p:nvGrpSpPr>
                <p:cNvPr id="1203" name="Google Shape;1203;p3"/>
                <p:cNvGrpSpPr/>
                <p:nvPr/>
              </p:nvGrpSpPr>
              <p:grpSpPr>
                <a:xfrm>
                  <a:off x="146217" y="2712579"/>
                  <a:ext cx="1134008" cy="607901"/>
                  <a:chOff x="5206900" y="826150"/>
                  <a:chExt cx="599275" cy="321250"/>
                </a:xfrm>
              </p:grpSpPr>
              <p:sp>
                <p:nvSpPr>
                  <p:cNvPr id="1204" name="Google Shape;1204;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5" name="Google Shape;1205;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6" name="Google Shape;1206;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7" name="Google Shape;1207;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8" name="Google Shape;1208;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9" name="Google Shape;1209;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0" name="Google Shape;1210;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1" name="Google Shape;1211;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2" name="Google Shape;1212;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3" name="Google Shape;1213;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4" name="Google Shape;1214;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5" name="Google Shape;1215;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6" name="Google Shape;1216;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7" name="Google Shape;1217;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18" name="Google Shape;1218;p3"/>
                <p:cNvGrpSpPr/>
                <p:nvPr/>
              </p:nvGrpSpPr>
              <p:grpSpPr>
                <a:xfrm rot="-9256633">
                  <a:off x="489429" y="3110262"/>
                  <a:ext cx="1134020" cy="607908"/>
                  <a:chOff x="5206900" y="826150"/>
                  <a:chExt cx="599275" cy="321250"/>
                </a:xfrm>
              </p:grpSpPr>
              <p:sp>
                <p:nvSpPr>
                  <p:cNvPr id="1219" name="Google Shape;1219;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0" name="Google Shape;1220;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1" name="Google Shape;1221;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2" name="Google Shape;1222;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3" name="Google Shape;1223;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4" name="Google Shape;1224;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5" name="Google Shape;1225;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6" name="Google Shape;1226;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7" name="Google Shape;1227;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8" name="Google Shape;1228;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9" name="Google Shape;1229;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0" name="Google Shape;1230;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1" name="Google Shape;1231;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2" name="Google Shape;1232;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33" name="Google Shape;1233;p3"/>
                <p:cNvGrpSpPr/>
                <p:nvPr/>
              </p:nvGrpSpPr>
              <p:grpSpPr>
                <a:xfrm rot="7120513" flipH="1">
                  <a:off x="538618" y="3725726"/>
                  <a:ext cx="1133997" cy="607895"/>
                  <a:chOff x="5206900" y="826150"/>
                  <a:chExt cx="599275" cy="321250"/>
                </a:xfrm>
              </p:grpSpPr>
              <p:sp>
                <p:nvSpPr>
                  <p:cNvPr id="1234" name="Google Shape;1234;p3"/>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5" name="Google Shape;1235;p3"/>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6" name="Google Shape;1236;p3"/>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7" name="Google Shape;1237;p3"/>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8" name="Google Shape;1238;p3"/>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9" name="Google Shape;1239;p3"/>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0" name="Google Shape;1240;p3"/>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1" name="Google Shape;1241;p3"/>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2" name="Google Shape;1242;p3"/>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3" name="Google Shape;1243;p3"/>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4" name="Google Shape;1244;p3"/>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5" name="Google Shape;1245;p3"/>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6" name="Google Shape;1246;p3"/>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7" name="Google Shape;1247;p3"/>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sp>
        <p:nvSpPr>
          <p:cNvPr id="1248" name="Google Shape;1248;p3"/>
          <p:cNvSpPr txBox="1">
            <a:spLocks noGrp="1"/>
          </p:cNvSpPr>
          <p:nvPr>
            <p:ph type="title"/>
          </p:nvPr>
        </p:nvSpPr>
        <p:spPr>
          <a:xfrm>
            <a:off x="2691300" y="1289225"/>
            <a:ext cx="3761400" cy="15903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10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249" name="Google Shape;1249;p3"/>
          <p:cNvSpPr txBox="1">
            <a:spLocks noGrp="1"/>
          </p:cNvSpPr>
          <p:nvPr>
            <p:ph type="subTitle" idx="1"/>
          </p:nvPr>
        </p:nvSpPr>
        <p:spPr>
          <a:xfrm>
            <a:off x="2691300" y="3012450"/>
            <a:ext cx="3761400" cy="841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400"/>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50"/>
        <p:cNvGrpSpPr/>
        <p:nvPr/>
      </p:nvGrpSpPr>
      <p:grpSpPr>
        <a:xfrm>
          <a:off x="0" y="0"/>
          <a:ext cx="0" cy="0"/>
          <a:chOff x="0" y="0"/>
          <a:chExt cx="0" cy="0"/>
        </a:xfrm>
      </p:grpSpPr>
      <p:grpSp>
        <p:nvGrpSpPr>
          <p:cNvPr id="1251" name="Google Shape;1251;p4"/>
          <p:cNvGrpSpPr/>
          <p:nvPr/>
        </p:nvGrpSpPr>
        <p:grpSpPr>
          <a:xfrm>
            <a:off x="176625" y="110350"/>
            <a:ext cx="8790774" cy="4922811"/>
            <a:chOff x="131600" y="118425"/>
            <a:chExt cx="8790774" cy="4922811"/>
          </a:xfrm>
        </p:grpSpPr>
        <p:sp>
          <p:nvSpPr>
            <p:cNvPr id="1252" name="Google Shape;1252;p4"/>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53" name="Google Shape;1253;p4"/>
            <p:cNvGrpSpPr/>
            <p:nvPr/>
          </p:nvGrpSpPr>
          <p:grpSpPr>
            <a:xfrm>
              <a:off x="131600" y="1884558"/>
              <a:ext cx="2122449" cy="3112715"/>
              <a:chOff x="131600" y="1884558"/>
              <a:chExt cx="2122449" cy="3112715"/>
            </a:xfrm>
          </p:grpSpPr>
          <p:sp>
            <p:nvSpPr>
              <p:cNvPr id="1254" name="Google Shape;1254;p4"/>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5" name="Google Shape;1255;p4"/>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6" name="Google Shape;1256;p4"/>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7" name="Google Shape;1257;p4"/>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8" name="Google Shape;1258;p4"/>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9" name="Google Shape;1259;p4"/>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0" name="Google Shape;1260;p4"/>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1" name="Google Shape;1261;p4"/>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2" name="Google Shape;1262;p4"/>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3" name="Google Shape;1263;p4"/>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4" name="Google Shape;1264;p4"/>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5" name="Google Shape;1265;p4"/>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6" name="Google Shape;1266;p4"/>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7" name="Google Shape;1267;p4"/>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8" name="Google Shape;1268;p4"/>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9" name="Google Shape;1269;p4"/>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0" name="Google Shape;1270;p4"/>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1" name="Google Shape;1271;p4"/>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2" name="Google Shape;1272;p4"/>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3" name="Google Shape;1273;p4"/>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4" name="Google Shape;1274;p4"/>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5" name="Google Shape;1275;p4"/>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6" name="Google Shape;1276;p4"/>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7" name="Google Shape;1277;p4"/>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8" name="Google Shape;1278;p4"/>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79" name="Google Shape;1279;p4"/>
            <p:cNvGrpSpPr/>
            <p:nvPr/>
          </p:nvGrpSpPr>
          <p:grpSpPr>
            <a:xfrm flipH="1">
              <a:off x="2342550" y="2567965"/>
              <a:ext cx="3964145" cy="1455821"/>
              <a:chOff x="3233388" y="140740"/>
              <a:chExt cx="3964145" cy="1455821"/>
            </a:xfrm>
          </p:grpSpPr>
          <p:sp>
            <p:nvSpPr>
              <p:cNvPr id="1280" name="Google Shape;1280;p4"/>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1" name="Google Shape;1281;p4"/>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2" name="Google Shape;1282;p4"/>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3" name="Google Shape;1283;p4"/>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4" name="Google Shape;1284;p4"/>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5" name="Google Shape;1285;p4"/>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6" name="Google Shape;1286;p4"/>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7" name="Google Shape;1287;p4"/>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8" name="Google Shape;1288;p4"/>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9" name="Google Shape;1289;p4"/>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0" name="Google Shape;1290;p4"/>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1" name="Google Shape;1291;p4"/>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2" name="Google Shape;1292;p4"/>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3" name="Google Shape;1293;p4"/>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4" name="Google Shape;1294;p4"/>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5" name="Google Shape;1295;p4"/>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6" name="Google Shape;1296;p4"/>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7" name="Google Shape;1297;p4"/>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8" name="Google Shape;1298;p4"/>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9" name="Google Shape;1299;p4"/>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0" name="Google Shape;1300;p4"/>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1" name="Google Shape;1301;p4"/>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2" name="Google Shape;1302;p4"/>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3" name="Google Shape;1303;p4"/>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4" name="Google Shape;1304;p4"/>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5" name="Google Shape;1305;p4"/>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06" name="Google Shape;1306;p4"/>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7" name="Google Shape;1307;p4"/>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8" name="Google Shape;1308;p4"/>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9" name="Google Shape;1309;p4"/>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0" name="Google Shape;1310;p4"/>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1" name="Google Shape;1311;p4"/>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2" name="Google Shape;1312;p4"/>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3" name="Google Shape;1313;p4"/>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4" name="Google Shape;1314;p4"/>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5" name="Google Shape;1315;p4"/>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6" name="Google Shape;1316;p4"/>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7" name="Google Shape;1317;p4"/>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8" name="Google Shape;1318;p4"/>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9" name="Google Shape;1319;p4"/>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0" name="Google Shape;1320;p4"/>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1" name="Google Shape;1321;p4"/>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2" name="Google Shape;1322;p4"/>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3" name="Google Shape;1323;p4"/>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4" name="Google Shape;1324;p4"/>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5" name="Google Shape;1325;p4"/>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6" name="Google Shape;1326;p4"/>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7" name="Google Shape;1327;p4"/>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8" name="Google Shape;1328;p4"/>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9" name="Google Shape;1329;p4"/>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4"/>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1" name="Google Shape;1331;p4"/>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2" name="Google Shape;1332;p4"/>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3" name="Google Shape;1333;p4"/>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4" name="Google Shape;1334;p4"/>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5" name="Google Shape;1335;p4"/>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6" name="Google Shape;1336;p4"/>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7" name="Google Shape;1337;p4"/>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8" name="Google Shape;1338;p4"/>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9" name="Google Shape;1339;p4"/>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0" name="Google Shape;1340;p4"/>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1" name="Google Shape;1341;p4"/>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2" name="Google Shape;1342;p4"/>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3" name="Google Shape;1343;p4"/>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4" name="Google Shape;1344;p4"/>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5" name="Google Shape;1345;p4"/>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6" name="Google Shape;1346;p4"/>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7" name="Google Shape;1347;p4"/>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8" name="Google Shape;1348;p4"/>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9" name="Google Shape;1349;p4"/>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0" name="Google Shape;1350;p4"/>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1" name="Google Shape;1351;p4"/>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2" name="Google Shape;1352;p4"/>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3" name="Google Shape;1353;p4"/>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4" name="Google Shape;1354;p4"/>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5" name="Google Shape;1355;p4"/>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6" name="Google Shape;1356;p4"/>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7" name="Google Shape;1357;p4"/>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8" name="Google Shape;1358;p4"/>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9" name="Google Shape;1359;p4"/>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0" name="Google Shape;1360;p4"/>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1" name="Google Shape;1361;p4"/>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2" name="Google Shape;1362;p4"/>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3" name="Google Shape;1363;p4"/>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4" name="Google Shape;1364;p4"/>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5" name="Google Shape;1365;p4"/>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6" name="Google Shape;1366;p4"/>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7" name="Google Shape;1367;p4"/>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8" name="Google Shape;1368;p4"/>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9" name="Google Shape;1369;p4"/>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0" name="Google Shape;1370;p4"/>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1" name="Google Shape;1371;p4"/>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2" name="Google Shape;1372;p4"/>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3" name="Google Shape;1373;p4"/>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4" name="Google Shape;1374;p4"/>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5" name="Google Shape;1375;p4"/>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6" name="Google Shape;1376;p4"/>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7" name="Google Shape;1377;p4"/>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8" name="Google Shape;1378;p4"/>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9" name="Google Shape;1379;p4"/>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0" name="Google Shape;1380;p4"/>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1" name="Google Shape;1381;p4"/>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2" name="Google Shape;1382;p4"/>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3" name="Google Shape;1383;p4"/>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4" name="Google Shape;1384;p4"/>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5" name="Google Shape;1385;p4"/>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6" name="Google Shape;1386;p4"/>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7" name="Google Shape;1387;p4"/>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8" name="Google Shape;1388;p4"/>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9" name="Google Shape;1389;p4"/>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0" name="Google Shape;1390;p4"/>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1" name="Google Shape;1391;p4"/>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2" name="Google Shape;1392;p4"/>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3" name="Google Shape;1393;p4"/>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4" name="Google Shape;1394;p4"/>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5" name="Google Shape;1395;p4"/>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6" name="Google Shape;1396;p4"/>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7" name="Google Shape;1397;p4"/>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8" name="Google Shape;1398;p4"/>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9" name="Google Shape;1399;p4"/>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0" name="Google Shape;1400;p4"/>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1" name="Google Shape;1401;p4"/>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2" name="Google Shape;1402;p4"/>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3" name="Google Shape;1403;p4"/>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4" name="Google Shape;1404;p4"/>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5" name="Google Shape;1405;p4"/>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06" name="Google Shape;1406;p4"/>
            <p:cNvGrpSpPr/>
            <p:nvPr/>
          </p:nvGrpSpPr>
          <p:grpSpPr>
            <a:xfrm rot="5400000">
              <a:off x="6199788" y="1372590"/>
              <a:ext cx="3964145" cy="1455821"/>
              <a:chOff x="3233388" y="140740"/>
              <a:chExt cx="3964145" cy="1455821"/>
            </a:xfrm>
          </p:grpSpPr>
          <p:sp>
            <p:nvSpPr>
              <p:cNvPr id="1407" name="Google Shape;1407;p4"/>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8" name="Google Shape;1408;p4"/>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9" name="Google Shape;1409;p4"/>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0" name="Google Shape;1410;p4"/>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1" name="Google Shape;1411;p4"/>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2" name="Google Shape;1412;p4"/>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3" name="Google Shape;1413;p4"/>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4" name="Google Shape;1414;p4"/>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5" name="Google Shape;1415;p4"/>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6" name="Google Shape;1416;p4"/>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7" name="Google Shape;1417;p4"/>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8" name="Google Shape;1418;p4"/>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9" name="Google Shape;1419;p4"/>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0" name="Google Shape;1420;p4"/>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1" name="Google Shape;1421;p4"/>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2" name="Google Shape;1422;p4"/>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3" name="Google Shape;1423;p4"/>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4" name="Google Shape;1424;p4"/>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5" name="Google Shape;1425;p4"/>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6" name="Google Shape;1426;p4"/>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7" name="Google Shape;1427;p4"/>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8" name="Google Shape;1428;p4"/>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9" name="Google Shape;1429;p4"/>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0" name="Google Shape;1430;p4"/>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1" name="Google Shape;1431;p4"/>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2" name="Google Shape;1432;p4"/>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33" name="Google Shape;1433;p4"/>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4" name="Google Shape;1434;p4"/>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5" name="Google Shape;1435;p4"/>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6" name="Google Shape;1436;p4"/>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7" name="Google Shape;1437;p4"/>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38" name="Google Shape;1438;p4"/>
            <p:cNvGrpSpPr/>
            <p:nvPr/>
          </p:nvGrpSpPr>
          <p:grpSpPr>
            <a:xfrm>
              <a:off x="234224" y="118425"/>
              <a:ext cx="3532446" cy="1609151"/>
              <a:chOff x="140599" y="118425"/>
              <a:chExt cx="3532446" cy="1609151"/>
            </a:xfrm>
          </p:grpSpPr>
          <p:sp>
            <p:nvSpPr>
              <p:cNvPr id="1439" name="Google Shape;1439;p4"/>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0" name="Google Shape;1440;p4"/>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1" name="Google Shape;1441;p4"/>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2" name="Google Shape;1442;p4"/>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3" name="Google Shape;1443;p4"/>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4" name="Google Shape;1444;p4"/>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5" name="Google Shape;1445;p4"/>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6" name="Google Shape;1446;p4"/>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7" name="Google Shape;1447;p4"/>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8" name="Google Shape;1448;p4"/>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9" name="Google Shape;1449;p4"/>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0" name="Google Shape;1450;p4"/>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1" name="Google Shape;1451;p4"/>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2" name="Google Shape;1452;p4"/>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3" name="Google Shape;1453;p4"/>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4" name="Google Shape;1454;p4"/>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5" name="Google Shape;1455;p4"/>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6" name="Google Shape;1456;p4"/>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7" name="Google Shape;1457;p4"/>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8" name="Google Shape;1458;p4"/>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9" name="Google Shape;1459;p4"/>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0" name="Google Shape;1460;p4"/>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1" name="Google Shape;1461;p4"/>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2" name="Google Shape;1462;p4"/>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3" name="Google Shape;1463;p4"/>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4" name="Google Shape;1464;p4"/>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65" name="Google Shape;1465;p4"/>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66" name="Google Shape;1466;p4"/>
            <p:cNvGrpSpPr/>
            <p:nvPr/>
          </p:nvGrpSpPr>
          <p:grpSpPr>
            <a:xfrm>
              <a:off x="3327013" y="140740"/>
              <a:ext cx="3964145" cy="1455821"/>
              <a:chOff x="3233388" y="140740"/>
              <a:chExt cx="3964145" cy="1455821"/>
            </a:xfrm>
          </p:grpSpPr>
          <p:sp>
            <p:nvSpPr>
              <p:cNvPr id="1467" name="Google Shape;1467;p4"/>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8" name="Google Shape;1468;p4"/>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9" name="Google Shape;1469;p4"/>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0" name="Google Shape;1470;p4"/>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1" name="Google Shape;1471;p4"/>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2" name="Google Shape;1472;p4"/>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3" name="Google Shape;1473;p4"/>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4" name="Google Shape;1474;p4"/>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5" name="Google Shape;1475;p4"/>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6" name="Google Shape;1476;p4"/>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7" name="Google Shape;1477;p4"/>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8" name="Google Shape;1478;p4"/>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9" name="Google Shape;1479;p4"/>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0" name="Google Shape;1480;p4"/>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1" name="Google Shape;1481;p4"/>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2" name="Google Shape;1482;p4"/>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3" name="Google Shape;1483;p4"/>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4" name="Google Shape;1484;p4"/>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5" name="Google Shape;1485;p4"/>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6" name="Google Shape;1486;p4"/>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7" name="Google Shape;1487;p4"/>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8" name="Google Shape;1488;p4"/>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9" name="Google Shape;1489;p4"/>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0" name="Google Shape;1490;p4"/>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1" name="Google Shape;1491;p4"/>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2" name="Google Shape;1492;p4"/>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493" name="Google Shape;1493;p4"/>
          <p:cNvSpPr txBox="1">
            <a:spLocks noGrp="1"/>
          </p:cNvSpPr>
          <p:nvPr>
            <p:ph type="body" idx="1"/>
          </p:nvPr>
        </p:nvSpPr>
        <p:spPr>
          <a:xfrm>
            <a:off x="713225" y="1152475"/>
            <a:ext cx="7754100" cy="3451500"/>
          </a:xfrm>
          <a:prstGeom prst="rect">
            <a:avLst/>
          </a:prstGeom>
        </p:spPr>
        <p:txBody>
          <a:bodyPr spcFirstLastPara="1" wrap="square" lIns="91425" tIns="91425" rIns="91425" bIns="91425" anchor="t" anchorCtr="0">
            <a:noAutofit/>
          </a:bodyPr>
          <a:lstStyle>
            <a:lvl1pPr marL="457200" lvl="0" indent="-387350">
              <a:spcBef>
                <a:spcPts val="0"/>
              </a:spcBef>
              <a:spcAft>
                <a:spcPts val="0"/>
              </a:spcAft>
              <a:buSzPts val="2500"/>
              <a:buAutoNum type="arabicPeriod"/>
              <a:defRPr sz="1200"/>
            </a:lvl1pPr>
            <a:lvl2pPr marL="914400" lvl="1" indent="-317500">
              <a:spcBef>
                <a:spcPts val="1600"/>
              </a:spcBef>
              <a:spcAft>
                <a:spcPts val="0"/>
              </a:spcAft>
              <a:buSzPts val="1400"/>
              <a:buAutoNum type="alphaLcPeriod"/>
              <a:defRPr/>
            </a:lvl2pPr>
            <a:lvl3pPr marL="1371600" lvl="2" indent="-317500">
              <a:spcBef>
                <a:spcPts val="1600"/>
              </a:spcBef>
              <a:spcAft>
                <a:spcPts val="0"/>
              </a:spcAft>
              <a:buSzPts val="1400"/>
              <a:buAutoNum type="romanLcPeriod"/>
              <a:defRPr/>
            </a:lvl3pPr>
            <a:lvl4pPr marL="1828800" lvl="3" indent="-317500">
              <a:spcBef>
                <a:spcPts val="1600"/>
              </a:spcBef>
              <a:spcAft>
                <a:spcPts val="0"/>
              </a:spcAft>
              <a:buSzPts val="1400"/>
              <a:buAutoNum type="arabicPeriod"/>
              <a:defRPr/>
            </a:lvl4pPr>
            <a:lvl5pPr marL="2286000" lvl="4" indent="-317500">
              <a:spcBef>
                <a:spcPts val="1600"/>
              </a:spcBef>
              <a:spcAft>
                <a:spcPts val="0"/>
              </a:spcAft>
              <a:buSzPts val="1400"/>
              <a:buAutoNum type="alphaLcPeriod"/>
              <a:defRPr/>
            </a:lvl5pPr>
            <a:lvl6pPr marL="2743200" lvl="5" indent="-317500">
              <a:spcBef>
                <a:spcPts val="1600"/>
              </a:spcBef>
              <a:spcAft>
                <a:spcPts val="0"/>
              </a:spcAft>
              <a:buSzPts val="1400"/>
              <a:buAutoNum type="romanLcPeriod"/>
              <a:defRPr/>
            </a:lvl6pPr>
            <a:lvl7pPr marL="3200400" lvl="6" indent="-317500">
              <a:spcBef>
                <a:spcPts val="1600"/>
              </a:spcBef>
              <a:spcAft>
                <a:spcPts val="0"/>
              </a:spcAft>
              <a:buSzPts val="1400"/>
              <a:buAutoNum type="arabicPeriod"/>
              <a:defRPr/>
            </a:lvl7pPr>
            <a:lvl8pPr marL="3657600" lvl="7" indent="-317500">
              <a:spcBef>
                <a:spcPts val="1600"/>
              </a:spcBef>
              <a:spcAft>
                <a:spcPts val="0"/>
              </a:spcAft>
              <a:buSzPts val="1400"/>
              <a:buAutoNum type="alphaLcPeriod"/>
              <a:defRPr/>
            </a:lvl8pPr>
            <a:lvl9pPr marL="4114800" lvl="8" indent="-317500">
              <a:spcBef>
                <a:spcPts val="1600"/>
              </a:spcBef>
              <a:spcAft>
                <a:spcPts val="1600"/>
              </a:spcAft>
              <a:buSzPts val="1400"/>
              <a:buAutoNum type="romanLcPeriod"/>
              <a:defRPr/>
            </a:lvl9pPr>
          </a:lstStyle>
          <a:p>
            <a:endParaRPr/>
          </a:p>
        </p:txBody>
      </p:sp>
      <p:grpSp>
        <p:nvGrpSpPr>
          <p:cNvPr id="1494" name="Google Shape;1494;p4"/>
          <p:cNvGrpSpPr/>
          <p:nvPr/>
        </p:nvGrpSpPr>
        <p:grpSpPr>
          <a:xfrm>
            <a:off x="7742920" y="1797641"/>
            <a:ext cx="2037475" cy="3447946"/>
            <a:chOff x="7694395" y="1765291"/>
            <a:chExt cx="2037475" cy="3447946"/>
          </a:xfrm>
        </p:grpSpPr>
        <p:grpSp>
          <p:nvGrpSpPr>
            <p:cNvPr id="1495" name="Google Shape;1495;p4"/>
            <p:cNvGrpSpPr/>
            <p:nvPr/>
          </p:nvGrpSpPr>
          <p:grpSpPr>
            <a:xfrm rot="10800000" flipH="1">
              <a:off x="7694395" y="3068166"/>
              <a:ext cx="1699100" cy="2145071"/>
              <a:chOff x="146217" y="2712579"/>
              <a:chExt cx="1552966" cy="1960401"/>
            </a:xfrm>
          </p:grpSpPr>
          <p:grpSp>
            <p:nvGrpSpPr>
              <p:cNvPr id="1496" name="Google Shape;1496;p4"/>
              <p:cNvGrpSpPr/>
              <p:nvPr/>
            </p:nvGrpSpPr>
            <p:grpSpPr>
              <a:xfrm>
                <a:off x="146217" y="2712579"/>
                <a:ext cx="1134008" cy="607901"/>
                <a:chOff x="5206900" y="826150"/>
                <a:chExt cx="599275" cy="321250"/>
              </a:xfrm>
            </p:grpSpPr>
            <p:sp>
              <p:nvSpPr>
                <p:cNvPr id="1497" name="Google Shape;1497;p4"/>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8" name="Google Shape;1498;p4"/>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9" name="Google Shape;1499;p4"/>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0" name="Google Shape;1500;p4"/>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1" name="Google Shape;1501;p4"/>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2" name="Google Shape;1502;p4"/>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3" name="Google Shape;1503;p4"/>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4" name="Google Shape;1504;p4"/>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5" name="Google Shape;1505;p4"/>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6" name="Google Shape;1506;p4"/>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7" name="Google Shape;1507;p4"/>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8" name="Google Shape;1508;p4"/>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9" name="Google Shape;1509;p4"/>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0" name="Google Shape;1510;p4"/>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11" name="Google Shape;1511;p4"/>
              <p:cNvGrpSpPr/>
              <p:nvPr/>
            </p:nvGrpSpPr>
            <p:grpSpPr>
              <a:xfrm rot="-9256633">
                <a:off x="489429" y="3110262"/>
                <a:ext cx="1134020" cy="607908"/>
                <a:chOff x="5206900" y="826150"/>
                <a:chExt cx="599275" cy="321250"/>
              </a:xfrm>
            </p:grpSpPr>
            <p:sp>
              <p:nvSpPr>
                <p:cNvPr id="1512" name="Google Shape;1512;p4"/>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3" name="Google Shape;1513;p4"/>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4" name="Google Shape;1514;p4"/>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5" name="Google Shape;1515;p4"/>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6" name="Google Shape;1516;p4"/>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7" name="Google Shape;1517;p4"/>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8" name="Google Shape;1518;p4"/>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9" name="Google Shape;1519;p4"/>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0" name="Google Shape;1520;p4"/>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1" name="Google Shape;1521;p4"/>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2" name="Google Shape;1522;p4"/>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3" name="Google Shape;1523;p4"/>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4" name="Google Shape;1524;p4"/>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5" name="Google Shape;1525;p4"/>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26" name="Google Shape;1526;p4"/>
              <p:cNvGrpSpPr/>
              <p:nvPr/>
            </p:nvGrpSpPr>
            <p:grpSpPr>
              <a:xfrm rot="7120513" flipH="1">
                <a:off x="538618" y="3725726"/>
                <a:ext cx="1133997" cy="607895"/>
                <a:chOff x="5206900" y="826150"/>
                <a:chExt cx="599275" cy="321250"/>
              </a:xfrm>
            </p:grpSpPr>
            <p:sp>
              <p:nvSpPr>
                <p:cNvPr id="1527" name="Google Shape;1527;p4"/>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8" name="Google Shape;1528;p4"/>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9" name="Google Shape;1529;p4"/>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0" name="Google Shape;1530;p4"/>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1" name="Google Shape;1531;p4"/>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2" name="Google Shape;1532;p4"/>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3" name="Google Shape;1533;p4"/>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4" name="Google Shape;1534;p4"/>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5" name="Google Shape;1535;p4"/>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6" name="Google Shape;1536;p4"/>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7" name="Google Shape;1537;p4"/>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8" name="Google Shape;1538;p4"/>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9" name="Google Shape;1539;p4"/>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0" name="Google Shape;1540;p4"/>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541" name="Google Shape;1541;p4"/>
            <p:cNvGrpSpPr/>
            <p:nvPr/>
          </p:nvGrpSpPr>
          <p:grpSpPr>
            <a:xfrm rot="10800000" flipH="1">
              <a:off x="8032770" y="1765291"/>
              <a:ext cx="1699100" cy="2145071"/>
              <a:chOff x="146217" y="2712579"/>
              <a:chExt cx="1552966" cy="1960401"/>
            </a:xfrm>
          </p:grpSpPr>
          <p:grpSp>
            <p:nvGrpSpPr>
              <p:cNvPr id="1542" name="Google Shape;1542;p4"/>
              <p:cNvGrpSpPr/>
              <p:nvPr/>
            </p:nvGrpSpPr>
            <p:grpSpPr>
              <a:xfrm>
                <a:off x="146217" y="2712579"/>
                <a:ext cx="1134008" cy="607901"/>
                <a:chOff x="5206900" y="826150"/>
                <a:chExt cx="599275" cy="321250"/>
              </a:xfrm>
            </p:grpSpPr>
            <p:sp>
              <p:nvSpPr>
                <p:cNvPr id="1543" name="Google Shape;1543;p4"/>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4" name="Google Shape;1544;p4"/>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5" name="Google Shape;1545;p4"/>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6" name="Google Shape;1546;p4"/>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7" name="Google Shape;1547;p4"/>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8" name="Google Shape;1548;p4"/>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9" name="Google Shape;1549;p4"/>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0" name="Google Shape;1550;p4"/>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1" name="Google Shape;1551;p4"/>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2" name="Google Shape;1552;p4"/>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3" name="Google Shape;1553;p4"/>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4" name="Google Shape;1554;p4"/>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5" name="Google Shape;1555;p4"/>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6" name="Google Shape;1556;p4"/>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57" name="Google Shape;1557;p4"/>
              <p:cNvGrpSpPr/>
              <p:nvPr/>
            </p:nvGrpSpPr>
            <p:grpSpPr>
              <a:xfrm rot="-9256633">
                <a:off x="489429" y="3110262"/>
                <a:ext cx="1134020" cy="607908"/>
                <a:chOff x="5206900" y="826150"/>
                <a:chExt cx="599275" cy="321250"/>
              </a:xfrm>
            </p:grpSpPr>
            <p:sp>
              <p:nvSpPr>
                <p:cNvPr id="1558" name="Google Shape;1558;p4"/>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9" name="Google Shape;1559;p4"/>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0" name="Google Shape;1560;p4"/>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1" name="Google Shape;1561;p4"/>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2" name="Google Shape;1562;p4"/>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3" name="Google Shape;1563;p4"/>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4" name="Google Shape;1564;p4"/>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5" name="Google Shape;1565;p4"/>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6" name="Google Shape;1566;p4"/>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7" name="Google Shape;1567;p4"/>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8" name="Google Shape;1568;p4"/>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9" name="Google Shape;1569;p4"/>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0" name="Google Shape;1570;p4"/>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1" name="Google Shape;1571;p4"/>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72" name="Google Shape;1572;p4"/>
              <p:cNvGrpSpPr/>
              <p:nvPr/>
            </p:nvGrpSpPr>
            <p:grpSpPr>
              <a:xfrm rot="7120513" flipH="1">
                <a:off x="538618" y="3725726"/>
                <a:ext cx="1133997" cy="607895"/>
                <a:chOff x="5206900" y="826150"/>
                <a:chExt cx="599275" cy="321250"/>
              </a:xfrm>
            </p:grpSpPr>
            <p:sp>
              <p:nvSpPr>
                <p:cNvPr id="1573" name="Google Shape;1573;p4"/>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4" name="Google Shape;1574;p4"/>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5" name="Google Shape;1575;p4"/>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6" name="Google Shape;1576;p4"/>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7" name="Google Shape;1577;p4"/>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8" name="Google Shape;1578;p4"/>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9" name="Google Shape;1579;p4"/>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0" name="Google Shape;1580;p4"/>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1" name="Google Shape;1581;p4"/>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2" name="Google Shape;1582;p4"/>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3" name="Google Shape;1583;p4"/>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4" name="Google Shape;1584;p4"/>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5" name="Google Shape;1585;p4"/>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6" name="Google Shape;1586;p4"/>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1587" name="Google Shape;1587;p4"/>
          <p:cNvSpPr txBox="1">
            <a:spLocks noGrp="1"/>
          </p:cNvSpPr>
          <p:nvPr>
            <p:ph type="title"/>
          </p:nvPr>
        </p:nvSpPr>
        <p:spPr>
          <a:xfrm>
            <a:off x="713225" y="539500"/>
            <a:ext cx="77175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588"/>
        <p:cNvGrpSpPr/>
        <p:nvPr/>
      </p:nvGrpSpPr>
      <p:grpSpPr>
        <a:xfrm>
          <a:off x="0" y="0"/>
          <a:ext cx="0" cy="0"/>
          <a:chOff x="0" y="0"/>
          <a:chExt cx="0" cy="0"/>
        </a:xfrm>
      </p:grpSpPr>
      <p:grpSp>
        <p:nvGrpSpPr>
          <p:cNvPr id="1589" name="Google Shape;1589;p5"/>
          <p:cNvGrpSpPr/>
          <p:nvPr/>
        </p:nvGrpSpPr>
        <p:grpSpPr>
          <a:xfrm>
            <a:off x="176625" y="110350"/>
            <a:ext cx="8790774" cy="4922811"/>
            <a:chOff x="131600" y="118425"/>
            <a:chExt cx="8790774" cy="4922811"/>
          </a:xfrm>
        </p:grpSpPr>
        <p:sp>
          <p:nvSpPr>
            <p:cNvPr id="1590" name="Google Shape;1590;p5"/>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591" name="Google Shape;1591;p5"/>
            <p:cNvGrpSpPr/>
            <p:nvPr/>
          </p:nvGrpSpPr>
          <p:grpSpPr>
            <a:xfrm>
              <a:off x="131600" y="1884558"/>
              <a:ext cx="2122449" cy="3112715"/>
              <a:chOff x="131600" y="1884558"/>
              <a:chExt cx="2122449" cy="3112715"/>
            </a:xfrm>
          </p:grpSpPr>
          <p:sp>
            <p:nvSpPr>
              <p:cNvPr id="1592" name="Google Shape;1592;p5"/>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3" name="Google Shape;1593;p5"/>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4" name="Google Shape;1594;p5"/>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5" name="Google Shape;1595;p5"/>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6" name="Google Shape;1596;p5"/>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7" name="Google Shape;1597;p5"/>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8" name="Google Shape;1598;p5"/>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9" name="Google Shape;1599;p5"/>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0" name="Google Shape;1600;p5"/>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1" name="Google Shape;1601;p5"/>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2" name="Google Shape;1602;p5"/>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3" name="Google Shape;1603;p5"/>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4" name="Google Shape;1604;p5"/>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5" name="Google Shape;1605;p5"/>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6" name="Google Shape;1606;p5"/>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7" name="Google Shape;1607;p5"/>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8" name="Google Shape;1608;p5"/>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9" name="Google Shape;1609;p5"/>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0" name="Google Shape;1610;p5"/>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1" name="Google Shape;1611;p5"/>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2" name="Google Shape;1612;p5"/>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3" name="Google Shape;1613;p5"/>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4" name="Google Shape;1614;p5"/>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5" name="Google Shape;1615;p5"/>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6" name="Google Shape;1616;p5"/>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17" name="Google Shape;1617;p5"/>
            <p:cNvGrpSpPr/>
            <p:nvPr/>
          </p:nvGrpSpPr>
          <p:grpSpPr>
            <a:xfrm flipH="1">
              <a:off x="2342550" y="2567965"/>
              <a:ext cx="3964145" cy="1455821"/>
              <a:chOff x="3233388" y="140740"/>
              <a:chExt cx="3964145" cy="1455821"/>
            </a:xfrm>
          </p:grpSpPr>
          <p:sp>
            <p:nvSpPr>
              <p:cNvPr id="1618" name="Google Shape;1618;p5"/>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9" name="Google Shape;1619;p5"/>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0" name="Google Shape;1620;p5"/>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1" name="Google Shape;1621;p5"/>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2" name="Google Shape;1622;p5"/>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3" name="Google Shape;1623;p5"/>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4" name="Google Shape;1624;p5"/>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5" name="Google Shape;1625;p5"/>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6" name="Google Shape;1626;p5"/>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7" name="Google Shape;1627;p5"/>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8" name="Google Shape;1628;p5"/>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9" name="Google Shape;1629;p5"/>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0" name="Google Shape;1630;p5"/>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1" name="Google Shape;1631;p5"/>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2" name="Google Shape;1632;p5"/>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3" name="Google Shape;1633;p5"/>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4" name="Google Shape;1634;p5"/>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5" name="Google Shape;1635;p5"/>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6" name="Google Shape;1636;p5"/>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7" name="Google Shape;1637;p5"/>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8" name="Google Shape;1638;p5"/>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9" name="Google Shape;1639;p5"/>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0" name="Google Shape;1640;p5"/>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1" name="Google Shape;1641;p5"/>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2" name="Google Shape;1642;p5"/>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3" name="Google Shape;1643;p5"/>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44" name="Google Shape;1644;p5"/>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5" name="Google Shape;1645;p5"/>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6" name="Google Shape;1646;p5"/>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7" name="Google Shape;1647;p5"/>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8" name="Google Shape;1648;p5"/>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9" name="Google Shape;1649;p5"/>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0" name="Google Shape;1650;p5"/>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1" name="Google Shape;1651;p5"/>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2" name="Google Shape;1652;p5"/>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5"/>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5"/>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5"/>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5"/>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5"/>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5"/>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5"/>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5"/>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5"/>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5"/>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5"/>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5"/>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5"/>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5"/>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5"/>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5"/>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5"/>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5"/>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5"/>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5"/>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5"/>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5"/>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5"/>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5"/>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5"/>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5"/>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5"/>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0" name="Google Shape;1680;p5"/>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1" name="Google Shape;1681;p5"/>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2" name="Google Shape;1682;p5"/>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3" name="Google Shape;1683;p5"/>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4" name="Google Shape;1684;p5"/>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5" name="Google Shape;1685;p5"/>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6" name="Google Shape;1686;p5"/>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7" name="Google Shape;1687;p5"/>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8" name="Google Shape;1688;p5"/>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9" name="Google Shape;1689;p5"/>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0" name="Google Shape;1690;p5"/>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1" name="Google Shape;1691;p5"/>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2" name="Google Shape;1692;p5"/>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3" name="Google Shape;1693;p5"/>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4" name="Google Shape;1694;p5"/>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5" name="Google Shape;1695;p5"/>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6" name="Google Shape;1696;p5"/>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7" name="Google Shape;1697;p5"/>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8" name="Google Shape;1698;p5"/>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9" name="Google Shape;1699;p5"/>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0" name="Google Shape;1700;p5"/>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1" name="Google Shape;1701;p5"/>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2" name="Google Shape;1702;p5"/>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3" name="Google Shape;1703;p5"/>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4" name="Google Shape;1704;p5"/>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5" name="Google Shape;1705;p5"/>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6" name="Google Shape;1706;p5"/>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7" name="Google Shape;1707;p5"/>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8" name="Google Shape;1708;p5"/>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9" name="Google Shape;1709;p5"/>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0" name="Google Shape;1710;p5"/>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1" name="Google Shape;1711;p5"/>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2" name="Google Shape;1712;p5"/>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3" name="Google Shape;1713;p5"/>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4" name="Google Shape;1714;p5"/>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5" name="Google Shape;1715;p5"/>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6" name="Google Shape;1716;p5"/>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7" name="Google Shape;1717;p5"/>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8" name="Google Shape;1718;p5"/>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9" name="Google Shape;1719;p5"/>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0" name="Google Shape;1720;p5"/>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1" name="Google Shape;1721;p5"/>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2" name="Google Shape;1722;p5"/>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3" name="Google Shape;1723;p5"/>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4" name="Google Shape;1724;p5"/>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5" name="Google Shape;1725;p5"/>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6" name="Google Shape;1726;p5"/>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7" name="Google Shape;1727;p5"/>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8" name="Google Shape;1728;p5"/>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9" name="Google Shape;1729;p5"/>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0" name="Google Shape;1730;p5"/>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1" name="Google Shape;1731;p5"/>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2" name="Google Shape;1732;p5"/>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3" name="Google Shape;1733;p5"/>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4" name="Google Shape;1734;p5"/>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5" name="Google Shape;1735;p5"/>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6" name="Google Shape;1736;p5"/>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7" name="Google Shape;1737;p5"/>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8" name="Google Shape;1738;p5"/>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9" name="Google Shape;1739;p5"/>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0" name="Google Shape;1740;p5"/>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1" name="Google Shape;1741;p5"/>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2" name="Google Shape;1742;p5"/>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3" name="Google Shape;1743;p5"/>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44" name="Google Shape;1744;p5"/>
            <p:cNvGrpSpPr/>
            <p:nvPr/>
          </p:nvGrpSpPr>
          <p:grpSpPr>
            <a:xfrm rot="5400000">
              <a:off x="6199788" y="1372590"/>
              <a:ext cx="3964145" cy="1455821"/>
              <a:chOff x="3233388" y="140740"/>
              <a:chExt cx="3964145" cy="1455821"/>
            </a:xfrm>
          </p:grpSpPr>
          <p:sp>
            <p:nvSpPr>
              <p:cNvPr id="1745" name="Google Shape;1745;p5"/>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6" name="Google Shape;1746;p5"/>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7" name="Google Shape;1747;p5"/>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8" name="Google Shape;1748;p5"/>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9" name="Google Shape;1749;p5"/>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0" name="Google Shape;1750;p5"/>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1" name="Google Shape;1751;p5"/>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2" name="Google Shape;1752;p5"/>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3" name="Google Shape;1753;p5"/>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4" name="Google Shape;1754;p5"/>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5" name="Google Shape;1755;p5"/>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6" name="Google Shape;1756;p5"/>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7" name="Google Shape;1757;p5"/>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8" name="Google Shape;1758;p5"/>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9" name="Google Shape;1759;p5"/>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0" name="Google Shape;1760;p5"/>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1" name="Google Shape;1761;p5"/>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2" name="Google Shape;1762;p5"/>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3" name="Google Shape;1763;p5"/>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4" name="Google Shape;1764;p5"/>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5" name="Google Shape;1765;p5"/>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6" name="Google Shape;1766;p5"/>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7" name="Google Shape;1767;p5"/>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8" name="Google Shape;1768;p5"/>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9" name="Google Shape;1769;p5"/>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0" name="Google Shape;1770;p5"/>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771" name="Google Shape;1771;p5"/>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2" name="Google Shape;1772;p5"/>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3" name="Google Shape;1773;p5"/>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4" name="Google Shape;1774;p5"/>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5" name="Google Shape;1775;p5"/>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76" name="Google Shape;1776;p5"/>
            <p:cNvGrpSpPr/>
            <p:nvPr/>
          </p:nvGrpSpPr>
          <p:grpSpPr>
            <a:xfrm>
              <a:off x="234224" y="118425"/>
              <a:ext cx="3532446" cy="1609151"/>
              <a:chOff x="140599" y="118425"/>
              <a:chExt cx="3532446" cy="1609151"/>
            </a:xfrm>
          </p:grpSpPr>
          <p:sp>
            <p:nvSpPr>
              <p:cNvPr id="1777" name="Google Shape;1777;p5"/>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8" name="Google Shape;1778;p5"/>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9" name="Google Shape;1779;p5"/>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0" name="Google Shape;1780;p5"/>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1" name="Google Shape;1781;p5"/>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2" name="Google Shape;1782;p5"/>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3" name="Google Shape;1783;p5"/>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4" name="Google Shape;1784;p5"/>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5" name="Google Shape;1785;p5"/>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6" name="Google Shape;1786;p5"/>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7" name="Google Shape;1787;p5"/>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8" name="Google Shape;1788;p5"/>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9" name="Google Shape;1789;p5"/>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0" name="Google Shape;1790;p5"/>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1" name="Google Shape;1791;p5"/>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2" name="Google Shape;1792;p5"/>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3" name="Google Shape;1793;p5"/>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4" name="Google Shape;1794;p5"/>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5" name="Google Shape;1795;p5"/>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6" name="Google Shape;1796;p5"/>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7" name="Google Shape;1797;p5"/>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8" name="Google Shape;1798;p5"/>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9" name="Google Shape;1799;p5"/>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0" name="Google Shape;1800;p5"/>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1" name="Google Shape;1801;p5"/>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2" name="Google Shape;1802;p5"/>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03" name="Google Shape;1803;p5"/>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04" name="Google Shape;1804;p5"/>
            <p:cNvGrpSpPr/>
            <p:nvPr/>
          </p:nvGrpSpPr>
          <p:grpSpPr>
            <a:xfrm>
              <a:off x="3327013" y="140740"/>
              <a:ext cx="3964145" cy="1455821"/>
              <a:chOff x="3233388" y="140740"/>
              <a:chExt cx="3964145" cy="1455821"/>
            </a:xfrm>
          </p:grpSpPr>
          <p:sp>
            <p:nvSpPr>
              <p:cNvPr id="1805" name="Google Shape;1805;p5"/>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6" name="Google Shape;1806;p5"/>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7" name="Google Shape;1807;p5"/>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8" name="Google Shape;1808;p5"/>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9" name="Google Shape;1809;p5"/>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0" name="Google Shape;1810;p5"/>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1" name="Google Shape;1811;p5"/>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2" name="Google Shape;1812;p5"/>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3" name="Google Shape;1813;p5"/>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4" name="Google Shape;1814;p5"/>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5" name="Google Shape;1815;p5"/>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6" name="Google Shape;1816;p5"/>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7" name="Google Shape;1817;p5"/>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8" name="Google Shape;1818;p5"/>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9" name="Google Shape;1819;p5"/>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0" name="Google Shape;1820;p5"/>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1" name="Google Shape;1821;p5"/>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2" name="Google Shape;1822;p5"/>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3" name="Google Shape;1823;p5"/>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4" name="Google Shape;1824;p5"/>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5" name="Google Shape;1825;p5"/>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6" name="Google Shape;1826;p5"/>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7" name="Google Shape;1827;p5"/>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8" name="Google Shape;1828;p5"/>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9" name="Google Shape;1829;p5"/>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0" name="Google Shape;1830;p5"/>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31" name="Google Shape;1831;p5"/>
          <p:cNvGrpSpPr/>
          <p:nvPr/>
        </p:nvGrpSpPr>
        <p:grpSpPr>
          <a:xfrm>
            <a:off x="-638622" y="-25066"/>
            <a:ext cx="9717645" cy="5234084"/>
            <a:chOff x="-638622" y="-25066"/>
            <a:chExt cx="9717645" cy="5234084"/>
          </a:xfrm>
        </p:grpSpPr>
        <p:grpSp>
          <p:nvGrpSpPr>
            <p:cNvPr id="1832" name="Google Shape;1832;p5"/>
            <p:cNvGrpSpPr/>
            <p:nvPr/>
          </p:nvGrpSpPr>
          <p:grpSpPr>
            <a:xfrm>
              <a:off x="-638622" y="-25066"/>
              <a:ext cx="2416744" cy="2763025"/>
              <a:chOff x="-638622" y="-25066"/>
              <a:chExt cx="2416744" cy="2763025"/>
            </a:xfrm>
          </p:grpSpPr>
          <p:grpSp>
            <p:nvGrpSpPr>
              <p:cNvPr id="1833" name="Google Shape;1833;p5"/>
              <p:cNvGrpSpPr/>
              <p:nvPr/>
            </p:nvGrpSpPr>
            <p:grpSpPr>
              <a:xfrm rot="395" flipH="1">
                <a:off x="-638622" y="1082911"/>
                <a:ext cx="1351857" cy="1654970"/>
                <a:chOff x="146217" y="2712579"/>
                <a:chExt cx="1552966" cy="1960401"/>
              </a:xfrm>
            </p:grpSpPr>
            <p:grpSp>
              <p:nvGrpSpPr>
                <p:cNvPr id="1834" name="Google Shape;1834;p5"/>
                <p:cNvGrpSpPr/>
                <p:nvPr/>
              </p:nvGrpSpPr>
              <p:grpSpPr>
                <a:xfrm>
                  <a:off x="146217" y="2712579"/>
                  <a:ext cx="1134008" cy="607901"/>
                  <a:chOff x="5206900" y="826150"/>
                  <a:chExt cx="599275" cy="321250"/>
                </a:xfrm>
              </p:grpSpPr>
              <p:sp>
                <p:nvSpPr>
                  <p:cNvPr id="1835" name="Google Shape;1835;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6" name="Google Shape;1836;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7" name="Google Shape;1837;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8" name="Google Shape;1838;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9" name="Google Shape;1839;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0" name="Google Shape;1840;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1" name="Google Shape;1841;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2" name="Google Shape;1842;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3" name="Google Shape;1843;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4" name="Google Shape;1844;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 name="Google Shape;1845;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 name="Google Shape;1846;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 name="Google Shape;1847;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 name="Google Shape;1848;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9" name="Google Shape;1849;p5"/>
                <p:cNvGrpSpPr/>
                <p:nvPr/>
              </p:nvGrpSpPr>
              <p:grpSpPr>
                <a:xfrm rot="-9256633">
                  <a:off x="489429" y="3110262"/>
                  <a:ext cx="1134020" cy="607908"/>
                  <a:chOff x="5206900" y="826150"/>
                  <a:chExt cx="599275" cy="321250"/>
                </a:xfrm>
              </p:grpSpPr>
              <p:sp>
                <p:nvSpPr>
                  <p:cNvPr id="1850" name="Google Shape;1850;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 name="Google Shape;1851;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 name="Google Shape;1852;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 name="Google Shape;1853;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 name="Google Shape;1854;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 name="Google Shape;1855;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 name="Google Shape;1856;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 name="Google Shape;1857;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 name="Google Shape;1858;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 name="Google Shape;1859;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 name="Google Shape;1860;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 name="Google Shape;1861;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 name="Google Shape;1862;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 name="Google Shape;1863;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64" name="Google Shape;1864;p5"/>
                <p:cNvGrpSpPr/>
                <p:nvPr/>
              </p:nvGrpSpPr>
              <p:grpSpPr>
                <a:xfrm rot="7120513" flipH="1">
                  <a:off x="538618" y="3725726"/>
                  <a:ext cx="1133997" cy="607895"/>
                  <a:chOff x="5206900" y="826150"/>
                  <a:chExt cx="599275" cy="321250"/>
                </a:xfrm>
              </p:grpSpPr>
              <p:sp>
                <p:nvSpPr>
                  <p:cNvPr id="1865" name="Google Shape;1865;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 name="Google Shape;1866;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 name="Google Shape;1867;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 name="Google Shape;1868;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 name="Google Shape;1869;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 name="Google Shape;1870;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 name="Google Shape;1871;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 name="Google Shape;1872;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 name="Google Shape;1873;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 name="Google Shape;1874;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 name="Google Shape;1875;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 name="Google Shape;1876;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 name="Google Shape;1877;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 name="Google Shape;1878;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79" name="Google Shape;1879;p5"/>
              <p:cNvGrpSpPr/>
              <p:nvPr/>
            </p:nvGrpSpPr>
            <p:grpSpPr>
              <a:xfrm rot="-4586846" flipH="1">
                <a:off x="139310" y="-1605"/>
                <a:ext cx="1351919" cy="1654924"/>
                <a:chOff x="146217" y="2712579"/>
                <a:chExt cx="1552966" cy="1960401"/>
              </a:xfrm>
            </p:grpSpPr>
            <p:grpSp>
              <p:nvGrpSpPr>
                <p:cNvPr id="1880" name="Google Shape;1880;p5"/>
                <p:cNvGrpSpPr/>
                <p:nvPr/>
              </p:nvGrpSpPr>
              <p:grpSpPr>
                <a:xfrm>
                  <a:off x="146217" y="2712579"/>
                  <a:ext cx="1134008" cy="607901"/>
                  <a:chOff x="5206900" y="826150"/>
                  <a:chExt cx="599275" cy="321250"/>
                </a:xfrm>
              </p:grpSpPr>
              <p:sp>
                <p:nvSpPr>
                  <p:cNvPr id="1881" name="Google Shape;1881;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 name="Google Shape;1882;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 name="Google Shape;1883;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 name="Google Shape;1884;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 name="Google Shape;1885;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 name="Google Shape;1886;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 name="Google Shape;1887;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 name="Google Shape;1888;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 name="Google Shape;1889;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 name="Google Shape;1890;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 name="Google Shape;1891;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 name="Google Shape;1892;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 name="Google Shape;1893;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 name="Google Shape;1894;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5" name="Google Shape;1895;p5"/>
                <p:cNvGrpSpPr/>
                <p:nvPr/>
              </p:nvGrpSpPr>
              <p:grpSpPr>
                <a:xfrm rot="-9256633">
                  <a:off x="489429" y="3110262"/>
                  <a:ext cx="1134020" cy="607908"/>
                  <a:chOff x="5206900" y="826150"/>
                  <a:chExt cx="599275" cy="321250"/>
                </a:xfrm>
              </p:grpSpPr>
              <p:sp>
                <p:nvSpPr>
                  <p:cNvPr id="1896" name="Google Shape;1896;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 name="Google Shape;1897;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 name="Google Shape;1898;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 name="Google Shape;1899;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 name="Google Shape;1900;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 name="Google Shape;1901;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 name="Google Shape;1902;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 name="Google Shape;1903;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 name="Google Shape;1904;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 name="Google Shape;1905;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 name="Google Shape;1906;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 name="Google Shape;1907;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 name="Google Shape;1908;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 name="Google Shape;1909;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0" name="Google Shape;1910;p5"/>
                <p:cNvGrpSpPr/>
                <p:nvPr/>
              </p:nvGrpSpPr>
              <p:grpSpPr>
                <a:xfrm rot="7120513" flipH="1">
                  <a:off x="538618" y="3725726"/>
                  <a:ext cx="1133997" cy="607895"/>
                  <a:chOff x="5206900" y="826150"/>
                  <a:chExt cx="599275" cy="321250"/>
                </a:xfrm>
              </p:grpSpPr>
              <p:sp>
                <p:nvSpPr>
                  <p:cNvPr id="1911" name="Google Shape;1911;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 name="Google Shape;1912;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 name="Google Shape;1913;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 name="Google Shape;1914;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 name="Google Shape;1915;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 name="Google Shape;1916;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 name="Google Shape;1917;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 name="Google Shape;1918;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 name="Google Shape;1919;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 name="Google Shape;1920;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 name="Google Shape;1921;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 name="Google Shape;1922;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 name="Google Shape;1923;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 name="Google Shape;1924;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25" name="Google Shape;1925;p5"/>
              <p:cNvGrpSpPr/>
              <p:nvPr/>
            </p:nvGrpSpPr>
            <p:grpSpPr>
              <a:xfrm rot="-4003042">
                <a:off x="554452" y="263880"/>
                <a:ext cx="697844" cy="714460"/>
                <a:chOff x="1146109" y="401894"/>
                <a:chExt cx="268792" cy="275226"/>
              </a:xfrm>
            </p:grpSpPr>
            <p:sp>
              <p:nvSpPr>
                <p:cNvPr id="1926" name="Google Shape;1926;p5"/>
                <p:cNvSpPr/>
                <p:nvPr/>
              </p:nvSpPr>
              <p:spPr>
                <a:xfrm>
                  <a:off x="1332382" y="496087"/>
                  <a:ext cx="82520" cy="84445"/>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 name="Google Shape;1927;p5"/>
                <p:cNvSpPr/>
                <p:nvPr/>
              </p:nvSpPr>
              <p:spPr>
                <a:xfrm>
                  <a:off x="1241304" y="608348"/>
                  <a:ext cx="84416" cy="68771"/>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28" name="Google Shape;1928;p5"/>
                <p:cNvGrpSpPr/>
                <p:nvPr/>
              </p:nvGrpSpPr>
              <p:grpSpPr>
                <a:xfrm>
                  <a:off x="1146109" y="401894"/>
                  <a:ext cx="171173" cy="146520"/>
                  <a:chOff x="1146109" y="401894"/>
                  <a:chExt cx="171173" cy="146520"/>
                </a:xfrm>
              </p:grpSpPr>
              <p:sp>
                <p:nvSpPr>
                  <p:cNvPr id="1929" name="Google Shape;1929;p5"/>
                  <p:cNvSpPr/>
                  <p:nvPr/>
                </p:nvSpPr>
                <p:spPr>
                  <a:xfrm>
                    <a:off x="1146109" y="401894"/>
                    <a:ext cx="171173" cy="146520"/>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30" name="Google Shape;1930;p5"/>
                  <p:cNvGrpSpPr/>
                  <p:nvPr/>
                </p:nvGrpSpPr>
                <p:grpSpPr>
                  <a:xfrm>
                    <a:off x="1167199" y="418649"/>
                    <a:ext cx="111953" cy="108115"/>
                    <a:chOff x="1167199" y="418649"/>
                    <a:chExt cx="111953" cy="108115"/>
                  </a:xfrm>
                </p:grpSpPr>
                <p:sp>
                  <p:nvSpPr>
                    <p:cNvPr id="1931" name="Google Shape;1931;p5"/>
                    <p:cNvSpPr/>
                    <p:nvPr/>
                  </p:nvSpPr>
                  <p:spPr>
                    <a:xfrm rot="10526915">
                      <a:off x="1169905" y="421851"/>
                      <a:ext cx="83539" cy="71520"/>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 name="Google Shape;1932;p5"/>
                    <p:cNvSpPr/>
                    <p:nvPr/>
                  </p:nvSpPr>
                  <p:spPr>
                    <a:xfrm rot="6620808">
                      <a:off x="1179769" y="452836"/>
                      <a:ext cx="63818" cy="65318"/>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 name="Google Shape;1933;p5"/>
                    <p:cNvSpPr/>
                    <p:nvPr/>
                  </p:nvSpPr>
                  <p:spPr>
                    <a:xfrm rot="1447158">
                      <a:off x="1204983" y="439347"/>
                      <a:ext cx="66059" cy="53830"/>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grpSp>
          <p:nvGrpSpPr>
            <p:cNvPr id="1934" name="Google Shape;1934;p5"/>
            <p:cNvGrpSpPr/>
            <p:nvPr/>
          </p:nvGrpSpPr>
          <p:grpSpPr>
            <a:xfrm>
              <a:off x="7153317" y="3507171"/>
              <a:ext cx="1925706" cy="1701846"/>
              <a:chOff x="7153317" y="3507171"/>
              <a:chExt cx="1925706" cy="1701846"/>
            </a:xfrm>
          </p:grpSpPr>
          <p:grpSp>
            <p:nvGrpSpPr>
              <p:cNvPr id="1935" name="Google Shape;1935;p5"/>
              <p:cNvGrpSpPr/>
              <p:nvPr/>
            </p:nvGrpSpPr>
            <p:grpSpPr>
              <a:xfrm rot="4586846">
                <a:off x="7440210" y="3530632"/>
                <a:ext cx="1351919" cy="1654924"/>
                <a:chOff x="146217" y="2712579"/>
                <a:chExt cx="1552966" cy="1960401"/>
              </a:xfrm>
            </p:grpSpPr>
            <p:grpSp>
              <p:nvGrpSpPr>
                <p:cNvPr id="1936" name="Google Shape;1936;p5"/>
                <p:cNvGrpSpPr/>
                <p:nvPr/>
              </p:nvGrpSpPr>
              <p:grpSpPr>
                <a:xfrm>
                  <a:off x="146217" y="2712579"/>
                  <a:ext cx="1134008" cy="607901"/>
                  <a:chOff x="5206900" y="826150"/>
                  <a:chExt cx="599275" cy="321250"/>
                </a:xfrm>
              </p:grpSpPr>
              <p:sp>
                <p:nvSpPr>
                  <p:cNvPr id="1937" name="Google Shape;1937;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 name="Google Shape;1938;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 name="Google Shape;1939;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 name="Google Shape;1940;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 name="Google Shape;1941;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 name="Google Shape;1942;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 name="Google Shape;1943;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 name="Google Shape;1944;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 name="Google Shape;1945;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 name="Google Shape;1946;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 name="Google Shape;1947;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 name="Google Shape;1948;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 name="Google Shape;1949;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 name="Google Shape;1950;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51" name="Google Shape;1951;p5"/>
                <p:cNvGrpSpPr/>
                <p:nvPr/>
              </p:nvGrpSpPr>
              <p:grpSpPr>
                <a:xfrm rot="-9256633">
                  <a:off x="489429" y="3110262"/>
                  <a:ext cx="1134020" cy="607908"/>
                  <a:chOff x="5206900" y="826150"/>
                  <a:chExt cx="599275" cy="321250"/>
                </a:xfrm>
              </p:grpSpPr>
              <p:sp>
                <p:nvSpPr>
                  <p:cNvPr id="1952" name="Google Shape;1952;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 name="Google Shape;1953;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 name="Google Shape;1954;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 name="Google Shape;1955;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 name="Google Shape;1956;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 name="Google Shape;1957;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 name="Google Shape;1958;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 name="Google Shape;1959;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 name="Google Shape;1960;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 name="Google Shape;1961;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 name="Google Shape;1962;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 name="Google Shape;1963;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 name="Google Shape;1964;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 name="Google Shape;1965;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6" name="Google Shape;1966;p5"/>
                <p:cNvGrpSpPr/>
                <p:nvPr/>
              </p:nvGrpSpPr>
              <p:grpSpPr>
                <a:xfrm rot="7120513" flipH="1">
                  <a:off x="538618" y="3725726"/>
                  <a:ext cx="1133997" cy="607895"/>
                  <a:chOff x="5206900" y="826150"/>
                  <a:chExt cx="599275" cy="321250"/>
                </a:xfrm>
              </p:grpSpPr>
              <p:sp>
                <p:nvSpPr>
                  <p:cNvPr id="1967" name="Google Shape;1967;p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 name="Google Shape;1968;p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 name="Google Shape;1969;p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 name="Google Shape;1970;p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 name="Google Shape;1971;p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 name="Google Shape;1972;p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 name="Google Shape;1973;p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 name="Google Shape;1974;p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 name="Google Shape;1975;p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 name="Google Shape;1976;p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 name="Google Shape;1977;p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8" name="Google Shape;1978;p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9" name="Google Shape;1979;p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0" name="Google Shape;1980;p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81" name="Google Shape;1981;p5"/>
              <p:cNvGrpSpPr/>
              <p:nvPr/>
            </p:nvGrpSpPr>
            <p:grpSpPr>
              <a:xfrm rot="1105138" flipH="1">
                <a:off x="8201561" y="4082231"/>
                <a:ext cx="780693" cy="739102"/>
                <a:chOff x="394839" y="946426"/>
                <a:chExt cx="688446" cy="651769"/>
              </a:xfrm>
            </p:grpSpPr>
            <p:sp>
              <p:nvSpPr>
                <p:cNvPr id="1982" name="Google Shape;1982;p5"/>
                <p:cNvSpPr/>
                <p:nvPr/>
              </p:nvSpPr>
              <p:spPr>
                <a:xfrm rot="4195360">
                  <a:off x="669575" y="976299"/>
                  <a:ext cx="339800" cy="394962"/>
                </a:xfrm>
                <a:custGeom>
                  <a:avLst/>
                  <a:gdLst/>
                  <a:ahLst/>
                  <a:cxnLst/>
                  <a:rect l="l" t="t" r="r" b="b"/>
                  <a:pathLst>
                    <a:path w="8386" h="9747" extrusionOk="0">
                      <a:moveTo>
                        <a:pt x="1982" y="1"/>
                      </a:moveTo>
                      <a:cubicBezTo>
                        <a:pt x="1953" y="1"/>
                        <a:pt x="1937" y="1"/>
                        <a:pt x="1937" y="1"/>
                      </a:cubicBezTo>
                      <a:cubicBezTo>
                        <a:pt x="1937" y="1"/>
                        <a:pt x="1" y="2546"/>
                        <a:pt x="2257" y="6834"/>
                      </a:cubicBezTo>
                      <a:cubicBezTo>
                        <a:pt x="3041" y="8322"/>
                        <a:pt x="4193" y="9362"/>
                        <a:pt x="5281" y="9746"/>
                      </a:cubicBezTo>
                      <a:lnTo>
                        <a:pt x="8098" y="8274"/>
                      </a:lnTo>
                      <a:cubicBezTo>
                        <a:pt x="8386" y="7154"/>
                        <a:pt x="8178" y="5602"/>
                        <a:pt x="7394" y="4130"/>
                      </a:cubicBezTo>
                      <a:cubicBezTo>
                        <a:pt x="5294" y="139"/>
                        <a:pt x="2377" y="1"/>
                        <a:pt x="1982" y="1"/>
                      </a:cubicBezTo>
                      <a:close/>
                    </a:path>
                  </a:pathLst>
                </a:custGeom>
                <a:solidFill>
                  <a:srgbClr val="D4D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3" name="Google Shape;1983;p5"/>
                <p:cNvSpPr/>
                <p:nvPr/>
              </p:nvSpPr>
              <p:spPr>
                <a:xfrm rot="4195360">
                  <a:off x="862651" y="1016730"/>
                  <a:ext cx="167307" cy="139434"/>
                </a:xfrm>
                <a:custGeom>
                  <a:avLst/>
                  <a:gdLst/>
                  <a:ahLst/>
                  <a:cxnLst/>
                  <a:rect l="l" t="t" r="r" b="b"/>
                  <a:pathLst>
                    <a:path w="4129" h="3441" extrusionOk="0">
                      <a:moveTo>
                        <a:pt x="4128" y="1360"/>
                      </a:moveTo>
                      <a:cubicBezTo>
                        <a:pt x="2432" y="0"/>
                        <a:pt x="928" y="64"/>
                        <a:pt x="928" y="64"/>
                      </a:cubicBezTo>
                      <a:cubicBezTo>
                        <a:pt x="928" y="64"/>
                        <a:pt x="0" y="1280"/>
                        <a:pt x="176" y="344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4" name="Google Shape;1984;p5"/>
                <p:cNvSpPr/>
                <p:nvPr/>
              </p:nvSpPr>
              <p:spPr>
                <a:xfrm rot="4195360">
                  <a:off x="496918" y="1021137"/>
                  <a:ext cx="168644" cy="335274"/>
                </a:xfrm>
                <a:custGeom>
                  <a:avLst/>
                  <a:gdLst/>
                  <a:ahLst/>
                  <a:cxnLst/>
                  <a:rect l="l" t="t" r="r" b="b"/>
                  <a:pathLst>
                    <a:path w="4162" h="8274" extrusionOk="0">
                      <a:moveTo>
                        <a:pt x="4161" y="2481"/>
                      </a:moveTo>
                      <a:cubicBezTo>
                        <a:pt x="2577" y="4193"/>
                        <a:pt x="4081" y="8001"/>
                        <a:pt x="4081" y="8001"/>
                      </a:cubicBezTo>
                      <a:lnTo>
                        <a:pt x="3553" y="8273"/>
                      </a:lnTo>
                      <a:cubicBezTo>
                        <a:pt x="1" y="3201"/>
                        <a:pt x="1697" y="401"/>
                        <a:pt x="1985" y="1"/>
                      </a:cubicBezTo>
                      <a:cubicBezTo>
                        <a:pt x="2497" y="993"/>
                        <a:pt x="3233" y="1841"/>
                        <a:pt x="4161" y="248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 name="Google Shape;1985;p5"/>
                <p:cNvSpPr/>
                <p:nvPr/>
              </p:nvSpPr>
              <p:spPr>
                <a:xfrm rot="4195360">
                  <a:off x="714242" y="1314914"/>
                  <a:ext cx="240567" cy="253583"/>
                </a:xfrm>
                <a:custGeom>
                  <a:avLst/>
                  <a:gdLst/>
                  <a:ahLst/>
                  <a:cxnLst/>
                  <a:rect l="l" t="t" r="r" b="b"/>
                  <a:pathLst>
                    <a:path w="5937" h="6258" extrusionOk="0">
                      <a:moveTo>
                        <a:pt x="5937" y="5985"/>
                      </a:moveTo>
                      <a:lnTo>
                        <a:pt x="5425" y="6257"/>
                      </a:lnTo>
                      <a:cubicBezTo>
                        <a:pt x="5425" y="6257"/>
                        <a:pt x="3121" y="2865"/>
                        <a:pt x="817" y="3217"/>
                      </a:cubicBezTo>
                      <a:cubicBezTo>
                        <a:pt x="817" y="2097"/>
                        <a:pt x="529" y="993"/>
                        <a:pt x="1" y="17"/>
                      </a:cubicBezTo>
                      <a:cubicBezTo>
                        <a:pt x="481" y="1"/>
                        <a:pt x="3761" y="177"/>
                        <a:pt x="5937" y="5985"/>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6" name="Google Shape;1986;p5"/>
                <p:cNvSpPr/>
                <p:nvPr/>
              </p:nvSpPr>
              <p:spPr>
                <a:xfrm rot="4195360">
                  <a:off x="615895" y="1279876"/>
                  <a:ext cx="179625" cy="115486"/>
                </a:xfrm>
                <a:custGeom>
                  <a:avLst/>
                  <a:gdLst/>
                  <a:ahLst/>
                  <a:cxnLst/>
                  <a:rect l="l" t="t" r="r" b="b"/>
                  <a:pathLst>
                    <a:path w="4433" h="2850" extrusionOk="0">
                      <a:moveTo>
                        <a:pt x="0" y="2161"/>
                      </a:moveTo>
                      <a:lnTo>
                        <a:pt x="4081" y="1"/>
                      </a:lnTo>
                      <a:lnTo>
                        <a:pt x="4433" y="689"/>
                      </a:lnTo>
                      <a:lnTo>
                        <a:pt x="352" y="2849"/>
                      </a:ln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7" name="Google Shape;1987;p5"/>
                <p:cNvSpPr/>
                <p:nvPr/>
              </p:nvSpPr>
              <p:spPr>
                <a:xfrm rot="4195360">
                  <a:off x="800184" y="1100885"/>
                  <a:ext cx="125814" cy="125819"/>
                </a:xfrm>
                <a:custGeom>
                  <a:avLst/>
                  <a:gdLst/>
                  <a:ahLst/>
                  <a:cxnLst/>
                  <a:rect l="l" t="t" r="r" b="b"/>
                  <a:pathLst>
                    <a:path w="3105" h="3105" extrusionOk="0">
                      <a:moveTo>
                        <a:pt x="1968" y="241"/>
                      </a:moveTo>
                      <a:cubicBezTo>
                        <a:pt x="2704" y="465"/>
                        <a:pt x="3104" y="1233"/>
                        <a:pt x="2880" y="1969"/>
                      </a:cubicBezTo>
                      <a:cubicBezTo>
                        <a:pt x="2656" y="2705"/>
                        <a:pt x="1872" y="3105"/>
                        <a:pt x="1152" y="2881"/>
                      </a:cubicBezTo>
                      <a:cubicBezTo>
                        <a:pt x="416" y="2657"/>
                        <a:pt x="0" y="1873"/>
                        <a:pt x="240" y="1153"/>
                      </a:cubicBezTo>
                      <a:cubicBezTo>
                        <a:pt x="464" y="417"/>
                        <a:pt x="1232" y="1"/>
                        <a:pt x="1968" y="24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8" name="Google Shape;1988;p5"/>
                <p:cNvSpPr/>
                <p:nvPr/>
              </p:nvSpPr>
              <p:spPr>
                <a:xfrm rot="4195360">
                  <a:off x="813927" y="1121269"/>
                  <a:ext cx="95343" cy="88215"/>
                </a:xfrm>
                <a:custGeom>
                  <a:avLst/>
                  <a:gdLst/>
                  <a:ahLst/>
                  <a:cxnLst/>
                  <a:rect l="l" t="t" r="r" b="b"/>
                  <a:pathLst>
                    <a:path w="2353" h="2177" extrusionOk="0">
                      <a:moveTo>
                        <a:pt x="1968" y="625"/>
                      </a:moveTo>
                      <a:cubicBezTo>
                        <a:pt x="2352" y="1345"/>
                        <a:pt x="1664" y="2177"/>
                        <a:pt x="896" y="1937"/>
                      </a:cubicBezTo>
                      <a:cubicBezTo>
                        <a:pt x="112" y="1681"/>
                        <a:pt x="0" y="625"/>
                        <a:pt x="736" y="241"/>
                      </a:cubicBezTo>
                      <a:cubicBezTo>
                        <a:pt x="1184" y="1"/>
                        <a:pt x="1728" y="177"/>
                        <a:pt x="1968" y="625"/>
                      </a:cubicBezTo>
                      <a:close/>
                    </a:path>
                  </a:pathLst>
                </a:custGeom>
                <a:solidFill>
                  <a:srgbClr val="141A2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9" name="Google Shape;1989;p5"/>
                <p:cNvSpPr/>
                <p:nvPr/>
              </p:nvSpPr>
              <p:spPr>
                <a:xfrm rot="4195360">
                  <a:off x="551059" y="1320445"/>
                  <a:ext cx="173141" cy="194543"/>
                </a:xfrm>
                <a:custGeom>
                  <a:avLst/>
                  <a:gdLst/>
                  <a:ahLst/>
                  <a:cxnLst/>
                  <a:rect l="l" t="t" r="r" b="b"/>
                  <a:pathLst>
                    <a:path w="4273" h="4801" extrusionOk="0">
                      <a:moveTo>
                        <a:pt x="128" y="960"/>
                      </a:moveTo>
                      <a:cubicBezTo>
                        <a:pt x="0" y="1728"/>
                        <a:pt x="128" y="2512"/>
                        <a:pt x="528" y="3200"/>
                      </a:cubicBezTo>
                      <a:cubicBezTo>
                        <a:pt x="1217" y="4528"/>
                        <a:pt x="3329" y="4800"/>
                        <a:pt x="3329" y="4800"/>
                      </a:cubicBezTo>
                      <a:cubicBezTo>
                        <a:pt x="3329" y="4800"/>
                        <a:pt x="4273" y="2928"/>
                        <a:pt x="3585" y="1600"/>
                      </a:cubicBezTo>
                      <a:cubicBezTo>
                        <a:pt x="3169" y="816"/>
                        <a:pt x="2561" y="240"/>
                        <a:pt x="1953" y="0"/>
                      </a:cubicBezTo>
                      <a:close/>
                    </a:path>
                  </a:pathLst>
                </a:custGeom>
                <a:solidFill>
                  <a:srgbClr val="F1C9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0" name="Google Shape;1990;p5"/>
                <p:cNvSpPr/>
                <p:nvPr/>
              </p:nvSpPr>
              <p:spPr>
                <a:xfrm rot="4195360">
                  <a:off x="611855" y="1384276"/>
                  <a:ext cx="52554" cy="55474"/>
                </a:xfrm>
                <a:custGeom>
                  <a:avLst/>
                  <a:gdLst/>
                  <a:ahLst/>
                  <a:cxnLst/>
                  <a:rect l="l" t="t" r="r" b="b"/>
                  <a:pathLst>
                    <a:path w="1297" h="1369" extrusionOk="0">
                      <a:moveTo>
                        <a:pt x="460" y="0"/>
                      </a:moveTo>
                      <a:cubicBezTo>
                        <a:pt x="400" y="0"/>
                        <a:pt x="342" y="13"/>
                        <a:pt x="289" y="40"/>
                      </a:cubicBezTo>
                      <a:cubicBezTo>
                        <a:pt x="49" y="168"/>
                        <a:pt x="1" y="568"/>
                        <a:pt x="209" y="936"/>
                      </a:cubicBezTo>
                      <a:cubicBezTo>
                        <a:pt x="401" y="1304"/>
                        <a:pt x="1009" y="1368"/>
                        <a:pt x="1009" y="1368"/>
                      </a:cubicBezTo>
                      <a:cubicBezTo>
                        <a:pt x="1009" y="1368"/>
                        <a:pt x="1297" y="840"/>
                        <a:pt x="1089" y="472"/>
                      </a:cubicBezTo>
                      <a:cubicBezTo>
                        <a:pt x="937" y="181"/>
                        <a:pt x="685" y="0"/>
                        <a:pt x="460"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1991" name="Google Shape;1991;p5"/>
          <p:cNvSpPr txBox="1">
            <a:spLocks noGrp="1"/>
          </p:cNvSpPr>
          <p:nvPr>
            <p:ph type="title"/>
          </p:nvPr>
        </p:nvSpPr>
        <p:spPr>
          <a:xfrm>
            <a:off x="713225" y="539500"/>
            <a:ext cx="7717500" cy="5727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992" name="Google Shape;1992;p5"/>
          <p:cNvSpPr txBox="1">
            <a:spLocks noGrp="1"/>
          </p:cNvSpPr>
          <p:nvPr>
            <p:ph type="body" idx="1"/>
          </p:nvPr>
        </p:nvSpPr>
        <p:spPr>
          <a:xfrm>
            <a:off x="1888225" y="3255251"/>
            <a:ext cx="2093400" cy="801600"/>
          </a:xfrm>
          <a:prstGeom prst="rect">
            <a:avLst/>
          </a:prstGeom>
        </p:spPr>
        <p:txBody>
          <a:bodyPr spcFirstLastPara="1" wrap="square" lIns="91425" tIns="91425" rIns="91425" bIns="91425" anchor="t" anchorCtr="0">
            <a:noAutofit/>
          </a:bodyPr>
          <a:lstStyle>
            <a:lvl1pPr marL="457200" lvl="0" indent="-317500" algn="ctr">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1993" name="Google Shape;1993;p5"/>
          <p:cNvSpPr txBox="1">
            <a:spLocks noGrp="1"/>
          </p:cNvSpPr>
          <p:nvPr>
            <p:ph type="body" idx="2"/>
          </p:nvPr>
        </p:nvSpPr>
        <p:spPr>
          <a:xfrm>
            <a:off x="5162525" y="3255251"/>
            <a:ext cx="2093400" cy="801600"/>
          </a:xfrm>
          <a:prstGeom prst="rect">
            <a:avLst/>
          </a:prstGeom>
        </p:spPr>
        <p:txBody>
          <a:bodyPr spcFirstLastPara="1" wrap="square" lIns="91425" tIns="91425" rIns="91425" bIns="91425" anchor="t" anchorCtr="0">
            <a:noAutofit/>
          </a:bodyPr>
          <a:lstStyle>
            <a:lvl1pPr marL="457200" lvl="0" indent="-317500" algn="ctr">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1994" name="Google Shape;1994;p5"/>
          <p:cNvSpPr txBox="1">
            <a:spLocks noGrp="1"/>
          </p:cNvSpPr>
          <p:nvPr>
            <p:ph type="subTitle" idx="3"/>
          </p:nvPr>
        </p:nvSpPr>
        <p:spPr>
          <a:xfrm>
            <a:off x="1888075" y="2874425"/>
            <a:ext cx="2093400" cy="3093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2E5789"/>
              </a:buClr>
              <a:buSzPts val="2000"/>
              <a:buFont typeface="Big Shoulders Text"/>
              <a:buNone/>
              <a:defRPr sz="2000">
                <a:solidFill>
                  <a:srgbClr val="708EC0"/>
                </a:solidFill>
                <a:latin typeface="Big Shoulders Text"/>
                <a:ea typeface="Big Shoulders Text"/>
                <a:cs typeface="Big Shoulders Text"/>
                <a:sym typeface="Big Shoulders Text"/>
              </a:defRPr>
            </a:lvl1pPr>
            <a:lvl2pPr lvl="1"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2pPr>
            <a:lvl3pPr lvl="2"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3pPr>
            <a:lvl4pPr lvl="3"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4pPr>
            <a:lvl5pPr lvl="4"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5pPr>
            <a:lvl6pPr lvl="5"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6pPr>
            <a:lvl7pPr lvl="6"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7pPr>
            <a:lvl8pPr lvl="7"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8pPr>
            <a:lvl9pPr lvl="8" rtl="0">
              <a:lnSpc>
                <a:spcPct val="100000"/>
              </a:lnSpc>
              <a:spcBef>
                <a:spcPts val="1600"/>
              </a:spcBef>
              <a:spcAft>
                <a:spcPts val="1600"/>
              </a:spcAft>
              <a:buSzPts val="2000"/>
              <a:buFont typeface="Big Shoulders Text"/>
              <a:buNone/>
              <a:defRPr sz="2000">
                <a:latin typeface="Big Shoulders Text"/>
                <a:ea typeface="Big Shoulders Text"/>
                <a:cs typeface="Big Shoulders Text"/>
                <a:sym typeface="Big Shoulders Text"/>
              </a:defRPr>
            </a:lvl9pPr>
          </a:lstStyle>
          <a:p>
            <a:endParaRPr/>
          </a:p>
        </p:txBody>
      </p:sp>
      <p:sp>
        <p:nvSpPr>
          <p:cNvPr id="1995" name="Google Shape;1995;p5"/>
          <p:cNvSpPr txBox="1">
            <a:spLocks noGrp="1"/>
          </p:cNvSpPr>
          <p:nvPr>
            <p:ph type="subTitle" idx="4"/>
          </p:nvPr>
        </p:nvSpPr>
        <p:spPr>
          <a:xfrm>
            <a:off x="5162525" y="2874425"/>
            <a:ext cx="2093400" cy="3093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2E5789"/>
              </a:buClr>
              <a:buSzPts val="2000"/>
              <a:buFont typeface="Big Shoulders Text"/>
              <a:buNone/>
              <a:defRPr sz="2000">
                <a:solidFill>
                  <a:srgbClr val="708EC0"/>
                </a:solidFill>
                <a:latin typeface="Big Shoulders Text"/>
                <a:ea typeface="Big Shoulders Text"/>
                <a:cs typeface="Big Shoulders Text"/>
                <a:sym typeface="Big Shoulders Text"/>
              </a:defRPr>
            </a:lvl1pPr>
            <a:lvl2pPr lvl="1"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2pPr>
            <a:lvl3pPr lvl="2"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3pPr>
            <a:lvl4pPr lvl="3"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4pPr>
            <a:lvl5pPr lvl="4"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5pPr>
            <a:lvl6pPr lvl="5"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6pPr>
            <a:lvl7pPr lvl="6"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7pPr>
            <a:lvl8pPr lvl="7" rtl="0">
              <a:lnSpc>
                <a:spcPct val="100000"/>
              </a:lnSpc>
              <a:spcBef>
                <a:spcPts val="1600"/>
              </a:spcBef>
              <a:spcAft>
                <a:spcPts val="0"/>
              </a:spcAft>
              <a:buSzPts val="2000"/>
              <a:buFont typeface="Big Shoulders Text"/>
              <a:buNone/>
              <a:defRPr sz="2000">
                <a:latin typeface="Big Shoulders Text"/>
                <a:ea typeface="Big Shoulders Text"/>
                <a:cs typeface="Big Shoulders Text"/>
                <a:sym typeface="Big Shoulders Text"/>
              </a:defRPr>
            </a:lvl8pPr>
            <a:lvl9pPr lvl="8" rtl="0">
              <a:lnSpc>
                <a:spcPct val="100000"/>
              </a:lnSpc>
              <a:spcBef>
                <a:spcPts val="1600"/>
              </a:spcBef>
              <a:spcAft>
                <a:spcPts val="1600"/>
              </a:spcAft>
              <a:buSzPts val="2000"/>
              <a:buFont typeface="Big Shoulders Text"/>
              <a:buNone/>
              <a:defRPr sz="2000">
                <a:latin typeface="Big Shoulders Text"/>
                <a:ea typeface="Big Shoulders Text"/>
                <a:cs typeface="Big Shoulders Text"/>
                <a:sym typeface="Big Shoulders Text"/>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735"/>
        <p:cNvGrpSpPr/>
        <p:nvPr/>
      </p:nvGrpSpPr>
      <p:grpSpPr>
        <a:xfrm>
          <a:off x="0" y="0"/>
          <a:ext cx="0" cy="0"/>
          <a:chOff x="0" y="0"/>
          <a:chExt cx="0" cy="0"/>
        </a:xfrm>
      </p:grpSpPr>
      <p:grpSp>
        <p:nvGrpSpPr>
          <p:cNvPr id="2736" name="Google Shape;2736;p8"/>
          <p:cNvGrpSpPr/>
          <p:nvPr/>
        </p:nvGrpSpPr>
        <p:grpSpPr>
          <a:xfrm>
            <a:off x="176625" y="110350"/>
            <a:ext cx="8790774" cy="4922811"/>
            <a:chOff x="131600" y="118425"/>
            <a:chExt cx="8790774" cy="4922811"/>
          </a:xfrm>
        </p:grpSpPr>
        <p:sp>
          <p:nvSpPr>
            <p:cNvPr id="2737" name="Google Shape;2737;p8"/>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38" name="Google Shape;2738;p8"/>
            <p:cNvGrpSpPr/>
            <p:nvPr/>
          </p:nvGrpSpPr>
          <p:grpSpPr>
            <a:xfrm>
              <a:off x="131600" y="1884558"/>
              <a:ext cx="2122449" cy="3112715"/>
              <a:chOff x="131600" y="1884558"/>
              <a:chExt cx="2122449" cy="3112715"/>
            </a:xfrm>
          </p:grpSpPr>
          <p:sp>
            <p:nvSpPr>
              <p:cNvPr id="2739" name="Google Shape;2739;p8"/>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0" name="Google Shape;2740;p8"/>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1" name="Google Shape;2741;p8"/>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2" name="Google Shape;2742;p8"/>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3" name="Google Shape;2743;p8"/>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4" name="Google Shape;2744;p8"/>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5" name="Google Shape;2745;p8"/>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6" name="Google Shape;2746;p8"/>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7" name="Google Shape;2747;p8"/>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8" name="Google Shape;2748;p8"/>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9" name="Google Shape;2749;p8"/>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0" name="Google Shape;2750;p8"/>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1" name="Google Shape;2751;p8"/>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2" name="Google Shape;2752;p8"/>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3" name="Google Shape;2753;p8"/>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4" name="Google Shape;2754;p8"/>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5" name="Google Shape;2755;p8"/>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8"/>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7" name="Google Shape;2757;p8"/>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8"/>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9" name="Google Shape;2759;p8"/>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8"/>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1" name="Google Shape;2761;p8"/>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2" name="Google Shape;2762;p8"/>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3" name="Google Shape;2763;p8"/>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64" name="Google Shape;2764;p8"/>
            <p:cNvGrpSpPr/>
            <p:nvPr/>
          </p:nvGrpSpPr>
          <p:grpSpPr>
            <a:xfrm flipH="1">
              <a:off x="2342550" y="2567965"/>
              <a:ext cx="3964145" cy="1455821"/>
              <a:chOff x="3233388" y="140740"/>
              <a:chExt cx="3964145" cy="1455821"/>
            </a:xfrm>
          </p:grpSpPr>
          <p:sp>
            <p:nvSpPr>
              <p:cNvPr id="2765" name="Google Shape;2765;p8"/>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6" name="Google Shape;2766;p8"/>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7" name="Google Shape;2767;p8"/>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8" name="Google Shape;2768;p8"/>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9" name="Google Shape;2769;p8"/>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0" name="Google Shape;2770;p8"/>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1" name="Google Shape;2771;p8"/>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2" name="Google Shape;2772;p8"/>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3" name="Google Shape;2773;p8"/>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4" name="Google Shape;2774;p8"/>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5" name="Google Shape;2775;p8"/>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6" name="Google Shape;2776;p8"/>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7" name="Google Shape;2777;p8"/>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8" name="Google Shape;2778;p8"/>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9" name="Google Shape;2779;p8"/>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0" name="Google Shape;2780;p8"/>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1" name="Google Shape;2781;p8"/>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2" name="Google Shape;2782;p8"/>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3" name="Google Shape;2783;p8"/>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4" name="Google Shape;2784;p8"/>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5" name="Google Shape;2785;p8"/>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6" name="Google Shape;2786;p8"/>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7" name="Google Shape;2787;p8"/>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8" name="Google Shape;2788;p8"/>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9" name="Google Shape;2789;p8"/>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0" name="Google Shape;2790;p8"/>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91" name="Google Shape;2791;p8"/>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2" name="Google Shape;2792;p8"/>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3" name="Google Shape;2793;p8"/>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4" name="Google Shape;2794;p8"/>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5" name="Google Shape;2795;p8"/>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6" name="Google Shape;2796;p8"/>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7" name="Google Shape;2797;p8"/>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8" name="Google Shape;2798;p8"/>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9" name="Google Shape;2799;p8"/>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0" name="Google Shape;2800;p8"/>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1" name="Google Shape;2801;p8"/>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2" name="Google Shape;2802;p8"/>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3" name="Google Shape;2803;p8"/>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4" name="Google Shape;2804;p8"/>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5" name="Google Shape;2805;p8"/>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6" name="Google Shape;2806;p8"/>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7" name="Google Shape;2807;p8"/>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8" name="Google Shape;2808;p8"/>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9" name="Google Shape;2809;p8"/>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0" name="Google Shape;2810;p8"/>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1" name="Google Shape;2811;p8"/>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2" name="Google Shape;2812;p8"/>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3" name="Google Shape;2813;p8"/>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4" name="Google Shape;2814;p8"/>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5" name="Google Shape;2815;p8"/>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6" name="Google Shape;2816;p8"/>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7" name="Google Shape;2817;p8"/>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8" name="Google Shape;2818;p8"/>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9" name="Google Shape;2819;p8"/>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0" name="Google Shape;2820;p8"/>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1" name="Google Shape;2821;p8"/>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2" name="Google Shape;2822;p8"/>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3" name="Google Shape;2823;p8"/>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4" name="Google Shape;2824;p8"/>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5" name="Google Shape;2825;p8"/>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6" name="Google Shape;2826;p8"/>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7" name="Google Shape;2827;p8"/>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8" name="Google Shape;2828;p8"/>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9" name="Google Shape;2829;p8"/>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0" name="Google Shape;2830;p8"/>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8"/>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8"/>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8"/>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8"/>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8"/>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8"/>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8"/>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8"/>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8"/>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8"/>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8"/>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8"/>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3" name="Google Shape;2843;p8"/>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4" name="Google Shape;2844;p8"/>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5" name="Google Shape;2845;p8"/>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6" name="Google Shape;2846;p8"/>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7" name="Google Shape;2847;p8"/>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8" name="Google Shape;2848;p8"/>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9" name="Google Shape;2849;p8"/>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0" name="Google Shape;2850;p8"/>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1" name="Google Shape;2851;p8"/>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2" name="Google Shape;2852;p8"/>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3" name="Google Shape;2853;p8"/>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854;p8"/>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5" name="Google Shape;2855;p8"/>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6" name="Google Shape;2856;p8"/>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857;p8"/>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8" name="Google Shape;2858;p8"/>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9" name="Google Shape;2859;p8"/>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0" name="Google Shape;2860;p8"/>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1" name="Google Shape;2861;p8"/>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2" name="Google Shape;2862;p8"/>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3" name="Google Shape;2863;p8"/>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4" name="Google Shape;2864;p8"/>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5" name="Google Shape;2865;p8"/>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6" name="Google Shape;2866;p8"/>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7" name="Google Shape;2867;p8"/>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8" name="Google Shape;2868;p8"/>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9" name="Google Shape;2869;p8"/>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0" name="Google Shape;2870;p8"/>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1" name="Google Shape;2871;p8"/>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2" name="Google Shape;2872;p8"/>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3" name="Google Shape;2873;p8"/>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4" name="Google Shape;2874;p8"/>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5" name="Google Shape;2875;p8"/>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6" name="Google Shape;2876;p8"/>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7" name="Google Shape;2877;p8"/>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8" name="Google Shape;2878;p8"/>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9" name="Google Shape;2879;p8"/>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0" name="Google Shape;2880;p8"/>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1" name="Google Shape;2881;p8"/>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2" name="Google Shape;2882;p8"/>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3" name="Google Shape;2883;p8"/>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4" name="Google Shape;2884;p8"/>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5" name="Google Shape;2885;p8"/>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6" name="Google Shape;2886;p8"/>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7" name="Google Shape;2887;p8"/>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8" name="Google Shape;2888;p8"/>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9" name="Google Shape;2889;p8"/>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0" name="Google Shape;2890;p8"/>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891" name="Google Shape;2891;p8"/>
            <p:cNvGrpSpPr/>
            <p:nvPr/>
          </p:nvGrpSpPr>
          <p:grpSpPr>
            <a:xfrm rot="5400000">
              <a:off x="6199788" y="1372590"/>
              <a:ext cx="3964145" cy="1455821"/>
              <a:chOff x="3233388" y="140740"/>
              <a:chExt cx="3964145" cy="1455821"/>
            </a:xfrm>
          </p:grpSpPr>
          <p:sp>
            <p:nvSpPr>
              <p:cNvPr id="2892" name="Google Shape;2892;p8"/>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3" name="Google Shape;2893;p8"/>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4" name="Google Shape;2894;p8"/>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5" name="Google Shape;2895;p8"/>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6" name="Google Shape;2896;p8"/>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7" name="Google Shape;2897;p8"/>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8" name="Google Shape;2898;p8"/>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9" name="Google Shape;2899;p8"/>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0" name="Google Shape;2900;p8"/>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1" name="Google Shape;2901;p8"/>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2" name="Google Shape;2902;p8"/>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3" name="Google Shape;2903;p8"/>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4" name="Google Shape;2904;p8"/>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5" name="Google Shape;2905;p8"/>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6" name="Google Shape;2906;p8"/>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7" name="Google Shape;2907;p8"/>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8" name="Google Shape;2908;p8"/>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9" name="Google Shape;2909;p8"/>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0" name="Google Shape;2910;p8"/>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1" name="Google Shape;2911;p8"/>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2" name="Google Shape;2912;p8"/>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3" name="Google Shape;2913;p8"/>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4" name="Google Shape;2914;p8"/>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5" name="Google Shape;2915;p8"/>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6" name="Google Shape;2916;p8"/>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7" name="Google Shape;2917;p8"/>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18" name="Google Shape;2918;p8"/>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9" name="Google Shape;2919;p8"/>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0" name="Google Shape;2920;p8"/>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1" name="Google Shape;2921;p8"/>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2" name="Google Shape;2922;p8"/>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23" name="Google Shape;2923;p8"/>
            <p:cNvGrpSpPr/>
            <p:nvPr/>
          </p:nvGrpSpPr>
          <p:grpSpPr>
            <a:xfrm>
              <a:off x="234224" y="118425"/>
              <a:ext cx="3532446" cy="1609151"/>
              <a:chOff x="140599" y="118425"/>
              <a:chExt cx="3532446" cy="1609151"/>
            </a:xfrm>
          </p:grpSpPr>
          <p:sp>
            <p:nvSpPr>
              <p:cNvPr id="2924" name="Google Shape;2924;p8"/>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5" name="Google Shape;2925;p8"/>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6" name="Google Shape;2926;p8"/>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7" name="Google Shape;2927;p8"/>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8" name="Google Shape;2928;p8"/>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9" name="Google Shape;2929;p8"/>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0" name="Google Shape;2930;p8"/>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1" name="Google Shape;2931;p8"/>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2" name="Google Shape;2932;p8"/>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3" name="Google Shape;2933;p8"/>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4" name="Google Shape;2934;p8"/>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5" name="Google Shape;2935;p8"/>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6" name="Google Shape;2936;p8"/>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7" name="Google Shape;2937;p8"/>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8" name="Google Shape;2938;p8"/>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9" name="Google Shape;2939;p8"/>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0" name="Google Shape;2940;p8"/>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1" name="Google Shape;2941;p8"/>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2" name="Google Shape;2942;p8"/>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3" name="Google Shape;2943;p8"/>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4" name="Google Shape;2944;p8"/>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5" name="Google Shape;2945;p8"/>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6" name="Google Shape;2946;p8"/>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7" name="Google Shape;2947;p8"/>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8" name="Google Shape;2948;p8"/>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9" name="Google Shape;2949;p8"/>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950" name="Google Shape;2950;p8"/>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951" name="Google Shape;2951;p8"/>
            <p:cNvGrpSpPr/>
            <p:nvPr/>
          </p:nvGrpSpPr>
          <p:grpSpPr>
            <a:xfrm>
              <a:off x="3327013" y="140740"/>
              <a:ext cx="3964145" cy="1455821"/>
              <a:chOff x="3233388" y="140740"/>
              <a:chExt cx="3964145" cy="1455821"/>
            </a:xfrm>
          </p:grpSpPr>
          <p:sp>
            <p:nvSpPr>
              <p:cNvPr id="2952" name="Google Shape;2952;p8"/>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3" name="Google Shape;2953;p8"/>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4" name="Google Shape;2954;p8"/>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5" name="Google Shape;2955;p8"/>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6" name="Google Shape;2956;p8"/>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7" name="Google Shape;2957;p8"/>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8" name="Google Shape;2958;p8"/>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9" name="Google Shape;2959;p8"/>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0" name="Google Shape;2960;p8"/>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1" name="Google Shape;2961;p8"/>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2" name="Google Shape;2962;p8"/>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3" name="Google Shape;2963;p8"/>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4" name="Google Shape;2964;p8"/>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5" name="Google Shape;2965;p8"/>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6" name="Google Shape;2966;p8"/>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7" name="Google Shape;2967;p8"/>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8" name="Google Shape;2968;p8"/>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9" name="Google Shape;2969;p8"/>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0" name="Google Shape;2970;p8"/>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1" name="Google Shape;2971;p8"/>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2" name="Google Shape;2972;p8"/>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3" name="Google Shape;2973;p8"/>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4" name="Google Shape;2974;p8"/>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5" name="Google Shape;2975;p8"/>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6" name="Google Shape;2976;p8"/>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7" name="Google Shape;2977;p8"/>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78" name="Google Shape;2978;p8"/>
          <p:cNvGrpSpPr/>
          <p:nvPr/>
        </p:nvGrpSpPr>
        <p:grpSpPr>
          <a:xfrm>
            <a:off x="-874077" y="-2230000"/>
            <a:ext cx="10826259" cy="7105595"/>
            <a:chOff x="-874077" y="-2230000"/>
            <a:chExt cx="10826259" cy="7105595"/>
          </a:xfrm>
        </p:grpSpPr>
        <p:grpSp>
          <p:nvGrpSpPr>
            <p:cNvPr id="2979" name="Google Shape;2979;p8"/>
            <p:cNvGrpSpPr/>
            <p:nvPr/>
          </p:nvGrpSpPr>
          <p:grpSpPr>
            <a:xfrm>
              <a:off x="5414815" y="-2230000"/>
              <a:ext cx="3898081" cy="3841432"/>
              <a:chOff x="1723600" y="1764850"/>
              <a:chExt cx="374675" cy="369223"/>
            </a:xfrm>
          </p:grpSpPr>
          <p:sp>
            <p:nvSpPr>
              <p:cNvPr id="2980" name="Google Shape;2980;p8"/>
              <p:cNvSpPr/>
              <p:nvPr/>
            </p:nvSpPr>
            <p:spPr>
              <a:xfrm>
                <a:off x="1726326" y="1764850"/>
                <a:ext cx="369223" cy="369223"/>
              </a:xfrm>
              <a:custGeom>
                <a:avLst/>
                <a:gdLst/>
                <a:ahLst/>
                <a:cxnLst/>
                <a:rect l="l" t="t" r="r" b="b"/>
                <a:pathLst>
                  <a:path w="4876" h="4876" extrusionOk="0">
                    <a:moveTo>
                      <a:pt x="2432" y="0"/>
                    </a:moveTo>
                    <a:cubicBezTo>
                      <a:pt x="1089" y="0"/>
                      <a:pt x="1" y="1089"/>
                      <a:pt x="1" y="2431"/>
                    </a:cubicBezTo>
                    <a:cubicBezTo>
                      <a:pt x="1" y="3786"/>
                      <a:pt x="1089" y="4875"/>
                      <a:pt x="2432" y="4875"/>
                    </a:cubicBezTo>
                    <a:cubicBezTo>
                      <a:pt x="3787" y="4875"/>
                      <a:pt x="4876" y="3786"/>
                      <a:pt x="4876" y="2431"/>
                    </a:cubicBezTo>
                    <a:cubicBezTo>
                      <a:pt x="4876" y="1089"/>
                      <a:pt x="3787" y="0"/>
                      <a:pt x="2432" y="0"/>
                    </a:cubicBezTo>
                    <a:close/>
                  </a:path>
                </a:pathLst>
              </a:custGeom>
              <a:solidFill>
                <a:srgbClr val="708EC0">
                  <a:alpha val="272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1" name="Google Shape;2981;p8"/>
              <p:cNvSpPr/>
              <p:nvPr/>
            </p:nvSpPr>
            <p:spPr>
              <a:xfrm>
                <a:off x="1723600" y="1778783"/>
                <a:ext cx="374675" cy="341357"/>
              </a:xfrm>
              <a:custGeom>
                <a:avLst/>
                <a:gdLst/>
                <a:ahLst/>
                <a:cxnLst/>
                <a:rect l="l" t="t" r="r" b="b"/>
                <a:pathLst>
                  <a:path w="4948" h="4508" extrusionOk="0">
                    <a:moveTo>
                      <a:pt x="2480" y="0"/>
                    </a:moveTo>
                    <a:cubicBezTo>
                      <a:pt x="1456" y="0"/>
                      <a:pt x="530" y="700"/>
                      <a:pt x="291" y="1739"/>
                    </a:cubicBezTo>
                    <a:cubicBezTo>
                      <a:pt x="0" y="2949"/>
                      <a:pt x="750" y="4159"/>
                      <a:pt x="1960" y="4449"/>
                    </a:cubicBezTo>
                    <a:cubicBezTo>
                      <a:pt x="2130" y="4488"/>
                      <a:pt x="2301" y="4507"/>
                      <a:pt x="2468" y="4507"/>
                    </a:cubicBezTo>
                    <a:cubicBezTo>
                      <a:pt x="3492" y="4507"/>
                      <a:pt x="4420" y="3807"/>
                      <a:pt x="4670" y="2768"/>
                    </a:cubicBezTo>
                    <a:cubicBezTo>
                      <a:pt x="4948" y="1558"/>
                      <a:pt x="4198" y="348"/>
                      <a:pt x="2988" y="58"/>
                    </a:cubicBezTo>
                    <a:cubicBezTo>
                      <a:pt x="2818" y="19"/>
                      <a:pt x="2648" y="0"/>
                      <a:pt x="2480" y="0"/>
                    </a:cubicBezTo>
                    <a:close/>
                  </a:path>
                </a:pathLst>
              </a:custGeom>
              <a:solidFill>
                <a:srgbClr val="D4D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2" name="Google Shape;2982;p8"/>
              <p:cNvSpPr/>
              <p:nvPr/>
            </p:nvSpPr>
            <p:spPr>
              <a:xfrm>
                <a:off x="1769412" y="1810359"/>
                <a:ext cx="237390" cy="144554"/>
              </a:xfrm>
              <a:custGeom>
                <a:avLst/>
                <a:gdLst/>
                <a:ahLst/>
                <a:cxnLst/>
                <a:rect l="l" t="t" r="r" b="b"/>
                <a:pathLst>
                  <a:path w="3135" h="1909" extrusionOk="0">
                    <a:moveTo>
                      <a:pt x="1811" y="1"/>
                    </a:moveTo>
                    <a:cubicBezTo>
                      <a:pt x="1741" y="1"/>
                      <a:pt x="1673" y="6"/>
                      <a:pt x="1609" y="16"/>
                    </a:cubicBezTo>
                    <a:cubicBezTo>
                      <a:pt x="1004" y="101"/>
                      <a:pt x="375" y="718"/>
                      <a:pt x="109" y="1238"/>
                    </a:cubicBezTo>
                    <a:cubicBezTo>
                      <a:pt x="24" y="1371"/>
                      <a:pt x="0" y="1528"/>
                      <a:pt x="36" y="1685"/>
                    </a:cubicBezTo>
                    <a:cubicBezTo>
                      <a:pt x="98" y="1836"/>
                      <a:pt x="270" y="1908"/>
                      <a:pt x="443" y="1908"/>
                    </a:cubicBezTo>
                    <a:cubicBezTo>
                      <a:pt x="507" y="1908"/>
                      <a:pt x="571" y="1898"/>
                      <a:pt x="629" y="1879"/>
                    </a:cubicBezTo>
                    <a:cubicBezTo>
                      <a:pt x="835" y="1770"/>
                      <a:pt x="1016" y="1637"/>
                      <a:pt x="1186" y="1492"/>
                    </a:cubicBezTo>
                    <a:cubicBezTo>
                      <a:pt x="1327" y="1378"/>
                      <a:pt x="1506" y="1287"/>
                      <a:pt x="1681" y="1287"/>
                    </a:cubicBezTo>
                    <a:cubicBezTo>
                      <a:pt x="1730" y="1287"/>
                      <a:pt x="1779" y="1294"/>
                      <a:pt x="1827" y="1310"/>
                    </a:cubicBezTo>
                    <a:cubicBezTo>
                      <a:pt x="1936" y="1347"/>
                      <a:pt x="2032" y="1431"/>
                      <a:pt x="2141" y="1468"/>
                    </a:cubicBezTo>
                    <a:cubicBezTo>
                      <a:pt x="2208" y="1489"/>
                      <a:pt x="2275" y="1499"/>
                      <a:pt x="2340" y="1499"/>
                    </a:cubicBezTo>
                    <a:cubicBezTo>
                      <a:pt x="2608" y="1499"/>
                      <a:pt x="2852" y="1329"/>
                      <a:pt x="2940" y="1056"/>
                    </a:cubicBezTo>
                    <a:cubicBezTo>
                      <a:pt x="3134" y="364"/>
                      <a:pt x="2401" y="1"/>
                      <a:pt x="1811" y="1"/>
                    </a:cubicBezTo>
                    <a:close/>
                  </a:path>
                </a:pathLst>
              </a:custGeom>
              <a:solidFill>
                <a:srgbClr val="708EC0">
                  <a:alpha val="54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3" name="Google Shape;2983;p8"/>
              <p:cNvSpPr/>
              <p:nvPr/>
            </p:nvSpPr>
            <p:spPr>
              <a:xfrm>
                <a:off x="1777666" y="1979977"/>
                <a:ext cx="71482" cy="62925"/>
              </a:xfrm>
              <a:custGeom>
                <a:avLst/>
                <a:gdLst/>
                <a:ahLst/>
                <a:cxnLst/>
                <a:rect l="l" t="t" r="r" b="b"/>
                <a:pathLst>
                  <a:path w="944" h="831" extrusionOk="0">
                    <a:moveTo>
                      <a:pt x="650" y="1"/>
                    </a:moveTo>
                    <a:cubicBezTo>
                      <a:pt x="611" y="1"/>
                      <a:pt x="571" y="9"/>
                      <a:pt x="532" y="26"/>
                    </a:cubicBezTo>
                    <a:cubicBezTo>
                      <a:pt x="423" y="62"/>
                      <a:pt x="327" y="123"/>
                      <a:pt x="242" y="195"/>
                    </a:cubicBezTo>
                    <a:lnTo>
                      <a:pt x="169" y="340"/>
                    </a:lnTo>
                    <a:cubicBezTo>
                      <a:pt x="36" y="413"/>
                      <a:pt x="0" y="570"/>
                      <a:pt x="85" y="691"/>
                    </a:cubicBezTo>
                    <a:cubicBezTo>
                      <a:pt x="155" y="782"/>
                      <a:pt x="259" y="830"/>
                      <a:pt x="375" y="830"/>
                    </a:cubicBezTo>
                    <a:cubicBezTo>
                      <a:pt x="399" y="830"/>
                      <a:pt x="423" y="828"/>
                      <a:pt x="448" y="824"/>
                    </a:cubicBezTo>
                    <a:cubicBezTo>
                      <a:pt x="581" y="788"/>
                      <a:pt x="702" y="715"/>
                      <a:pt x="786" y="607"/>
                    </a:cubicBezTo>
                    <a:cubicBezTo>
                      <a:pt x="847" y="534"/>
                      <a:pt x="895" y="437"/>
                      <a:pt x="919" y="340"/>
                    </a:cubicBezTo>
                    <a:cubicBezTo>
                      <a:pt x="944" y="244"/>
                      <a:pt x="907" y="147"/>
                      <a:pt x="847" y="74"/>
                    </a:cubicBezTo>
                    <a:cubicBezTo>
                      <a:pt x="792" y="27"/>
                      <a:pt x="722" y="1"/>
                      <a:pt x="650" y="1"/>
                    </a:cubicBezTo>
                    <a:close/>
                  </a:path>
                </a:pathLst>
              </a:custGeom>
              <a:solidFill>
                <a:srgbClr val="708EC0">
                  <a:alpha val="54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4" name="Google Shape;2984;p8"/>
              <p:cNvSpPr/>
              <p:nvPr/>
            </p:nvSpPr>
            <p:spPr>
              <a:xfrm>
                <a:off x="1886632" y="1910994"/>
                <a:ext cx="176888" cy="176358"/>
              </a:xfrm>
              <a:custGeom>
                <a:avLst/>
                <a:gdLst/>
                <a:ahLst/>
                <a:cxnLst/>
                <a:rect l="l" t="t" r="r" b="b"/>
                <a:pathLst>
                  <a:path w="2336" h="2329" extrusionOk="0">
                    <a:moveTo>
                      <a:pt x="1934" y="0"/>
                    </a:moveTo>
                    <a:cubicBezTo>
                      <a:pt x="1761" y="0"/>
                      <a:pt x="1579" y="128"/>
                      <a:pt x="1464" y="272"/>
                    </a:cubicBezTo>
                    <a:cubicBezTo>
                      <a:pt x="1319" y="453"/>
                      <a:pt x="1198" y="671"/>
                      <a:pt x="1005" y="792"/>
                    </a:cubicBezTo>
                    <a:cubicBezTo>
                      <a:pt x="934" y="832"/>
                      <a:pt x="863" y="846"/>
                      <a:pt x="795" y="846"/>
                    </a:cubicBezTo>
                    <a:cubicBezTo>
                      <a:pt x="669" y="846"/>
                      <a:pt x="547" y="801"/>
                      <a:pt x="434" y="801"/>
                    </a:cubicBezTo>
                    <a:cubicBezTo>
                      <a:pt x="389" y="801"/>
                      <a:pt x="345" y="808"/>
                      <a:pt x="303" y="828"/>
                    </a:cubicBezTo>
                    <a:cubicBezTo>
                      <a:pt x="97" y="925"/>
                      <a:pt x="1" y="1421"/>
                      <a:pt x="1" y="1614"/>
                    </a:cubicBezTo>
                    <a:cubicBezTo>
                      <a:pt x="1" y="1917"/>
                      <a:pt x="194" y="2195"/>
                      <a:pt x="484" y="2304"/>
                    </a:cubicBezTo>
                    <a:cubicBezTo>
                      <a:pt x="543" y="2321"/>
                      <a:pt x="602" y="2329"/>
                      <a:pt x="661" y="2329"/>
                    </a:cubicBezTo>
                    <a:cubicBezTo>
                      <a:pt x="898" y="2329"/>
                      <a:pt x="1138" y="2205"/>
                      <a:pt x="1331" y="2050"/>
                    </a:cubicBezTo>
                    <a:cubicBezTo>
                      <a:pt x="1730" y="1747"/>
                      <a:pt x="2033" y="1336"/>
                      <a:pt x="2226" y="876"/>
                    </a:cubicBezTo>
                    <a:cubicBezTo>
                      <a:pt x="2299" y="731"/>
                      <a:pt x="2335" y="562"/>
                      <a:pt x="2323" y="405"/>
                    </a:cubicBezTo>
                    <a:cubicBezTo>
                      <a:pt x="2311" y="235"/>
                      <a:pt x="2214" y="90"/>
                      <a:pt x="2069" y="30"/>
                    </a:cubicBezTo>
                    <a:cubicBezTo>
                      <a:pt x="2026" y="9"/>
                      <a:pt x="1980" y="0"/>
                      <a:pt x="1934" y="0"/>
                    </a:cubicBezTo>
                    <a:close/>
                  </a:path>
                </a:pathLst>
              </a:custGeom>
              <a:solidFill>
                <a:srgbClr val="708EC0">
                  <a:alpha val="54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85" name="Google Shape;2985;p8"/>
            <p:cNvGrpSpPr/>
            <p:nvPr/>
          </p:nvGrpSpPr>
          <p:grpSpPr>
            <a:xfrm rot="1592248">
              <a:off x="-275979" y="2650633"/>
              <a:ext cx="2057488" cy="1863504"/>
              <a:chOff x="168680" y="2785500"/>
              <a:chExt cx="2215594" cy="2006704"/>
            </a:xfrm>
          </p:grpSpPr>
          <p:grpSp>
            <p:nvGrpSpPr>
              <p:cNvPr id="2986" name="Google Shape;2986;p8"/>
              <p:cNvGrpSpPr/>
              <p:nvPr/>
            </p:nvGrpSpPr>
            <p:grpSpPr>
              <a:xfrm>
                <a:off x="244392" y="2831804"/>
                <a:ext cx="1134008" cy="607901"/>
                <a:chOff x="5206900" y="826150"/>
                <a:chExt cx="599275" cy="321250"/>
              </a:xfrm>
            </p:grpSpPr>
            <p:sp>
              <p:nvSpPr>
                <p:cNvPr id="2987" name="Google Shape;2987;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8" name="Google Shape;2988;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9" name="Google Shape;2989;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0" name="Google Shape;2990;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1" name="Google Shape;2991;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2" name="Google Shape;2992;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3" name="Google Shape;2993;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4" name="Google Shape;2994;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5" name="Google Shape;2995;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6" name="Google Shape;2996;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7" name="Google Shape;2997;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8" name="Google Shape;2998;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9" name="Google Shape;2999;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0" name="Google Shape;3000;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01" name="Google Shape;3001;p8"/>
              <p:cNvGrpSpPr/>
              <p:nvPr/>
            </p:nvGrpSpPr>
            <p:grpSpPr>
              <a:xfrm rot="-9256633">
                <a:off x="587604" y="3229487"/>
                <a:ext cx="1134020" cy="607908"/>
                <a:chOff x="5206900" y="826150"/>
                <a:chExt cx="599275" cy="321250"/>
              </a:xfrm>
            </p:grpSpPr>
            <p:sp>
              <p:nvSpPr>
                <p:cNvPr id="3002" name="Google Shape;3002;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3" name="Google Shape;3003;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4" name="Google Shape;3004;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5" name="Google Shape;3005;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6" name="Google Shape;3006;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7" name="Google Shape;3007;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8" name="Google Shape;3008;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09" name="Google Shape;3009;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0" name="Google Shape;3010;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1" name="Google Shape;3011;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2" name="Google Shape;3012;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3" name="Google Shape;3013;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4" name="Google Shape;3014;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5" name="Google Shape;3015;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16" name="Google Shape;3016;p8"/>
              <p:cNvGrpSpPr/>
              <p:nvPr/>
            </p:nvGrpSpPr>
            <p:grpSpPr>
              <a:xfrm rot="7120513" flipH="1">
                <a:off x="636793" y="3844951"/>
                <a:ext cx="1133997" cy="607895"/>
                <a:chOff x="5206900" y="826150"/>
                <a:chExt cx="599275" cy="321250"/>
              </a:xfrm>
            </p:grpSpPr>
            <p:sp>
              <p:nvSpPr>
                <p:cNvPr id="3017" name="Google Shape;3017;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8" name="Google Shape;3018;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9" name="Google Shape;3019;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0" name="Google Shape;3020;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1" name="Google Shape;3021;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2" name="Google Shape;3022;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3" name="Google Shape;3023;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4" name="Google Shape;3024;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5" name="Google Shape;3025;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6" name="Google Shape;3026;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7" name="Google Shape;3027;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8" name="Google Shape;3028;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9" name="Google Shape;3029;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0" name="Google Shape;3030;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31" name="Google Shape;3031;p8"/>
              <p:cNvGrpSpPr/>
              <p:nvPr/>
            </p:nvGrpSpPr>
            <p:grpSpPr>
              <a:xfrm>
                <a:off x="1817929" y="3898077"/>
                <a:ext cx="566346" cy="559947"/>
                <a:chOff x="1817929" y="3898077"/>
                <a:chExt cx="566346" cy="559947"/>
              </a:xfrm>
            </p:grpSpPr>
            <p:sp>
              <p:nvSpPr>
                <p:cNvPr id="3032" name="Google Shape;3032;p8"/>
                <p:cNvSpPr/>
                <p:nvPr/>
              </p:nvSpPr>
              <p:spPr>
                <a:xfrm>
                  <a:off x="1913056" y="4081084"/>
                  <a:ext cx="53508" cy="53508"/>
                </a:xfrm>
                <a:custGeom>
                  <a:avLst/>
                  <a:gdLst/>
                  <a:ahLst/>
                  <a:cxnLst/>
                  <a:rect l="l" t="t" r="r" b="b"/>
                  <a:pathLst>
                    <a:path w="945" h="945" extrusionOk="0">
                      <a:moveTo>
                        <a:pt x="945" y="417"/>
                      </a:moveTo>
                      <a:cubicBezTo>
                        <a:pt x="945" y="769"/>
                        <a:pt x="497" y="945"/>
                        <a:pt x="257" y="689"/>
                      </a:cubicBezTo>
                      <a:cubicBezTo>
                        <a:pt x="1" y="433"/>
                        <a:pt x="193" y="0"/>
                        <a:pt x="545" y="16"/>
                      </a:cubicBezTo>
                      <a:cubicBezTo>
                        <a:pt x="769" y="16"/>
                        <a:pt x="945" y="192"/>
                        <a:pt x="945" y="41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3" name="Google Shape;3033;p8"/>
                <p:cNvSpPr/>
                <p:nvPr/>
              </p:nvSpPr>
              <p:spPr>
                <a:xfrm>
                  <a:off x="2105122" y="4371901"/>
                  <a:ext cx="11834" cy="11834"/>
                </a:xfrm>
                <a:custGeom>
                  <a:avLst/>
                  <a:gdLst/>
                  <a:ahLst/>
                  <a:cxnLst/>
                  <a:rect l="l" t="t" r="r" b="b"/>
                  <a:pathLst>
                    <a:path w="209" h="209" extrusionOk="0">
                      <a:moveTo>
                        <a:pt x="209" y="97"/>
                      </a:moveTo>
                      <a:cubicBezTo>
                        <a:pt x="209" y="209"/>
                        <a:pt x="1" y="17"/>
                        <a:pt x="129" y="17"/>
                      </a:cubicBezTo>
                      <a:cubicBezTo>
                        <a:pt x="177" y="1"/>
                        <a:pt x="209" y="49"/>
                        <a:pt x="209"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4" name="Google Shape;3034;p8"/>
                <p:cNvSpPr/>
                <p:nvPr/>
              </p:nvSpPr>
              <p:spPr>
                <a:xfrm>
                  <a:off x="2347073" y="4228757"/>
                  <a:ext cx="9116" cy="11834"/>
                </a:xfrm>
                <a:custGeom>
                  <a:avLst/>
                  <a:gdLst/>
                  <a:ahLst/>
                  <a:cxnLst/>
                  <a:rect l="l" t="t" r="r" b="b"/>
                  <a:pathLst>
                    <a:path w="161" h="209" extrusionOk="0">
                      <a:moveTo>
                        <a:pt x="160" y="97"/>
                      </a:moveTo>
                      <a:cubicBezTo>
                        <a:pt x="160" y="209"/>
                        <a:pt x="0" y="209"/>
                        <a:pt x="0" y="97"/>
                      </a:cubicBezTo>
                      <a:cubicBezTo>
                        <a:pt x="0" y="1"/>
                        <a:pt x="160" y="1"/>
                        <a:pt x="160"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5" name="Google Shape;3035;p8"/>
                <p:cNvSpPr/>
                <p:nvPr/>
              </p:nvSpPr>
              <p:spPr>
                <a:xfrm>
                  <a:off x="2181280" y="4434413"/>
                  <a:ext cx="24518" cy="23612"/>
                </a:xfrm>
                <a:custGeom>
                  <a:avLst/>
                  <a:gdLst/>
                  <a:ahLst/>
                  <a:cxnLst/>
                  <a:rect l="l" t="t" r="r" b="b"/>
                  <a:pathLst>
                    <a:path w="433" h="417" extrusionOk="0">
                      <a:moveTo>
                        <a:pt x="432" y="177"/>
                      </a:moveTo>
                      <a:cubicBezTo>
                        <a:pt x="432" y="337"/>
                        <a:pt x="240" y="417"/>
                        <a:pt x="128" y="305"/>
                      </a:cubicBezTo>
                      <a:cubicBezTo>
                        <a:pt x="0" y="193"/>
                        <a:pt x="96" y="1"/>
                        <a:pt x="256" y="1"/>
                      </a:cubicBezTo>
                      <a:cubicBezTo>
                        <a:pt x="352" y="1"/>
                        <a:pt x="432" y="81"/>
                        <a:pt x="432" y="17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6" name="Google Shape;3036;p8"/>
                <p:cNvSpPr/>
                <p:nvPr/>
              </p:nvSpPr>
              <p:spPr>
                <a:xfrm>
                  <a:off x="2251946" y="4313919"/>
                  <a:ext cx="24518" cy="24518"/>
                </a:xfrm>
                <a:custGeom>
                  <a:avLst/>
                  <a:gdLst/>
                  <a:ahLst/>
                  <a:cxnLst/>
                  <a:rect l="l" t="t" r="r" b="b"/>
                  <a:pathLst>
                    <a:path w="433" h="433" extrusionOk="0">
                      <a:moveTo>
                        <a:pt x="432" y="193"/>
                      </a:moveTo>
                      <a:cubicBezTo>
                        <a:pt x="432" y="353"/>
                        <a:pt x="240" y="433"/>
                        <a:pt x="128" y="321"/>
                      </a:cubicBezTo>
                      <a:cubicBezTo>
                        <a:pt x="0" y="209"/>
                        <a:pt x="96" y="1"/>
                        <a:pt x="256" y="1"/>
                      </a:cubicBezTo>
                      <a:cubicBezTo>
                        <a:pt x="352" y="1"/>
                        <a:pt x="432" y="81"/>
                        <a:pt x="432"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7" name="Google Shape;3037;p8"/>
                <p:cNvSpPr/>
                <p:nvPr/>
              </p:nvSpPr>
              <p:spPr>
                <a:xfrm>
                  <a:off x="2174939" y="3898077"/>
                  <a:ext cx="19988" cy="19988"/>
                </a:xfrm>
                <a:custGeom>
                  <a:avLst/>
                  <a:gdLst/>
                  <a:ahLst/>
                  <a:cxnLst/>
                  <a:rect l="l" t="t" r="r" b="b"/>
                  <a:pathLst>
                    <a:path w="353" h="353" extrusionOk="0">
                      <a:moveTo>
                        <a:pt x="352" y="176"/>
                      </a:moveTo>
                      <a:cubicBezTo>
                        <a:pt x="352" y="272"/>
                        <a:pt x="272" y="352"/>
                        <a:pt x="176" y="352"/>
                      </a:cubicBezTo>
                      <a:cubicBezTo>
                        <a:pt x="80" y="352"/>
                        <a:pt x="0" y="272"/>
                        <a:pt x="0" y="176"/>
                      </a:cubicBezTo>
                      <a:cubicBezTo>
                        <a:pt x="0" y="80"/>
                        <a:pt x="80" y="0"/>
                        <a:pt x="176" y="0"/>
                      </a:cubicBezTo>
                      <a:cubicBezTo>
                        <a:pt x="272" y="0"/>
                        <a:pt x="352" y="80"/>
                        <a:pt x="352" y="17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8" name="Google Shape;3038;p8"/>
                <p:cNvSpPr/>
                <p:nvPr/>
              </p:nvSpPr>
              <p:spPr>
                <a:xfrm>
                  <a:off x="2360663" y="4408140"/>
                  <a:ext cx="23612" cy="28141"/>
                </a:xfrm>
                <a:custGeom>
                  <a:avLst/>
                  <a:gdLst/>
                  <a:ahLst/>
                  <a:cxnLst/>
                  <a:rect l="l" t="t" r="r" b="b"/>
                  <a:pathLst>
                    <a:path w="417" h="497" extrusionOk="0">
                      <a:moveTo>
                        <a:pt x="384" y="225"/>
                      </a:moveTo>
                      <a:cubicBezTo>
                        <a:pt x="416" y="497"/>
                        <a:pt x="0" y="497"/>
                        <a:pt x="32" y="225"/>
                      </a:cubicBezTo>
                      <a:cubicBezTo>
                        <a:pt x="48" y="1"/>
                        <a:pt x="368" y="1"/>
                        <a:pt x="384" y="225"/>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9" name="Google Shape;3039;p8"/>
                <p:cNvSpPr/>
                <p:nvPr/>
              </p:nvSpPr>
              <p:spPr>
                <a:xfrm>
                  <a:off x="1817929" y="4332944"/>
                  <a:ext cx="87935" cy="87935"/>
                </a:xfrm>
                <a:custGeom>
                  <a:avLst/>
                  <a:gdLst/>
                  <a:ahLst/>
                  <a:cxnLst/>
                  <a:rect l="l" t="t" r="r" b="b"/>
                  <a:pathLst>
                    <a:path w="1553" h="1553" extrusionOk="0">
                      <a:moveTo>
                        <a:pt x="769" y="1553"/>
                      </a:moveTo>
                      <a:lnTo>
                        <a:pt x="769" y="1553"/>
                      </a:lnTo>
                      <a:cubicBezTo>
                        <a:pt x="769" y="1121"/>
                        <a:pt x="433" y="785"/>
                        <a:pt x="1" y="785"/>
                      </a:cubicBezTo>
                      <a:lnTo>
                        <a:pt x="1" y="785"/>
                      </a:lnTo>
                      <a:cubicBezTo>
                        <a:pt x="433" y="785"/>
                        <a:pt x="769" y="433"/>
                        <a:pt x="769" y="1"/>
                      </a:cubicBezTo>
                      <a:lnTo>
                        <a:pt x="769" y="1"/>
                      </a:lnTo>
                      <a:cubicBezTo>
                        <a:pt x="769" y="433"/>
                        <a:pt x="1121" y="785"/>
                        <a:pt x="1553" y="785"/>
                      </a:cubicBezTo>
                      <a:lnTo>
                        <a:pt x="1553" y="785"/>
                      </a:lnTo>
                      <a:cubicBezTo>
                        <a:pt x="1121" y="785"/>
                        <a:pt x="769" y="1121"/>
                        <a:pt x="769" y="155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0" name="Google Shape;3040;p8"/>
                <p:cNvSpPr/>
                <p:nvPr/>
              </p:nvSpPr>
              <p:spPr>
                <a:xfrm>
                  <a:off x="2106934" y="4149938"/>
                  <a:ext cx="87991" cy="87935"/>
                </a:xfrm>
                <a:custGeom>
                  <a:avLst/>
                  <a:gdLst/>
                  <a:ahLst/>
                  <a:cxnLst/>
                  <a:rect l="l" t="t" r="r" b="b"/>
                  <a:pathLst>
                    <a:path w="1554" h="1553" extrusionOk="0">
                      <a:moveTo>
                        <a:pt x="769" y="1553"/>
                      </a:moveTo>
                      <a:lnTo>
                        <a:pt x="769" y="1553"/>
                      </a:lnTo>
                      <a:cubicBezTo>
                        <a:pt x="769" y="1121"/>
                        <a:pt x="417" y="785"/>
                        <a:pt x="1" y="785"/>
                      </a:cubicBezTo>
                      <a:lnTo>
                        <a:pt x="1" y="785"/>
                      </a:lnTo>
                      <a:cubicBezTo>
                        <a:pt x="417" y="785"/>
                        <a:pt x="769" y="433"/>
                        <a:pt x="769" y="1"/>
                      </a:cubicBezTo>
                      <a:lnTo>
                        <a:pt x="769" y="1"/>
                      </a:lnTo>
                      <a:cubicBezTo>
                        <a:pt x="769" y="433"/>
                        <a:pt x="1121" y="785"/>
                        <a:pt x="1553" y="785"/>
                      </a:cubicBezTo>
                      <a:lnTo>
                        <a:pt x="1553" y="785"/>
                      </a:lnTo>
                      <a:cubicBezTo>
                        <a:pt x="1121" y="785"/>
                        <a:pt x="769" y="1121"/>
                        <a:pt x="769" y="155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041" name="Google Shape;3041;p8"/>
              <p:cNvSpPr/>
              <p:nvPr/>
            </p:nvSpPr>
            <p:spPr>
              <a:xfrm>
                <a:off x="1138393" y="4312107"/>
                <a:ext cx="53508" cy="53508"/>
              </a:xfrm>
              <a:custGeom>
                <a:avLst/>
                <a:gdLst/>
                <a:ahLst/>
                <a:cxnLst/>
                <a:rect l="l" t="t" r="r" b="b"/>
                <a:pathLst>
                  <a:path w="945" h="945" extrusionOk="0">
                    <a:moveTo>
                      <a:pt x="945" y="401"/>
                    </a:moveTo>
                    <a:cubicBezTo>
                      <a:pt x="945" y="769"/>
                      <a:pt x="513" y="945"/>
                      <a:pt x="257" y="689"/>
                    </a:cubicBezTo>
                    <a:cubicBezTo>
                      <a:pt x="1" y="433"/>
                      <a:pt x="193" y="1"/>
                      <a:pt x="561" y="17"/>
                    </a:cubicBezTo>
                    <a:cubicBezTo>
                      <a:pt x="769" y="17"/>
                      <a:pt x="945" y="193"/>
                      <a:pt x="945" y="40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2" name="Google Shape;3042;p8"/>
              <p:cNvSpPr/>
              <p:nvPr/>
            </p:nvSpPr>
            <p:spPr>
              <a:xfrm>
                <a:off x="991625" y="3974179"/>
                <a:ext cx="10022" cy="10022"/>
              </a:xfrm>
              <a:custGeom>
                <a:avLst/>
                <a:gdLst/>
                <a:ahLst/>
                <a:cxnLst/>
                <a:rect l="l" t="t" r="r" b="b"/>
                <a:pathLst>
                  <a:path w="177" h="177" extrusionOk="0">
                    <a:moveTo>
                      <a:pt x="160" y="96"/>
                    </a:moveTo>
                    <a:cubicBezTo>
                      <a:pt x="160" y="128"/>
                      <a:pt x="128" y="176"/>
                      <a:pt x="80" y="176"/>
                    </a:cubicBezTo>
                    <a:cubicBezTo>
                      <a:pt x="48" y="176"/>
                      <a:pt x="0" y="128"/>
                      <a:pt x="0" y="96"/>
                    </a:cubicBezTo>
                    <a:cubicBezTo>
                      <a:pt x="0" y="48"/>
                      <a:pt x="48" y="0"/>
                      <a:pt x="80" y="16"/>
                    </a:cubicBezTo>
                    <a:cubicBezTo>
                      <a:pt x="128" y="0"/>
                      <a:pt x="176" y="48"/>
                      <a:pt x="16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3" name="Google Shape;3043;p8"/>
              <p:cNvSpPr/>
              <p:nvPr/>
            </p:nvSpPr>
            <p:spPr>
              <a:xfrm>
                <a:off x="1065915" y="4088331"/>
                <a:ext cx="14552" cy="10928"/>
              </a:xfrm>
              <a:custGeom>
                <a:avLst/>
                <a:gdLst/>
                <a:ahLst/>
                <a:cxnLst/>
                <a:rect l="l" t="t" r="r" b="b"/>
                <a:pathLst>
                  <a:path w="257" h="193" extrusionOk="0">
                    <a:moveTo>
                      <a:pt x="225" y="81"/>
                    </a:moveTo>
                    <a:cubicBezTo>
                      <a:pt x="257" y="193"/>
                      <a:pt x="1" y="48"/>
                      <a:pt x="129" y="16"/>
                    </a:cubicBezTo>
                    <a:cubicBezTo>
                      <a:pt x="177" y="0"/>
                      <a:pt x="209" y="32"/>
                      <a:pt x="225" y="8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4" name="Google Shape;3044;p8"/>
              <p:cNvSpPr/>
              <p:nvPr/>
            </p:nvSpPr>
            <p:spPr>
              <a:xfrm>
                <a:off x="1314151" y="4410858"/>
                <a:ext cx="24518" cy="24518"/>
              </a:xfrm>
              <a:custGeom>
                <a:avLst/>
                <a:gdLst/>
                <a:ahLst/>
                <a:cxnLst/>
                <a:rect l="l" t="t" r="r" b="b"/>
                <a:pathLst>
                  <a:path w="433" h="433" extrusionOk="0">
                    <a:moveTo>
                      <a:pt x="433" y="193"/>
                    </a:moveTo>
                    <a:cubicBezTo>
                      <a:pt x="433" y="353"/>
                      <a:pt x="241" y="433"/>
                      <a:pt x="129" y="321"/>
                    </a:cubicBezTo>
                    <a:cubicBezTo>
                      <a:pt x="1" y="209"/>
                      <a:pt x="81" y="1"/>
                      <a:pt x="257" y="1"/>
                    </a:cubicBezTo>
                    <a:cubicBezTo>
                      <a:pt x="353" y="1"/>
                      <a:pt x="433" y="81"/>
                      <a:pt x="433"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5" name="Google Shape;3045;p8"/>
              <p:cNvSpPr/>
              <p:nvPr/>
            </p:nvSpPr>
            <p:spPr>
              <a:xfrm>
                <a:off x="1246203" y="4014042"/>
                <a:ext cx="23612" cy="24518"/>
              </a:xfrm>
              <a:custGeom>
                <a:avLst/>
                <a:gdLst/>
                <a:ahLst/>
                <a:cxnLst/>
                <a:rect l="l" t="t" r="r" b="b"/>
                <a:pathLst>
                  <a:path w="417" h="433" extrusionOk="0">
                    <a:moveTo>
                      <a:pt x="417" y="192"/>
                    </a:moveTo>
                    <a:cubicBezTo>
                      <a:pt x="417" y="352"/>
                      <a:pt x="225" y="432"/>
                      <a:pt x="113" y="320"/>
                    </a:cubicBezTo>
                    <a:cubicBezTo>
                      <a:pt x="1" y="192"/>
                      <a:pt x="81" y="0"/>
                      <a:pt x="241" y="0"/>
                    </a:cubicBezTo>
                    <a:cubicBezTo>
                      <a:pt x="337" y="0"/>
                      <a:pt x="417" y="80"/>
                      <a:pt x="417"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6" name="Google Shape;3046;p8"/>
              <p:cNvSpPr/>
              <p:nvPr/>
            </p:nvSpPr>
            <p:spPr>
              <a:xfrm>
                <a:off x="1146546" y="4165339"/>
                <a:ext cx="87935" cy="87029"/>
              </a:xfrm>
              <a:custGeom>
                <a:avLst/>
                <a:gdLst/>
                <a:ahLst/>
                <a:cxnLst/>
                <a:rect l="l" t="t" r="r" b="b"/>
                <a:pathLst>
                  <a:path w="1553" h="1537" extrusionOk="0">
                    <a:moveTo>
                      <a:pt x="769" y="1537"/>
                    </a:moveTo>
                    <a:lnTo>
                      <a:pt x="769" y="1537"/>
                    </a:lnTo>
                    <a:cubicBezTo>
                      <a:pt x="769" y="1121"/>
                      <a:pt x="417" y="769"/>
                      <a:pt x="1" y="769"/>
                    </a:cubicBezTo>
                    <a:lnTo>
                      <a:pt x="1" y="769"/>
                    </a:lnTo>
                    <a:cubicBezTo>
                      <a:pt x="417" y="769"/>
                      <a:pt x="769" y="417"/>
                      <a:pt x="769" y="1"/>
                    </a:cubicBezTo>
                    <a:lnTo>
                      <a:pt x="769" y="1"/>
                    </a:lnTo>
                    <a:cubicBezTo>
                      <a:pt x="769" y="417"/>
                      <a:pt x="1121" y="769"/>
                      <a:pt x="1553" y="769"/>
                    </a:cubicBezTo>
                    <a:lnTo>
                      <a:pt x="1553" y="769"/>
                    </a:lnTo>
                    <a:cubicBezTo>
                      <a:pt x="1121" y="769"/>
                      <a:pt x="769" y="1121"/>
                      <a:pt x="769" y="153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47" name="Google Shape;3047;p8"/>
              <p:cNvGrpSpPr/>
              <p:nvPr/>
            </p:nvGrpSpPr>
            <p:grpSpPr>
              <a:xfrm rot="-6871190">
                <a:off x="1467458" y="3320379"/>
                <a:ext cx="566335" cy="559937"/>
                <a:chOff x="1817929" y="3898077"/>
                <a:chExt cx="566346" cy="559947"/>
              </a:xfrm>
            </p:grpSpPr>
            <p:sp>
              <p:nvSpPr>
                <p:cNvPr id="3048" name="Google Shape;3048;p8"/>
                <p:cNvSpPr/>
                <p:nvPr/>
              </p:nvSpPr>
              <p:spPr>
                <a:xfrm>
                  <a:off x="1913056" y="4081084"/>
                  <a:ext cx="53508" cy="53508"/>
                </a:xfrm>
                <a:custGeom>
                  <a:avLst/>
                  <a:gdLst/>
                  <a:ahLst/>
                  <a:cxnLst/>
                  <a:rect l="l" t="t" r="r" b="b"/>
                  <a:pathLst>
                    <a:path w="945" h="945" extrusionOk="0">
                      <a:moveTo>
                        <a:pt x="945" y="417"/>
                      </a:moveTo>
                      <a:cubicBezTo>
                        <a:pt x="945" y="769"/>
                        <a:pt x="497" y="945"/>
                        <a:pt x="257" y="689"/>
                      </a:cubicBezTo>
                      <a:cubicBezTo>
                        <a:pt x="1" y="433"/>
                        <a:pt x="193" y="0"/>
                        <a:pt x="545" y="16"/>
                      </a:cubicBezTo>
                      <a:cubicBezTo>
                        <a:pt x="769" y="16"/>
                        <a:pt x="945" y="192"/>
                        <a:pt x="945" y="41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9" name="Google Shape;3049;p8"/>
                <p:cNvSpPr/>
                <p:nvPr/>
              </p:nvSpPr>
              <p:spPr>
                <a:xfrm>
                  <a:off x="2105122" y="4371901"/>
                  <a:ext cx="11834" cy="11834"/>
                </a:xfrm>
                <a:custGeom>
                  <a:avLst/>
                  <a:gdLst/>
                  <a:ahLst/>
                  <a:cxnLst/>
                  <a:rect l="l" t="t" r="r" b="b"/>
                  <a:pathLst>
                    <a:path w="209" h="209" extrusionOk="0">
                      <a:moveTo>
                        <a:pt x="209" y="97"/>
                      </a:moveTo>
                      <a:cubicBezTo>
                        <a:pt x="209" y="209"/>
                        <a:pt x="1" y="17"/>
                        <a:pt x="129" y="17"/>
                      </a:cubicBezTo>
                      <a:cubicBezTo>
                        <a:pt x="177" y="1"/>
                        <a:pt x="209" y="49"/>
                        <a:pt x="209"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0" name="Google Shape;3050;p8"/>
                <p:cNvSpPr/>
                <p:nvPr/>
              </p:nvSpPr>
              <p:spPr>
                <a:xfrm>
                  <a:off x="2347073" y="4228757"/>
                  <a:ext cx="9116" cy="11834"/>
                </a:xfrm>
                <a:custGeom>
                  <a:avLst/>
                  <a:gdLst/>
                  <a:ahLst/>
                  <a:cxnLst/>
                  <a:rect l="l" t="t" r="r" b="b"/>
                  <a:pathLst>
                    <a:path w="161" h="209" extrusionOk="0">
                      <a:moveTo>
                        <a:pt x="160" y="97"/>
                      </a:moveTo>
                      <a:cubicBezTo>
                        <a:pt x="160" y="209"/>
                        <a:pt x="0" y="209"/>
                        <a:pt x="0" y="97"/>
                      </a:cubicBezTo>
                      <a:cubicBezTo>
                        <a:pt x="0" y="1"/>
                        <a:pt x="160" y="1"/>
                        <a:pt x="160"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1" name="Google Shape;3051;p8"/>
                <p:cNvSpPr/>
                <p:nvPr/>
              </p:nvSpPr>
              <p:spPr>
                <a:xfrm>
                  <a:off x="2181280" y="4434413"/>
                  <a:ext cx="24518" cy="23612"/>
                </a:xfrm>
                <a:custGeom>
                  <a:avLst/>
                  <a:gdLst/>
                  <a:ahLst/>
                  <a:cxnLst/>
                  <a:rect l="l" t="t" r="r" b="b"/>
                  <a:pathLst>
                    <a:path w="433" h="417" extrusionOk="0">
                      <a:moveTo>
                        <a:pt x="432" y="177"/>
                      </a:moveTo>
                      <a:cubicBezTo>
                        <a:pt x="432" y="337"/>
                        <a:pt x="240" y="417"/>
                        <a:pt x="128" y="305"/>
                      </a:cubicBezTo>
                      <a:cubicBezTo>
                        <a:pt x="0" y="193"/>
                        <a:pt x="96" y="1"/>
                        <a:pt x="256" y="1"/>
                      </a:cubicBezTo>
                      <a:cubicBezTo>
                        <a:pt x="352" y="1"/>
                        <a:pt x="432" y="81"/>
                        <a:pt x="432" y="17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2" name="Google Shape;3052;p8"/>
                <p:cNvSpPr/>
                <p:nvPr/>
              </p:nvSpPr>
              <p:spPr>
                <a:xfrm>
                  <a:off x="2251946" y="4313919"/>
                  <a:ext cx="24518" cy="24518"/>
                </a:xfrm>
                <a:custGeom>
                  <a:avLst/>
                  <a:gdLst/>
                  <a:ahLst/>
                  <a:cxnLst/>
                  <a:rect l="l" t="t" r="r" b="b"/>
                  <a:pathLst>
                    <a:path w="433" h="433" extrusionOk="0">
                      <a:moveTo>
                        <a:pt x="432" y="193"/>
                      </a:moveTo>
                      <a:cubicBezTo>
                        <a:pt x="432" y="353"/>
                        <a:pt x="240" y="433"/>
                        <a:pt x="128" y="321"/>
                      </a:cubicBezTo>
                      <a:cubicBezTo>
                        <a:pt x="0" y="209"/>
                        <a:pt x="96" y="1"/>
                        <a:pt x="256" y="1"/>
                      </a:cubicBezTo>
                      <a:cubicBezTo>
                        <a:pt x="352" y="1"/>
                        <a:pt x="432" y="81"/>
                        <a:pt x="432"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3" name="Google Shape;3053;p8"/>
                <p:cNvSpPr/>
                <p:nvPr/>
              </p:nvSpPr>
              <p:spPr>
                <a:xfrm>
                  <a:off x="2174939" y="3898077"/>
                  <a:ext cx="19988" cy="19988"/>
                </a:xfrm>
                <a:custGeom>
                  <a:avLst/>
                  <a:gdLst/>
                  <a:ahLst/>
                  <a:cxnLst/>
                  <a:rect l="l" t="t" r="r" b="b"/>
                  <a:pathLst>
                    <a:path w="353" h="353" extrusionOk="0">
                      <a:moveTo>
                        <a:pt x="352" y="176"/>
                      </a:moveTo>
                      <a:cubicBezTo>
                        <a:pt x="352" y="272"/>
                        <a:pt x="272" y="352"/>
                        <a:pt x="176" y="352"/>
                      </a:cubicBezTo>
                      <a:cubicBezTo>
                        <a:pt x="80" y="352"/>
                        <a:pt x="0" y="272"/>
                        <a:pt x="0" y="176"/>
                      </a:cubicBezTo>
                      <a:cubicBezTo>
                        <a:pt x="0" y="80"/>
                        <a:pt x="80" y="0"/>
                        <a:pt x="176" y="0"/>
                      </a:cubicBezTo>
                      <a:cubicBezTo>
                        <a:pt x="272" y="0"/>
                        <a:pt x="352" y="80"/>
                        <a:pt x="352" y="17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4" name="Google Shape;3054;p8"/>
                <p:cNvSpPr/>
                <p:nvPr/>
              </p:nvSpPr>
              <p:spPr>
                <a:xfrm>
                  <a:off x="2360663" y="4408140"/>
                  <a:ext cx="23612" cy="28141"/>
                </a:xfrm>
                <a:custGeom>
                  <a:avLst/>
                  <a:gdLst/>
                  <a:ahLst/>
                  <a:cxnLst/>
                  <a:rect l="l" t="t" r="r" b="b"/>
                  <a:pathLst>
                    <a:path w="417" h="497" extrusionOk="0">
                      <a:moveTo>
                        <a:pt x="384" y="225"/>
                      </a:moveTo>
                      <a:cubicBezTo>
                        <a:pt x="416" y="497"/>
                        <a:pt x="0" y="497"/>
                        <a:pt x="32" y="225"/>
                      </a:cubicBezTo>
                      <a:cubicBezTo>
                        <a:pt x="48" y="1"/>
                        <a:pt x="368" y="1"/>
                        <a:pt x="384" y="225"/>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5" name="Google Shape;3055;p8"/>
                <p:cNvSpPr/>
                <p:nvPr/>
              </p:nvSpPr>
              <p:spPr>
                <a:xfrm>
                  <a:off x="1817929" y="4332944"/>
                  <a:ext cx="87935" cy="87935"/>
                </a:xfrm>
                <a:custGeom>
                  <a:avLst/>
                  <a:gdLst/>
                  <a:ahLst/>
                  <a:cxnLst/>
                  <a:rect l="l" t="t" r="r" b="b"/>
                  <a:pathLst>
                    <a:path w="1553" h="1553" extrusionOk="0">
                      <a:moveTo>
                        <a:pt x="769" y="1553"/>
                      </a:moveTo>
                      <a:lnTo>
                        <a:pt x="769" y="1553"/>
                      </a:lnTo>
                      <a:cubicBezTo>
                        <a:pt x="769" y="1121"/>
                        <a:pt x="433" y="785"/>
                        <a:pt x="1" y="785"/>
                      </a:cubicBezTo>
                      <a:lnTo>
                        <a:pt x="1" y="785"/>
                      </a:lnTo>
                      <a:cubicBezTo>
                        <a:pt x="433" y="785"/>
                        <a:pt x="769" y="433"/>
                        <a:pt x="769" y="1"/>
                      </a:cubicBezTo>
                      <a:lnTo>
                        <a:pt x="769" y="1"/>
                      </a:lnTo>
                      <a:cubicBezTo>
                        <a:pt x="769" y="433"/>
                        <a:pt x="1121" y="785"/>
                        <a:pt x="1553" y="785"/>
                      </a:cubicBezTo>
                      <a:lnTo>
                        <a:pt x="1553" y="785"/>
                      </a:lnTo>
                      <a:cubicBezTo>
                        <a:pt x="1121" y="785"/>
                        <a:pt x="769" y="1121"/>
                        <a:pt x="769" y="155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6" name="Google Shape;3056;p8"/>
                <p:cNvSpPr/>
                <p:nvPr/>
              </p:nvSpPr>
              <p:spPr>
                <a:xfrm>
                  <a:off x="2106934" y="4149938"/>
                  <a:ext cx="87991" cy="87935"/>
                </a:xfrm>
                <a:custGeom>
                  <a:avLst/>
                  <a:gdLst/>
                  <a:ahLst/>
                  <a:cxnLst/>
                  <a:rect l="l" t="t" r="r" b="b"/>
                  <a:pathLst>
                    <a:path w="1554" h="1553" extrusionOk="0">
                      <a:moveTo>
                        <a:pt x="769" y="1553"/>
                      </a:moveTo>
                      <a:lnTo>
                        <a:pt x="769" y="1553"/>
                      </a:lnTo>
                      <a:cubicBezTo>
                        <a:pt x="769" y="1121"/>
                        <a:pt x="417" y="785"/>
                        <a:pt x="1" y="785"/>
                      </a:cubicBezTo>
                      <a:lnTo>
                        <a:pt x="1" y="785"/>
                      </a:lnTo>
                      <a:cubicBezTo>
                        <a:pt x="417" y="785"/>
                        <a:pt x="769" y="433"/>
                        <a:pt x="769" y="1"/>
                      </a:cubicBezTo>
                      <a:lnTo>
                        <a:pt x="769" y="1"/>
                      </a:lnTo>
                      <a:cubicBezTo>
                        <a:pt x="769" y="433"/>
                        <a:pt x="1121" y="785"/>
                        <a:pt x="1553" y="785"/>
                      </a:cubicBezTo>
                      <a:lnTo>
                        <a:pt x="1553" y="785"/>
                      </a:lnTo>
                      <a:cubicBezTo>
                        <a:pt x="1121" y="785"/>
                        <a:pt x="769" y="1121"/>
                        <a:pt x="769" y="155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57" name="Google Shape;3057;p8"/>
              <p:cNvGrpSpPr/>
              <p:nvPr/>
            </p:nvGrpSpPr>
            <p:grpSpPr>
              <a:xfrm>
                <a:off x="168680" y="2785500"/>
                <a:ext cx="1791633" cy="1445350"/>
                <a:chOff x="168680" y="2785500"/>
                <a:chExt cx="1791633" cy="1445350"/>
              </a:xfrm>
            </p:grpSpPr>
            <p:sp>
              <p:nvSpPr>
                <p:cNvPr id="3058" name="Google Shape;3058;p8"/>
                <p:cNvSpPr/>
                <p:nvPr/>
              </p:nvSpPr>
              <p:spPr>
                <a:xfrm flipH="1">
                  <a:off x="425700" y="2785500"/>
                  <a:ext cx="894400" cy="493950"/>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9" name="Google Shape;3059;p8"/>
                <p:cNvSpPr/>
                <p:nvPr/>
              </p:nvSpPr>
              <p:spPr>
                <a:xfrm flipH="1">
                  <a:off x="460539" y="3115816"/>
                  <a:ext cx="1225328" cy="676712"/>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0" name="Google Shape;3060;p8"/>
                <p:cNvSpPr/>
                <p:nvPr/>
              </p:nvSpPr>
              <p:spPr>
                <a:xfrm flipH="1">
                  <a:off x="1065913" y="3678311"/>
                  <a:ext cx="894400" cy="493950"/>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1" name="Google Shape;3061;p8"/>
                <p:cNvSpPr/>
                <p:nvPr/>
              </p:nvSpPr>
              <p:spPr>
                <a:xfrm flipH="1">
                  <a:off x="168680" y="3520945"/>
                  <a:ext cx="1285432" cy="709905"/>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062" name="Google Shape;3062;p8"/>
            <p:cNvGrpSpPr/>
            <p:nvPr/>
          </p:nvGrpSpPr>
          <p:grpSpPr>
            <a:xfrm>
              <a:off x="7755822" y="401891"/>
              <a:ext cx="2196360" cy="4250619"/>
              <a:chOff x="7755822" y="401891"/>
              <a:chExt cx="2196360" cy="4250619"/>
            </a:xfrm>
          </p:grpSpPr>
          <p:grpSp>
            <p:nvGrpSpPr>
              <p:cNvPr id="3063" name="Google Shape;3063;p8"/>
              <p:cNvGrpSpPr/>
              <p:nvPr/>
            </p:nvGrpSpPr>
            <p:grpSpPr>
              <a:xfrm flipH="1">
                <a:off x="7854696" y="401891"/>
                <a:ext cx="1699100" cy="2145071"/>
                <a:chOff x="146217" y="2712579"/>
                <a:chExt cx="1552966" cy="1960401"/>
              </a:xfrm>
            </p:grpSpPr>
            <p:grpSp>
              <p:nvGrpSpPr>
                <p:cNvPr id="3064" name="Google Shape;3064;p8"/>
                <p:cNvGrpSpPr/>
                <p:nvPr/>
              </p:nvGrpSpPr>
              <p:grpSpPr>
                <a:xfrm>
                  <a:off x="146217" y="2712579"/>
                  <a:ext cx="1134008" cy="607901"/>
                  <a:chOff x="5206900" y="826150"/>
                  <a:chExt cx="599275" cy="321250"/>
                </a:xfrm>
              </p:grpSpPr>
              <p:sp>
                <p:nvSpPr>
                  <p:cNvPr id="3065" name="Google Shape;3065;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6" name="Google Shape;3066;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7" name="Google Shape;3067;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8" name="Google Shape;3068;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9" name="Google Shape;3069;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0" name="Google Shape;3070;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1" name="Google Shape;3071;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2" name="Google Shape;3072;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3" name="Google Shape;3073;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4" name="Google Shape;3074;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5" name="Google Shape;3075;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6" name="Google Shape;3076;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7" name="Google Shape;3077;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8" name="Google Shape;3078;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79" name="Google Shape;3079;p8"/>
                <p:cNvGrpSpPr/>
                <p:nvPr/>
              </p:nvGrpSpPr>
              <p:grpSpPr>
                <a:xfrm rot="-9256633">
                  <a:off x="489429" y="3110262"/>
                  <a:ext cx="1134020" cy="607908"/>
                  <a:chOff x="5206900" y="826150"/>
                  <a:chExt cx="599275" cy="321250"/>
                </a:xfrm>
              </p:grpSpPr>
              <p:sp>
                <p:nvSpPr>
                  <p:cNvPr id="3080" name="Google Shape;3080;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1" name="Google Shape;3081;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2" name="Google Shape;3082;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3" name="Google Shape;3083;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4" name="Google Shape;3084;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5" name="Google Shape;3085;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6" name="Google Shape;3086;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7" name="Google Shape;3087;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8" name="Google Shape;3088;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9" name="Google Shape;3089;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0" name="Google Shape;3090;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1" name="Google Shape;3091;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2" name="Google Shape;3092;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3" name="Google Shape;3093;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94" name="Google Shape;3094;p8"/>
                <p:cNvGrpSpPr/>
                <p:nvPr/>
              </p:nvGrpSpPr>
              <p:grpSpPr>
                <a:xfrm rot="7120513" flipH="1">
                  <a:off x="538618" y="3725726"/>
                  <a:ext cx="1133997" cy="607895"/>
                  <a:chOff x="5206900" y="826150"/>
                  <a:chExt cx="599275" cy="321250"/>
                </a:xfrm>
              </p:grpSpPr>
              <p:sp>
                <p:nvSpPr>
                  <p:cNvPr id="3095" name="Google Shape;3095;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6" name="Google Shape;3096;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7" name="Google Shape;3097;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8" name="Google Shape;3098;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9" name="Google Shape;3099;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0" name="Google Shape;3100;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1" name="Google Shape;3101;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2" name="Google Shape;3102;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3" name="Google Shape;3103;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4" name="Google Shape;3104;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5" name="Google Shape;3105;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6" name="Google Shape;3106;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7" name="Google Shape;3107;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8" name="Google Shape;3108;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109" name="Google Shape;3109;p8"/>
              <p:cNvGrpSpPr/>
              <p:nvPr/>
            </p:nvGrpSpPr>
            <p:grpSpPr>
              <a:xfrm rot="9899905" flipH="1">
                <a:off x="8004461" y="2324117"/>
                <a:ext cx="1699081" cy="2145040"/>
                <a:chOff x="146217" y="2712579"/>
                <a:chExt cx="1552966" cy="1960401"/>
              </a:xfrm>
            </p:grpSpPr>
            <p:grpSp>
              <p:nvGrpSpPr>
                <p:cNvPr id="3110" name="Google Shape;3110;p8"/>
                <p:cNvGrpSpPr/>
                <p:nvPr/>
              </p:nvGrpSpPr>
              <p:grpSpPr>
                <a:xfrm>
                  <a:off x="146217" y="2712579"/>
                  <a:ext cx="1134008" cy="607901"/>
                  <a:chOff x="5206900" y="826150"/>
                  <a:chExt cx="599275" cy="321250"/>
                </a:xfrm>
              </p:grpSpPr>
              <p:sp>
                <p:nvSpPr>
                  <p:cNvPr id="3111" name="Google Shape;3111;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2" name="Google Shape;3112;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3" name="Google Shape;3113;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4" name="Google Shape;3114;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5" name="Google Shape;3115;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6" name="Google Shape;3116;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7" name="Google Shape;3117;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8" name="Google Shape;3118;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9" name="Google Shape;3119;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0" name="Google Shape;3120;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1" name="Google Shape;3121;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2" name="Google Shape;3122;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3" name="Google Shape;3123;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4" name="Google Shape;3124;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25" name="Google Shape;3125;p8"/>
                <p:cNvGrpSpPr/>
                <p:nvPr/>
              </p:nvGrpSpPr>
              <p:grpSpPr>
                <a:xfrm rot="-9256633">
                  <a:off x="489429" y="3110262"/>
                  <a:ext cx="1134020" cy="607908"/>
                  <a:chOff x="5206900" y="826150"/>
                  <a:chExt cx="599275" cy="321250"/>
                </a:xfrm>
              </p:grpSpPr>
              <p:sp>
                <p:nvSpPr>
                  <p:cNvPr id="3126" name="Google Shape;3126;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7" name="Google Shape;3127;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8" name="Google Shape;3128;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9" name="Google Shape;3129;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0" name="Google Shape;3130;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1" name="Google Shape;3131;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2" name="Google Shape;3132;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3" name="Google Shape;3133;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4" name="Google Shape;3134;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5" name="Google Shape;3135;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6" name="Google Shape;3136;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7" name="Google Shape;3137;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8" name="Google Shape;3138;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9" name="Google Shape;3139;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40" name="Google Shape;3140;p8"/>
                <p:cNvGrpSpPr/>
                <p:nvPr/>
              </p:nvGrpSpPr>
              <p:grpSpPr>
                <a:xfrm rot="7120513" flipH="1">
                  <a:off x="538618" y="3725726"/>
                  <a:ext cx="1133997" cy="607895"/>
                  <a:chOff x="5206900" y="826150"/>
                  <a:chExt cx="599275" cy="321250"/>
                </a:xfrm>
              </p:grpSpPr>
              <p:sp>
                <p:nvSpPr>
                  <p:cNvPr id="3141" name="Google Shape;3141;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2" name="Google Shape;3142;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3" name="Google Shape;3143;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4" name="Google Shape;3144;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5" name="Google Shape;3145;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6" name="Google Shape;3146;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7" name="Google Shape;3147;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8" name="Google Shape;3148;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9" name="Google Shape;3149;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0" name="Google Shape;3150;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1" name="Google Shape;3151;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2" name="Google Shape;3152;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3" name="Google Shape;3153;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4" name="Google Shape;3154;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3155" name="Google Shape;3155;p8"/>
            <p:cNvGrpSpPr/>
            <p:nvPr/>
          </p:nvGrpSpPr>
          <p:grpSpPr>
            <a:xfrm>
              <a:off x="-874077" y="237431"/>
              <a:ext cx="2543970" cy="2707148"/>
              <a:chOff x="-874077" y="237431"/>
              <a:chExt cx="2543970" cy="2707148"/>
            </a:xfrm>
          </p:grpSpPr>
          <p:grpSp>
            <p:nvGrpSpPr>
              <p:cNvPr id="3156" name="Google Shape;3156;p8"/>
              <p:cNvGrpSpPr/>
              <p:nvPr/>
            </p:nvGrpSpPr>
            <p:grpSpPr>
              <a:xfrm>
                <a:off x="534204" y="729736"/>
                <a:ext cx="358049" cy="375903"/>
                <a:chOff x="1063586" y="401894"/>
                <a:chExt cx="262134" cy="275226"/>
              </a:xfrm>
            </p:grpSpPr>
            <p:sp>
              <p:nvSpPr>
                <p:cNvPr id="3157" name="Google Shape;3157;p8"/>
                <p:cNvSpPr/>
                <p:nvPr/>
              </p:nvSpPr>
              <p:spPr>
                <a:xfrm>
                  <a:off x="1063586" y="548421"/>
                  <a:ext cx="82520" cy="84445"/>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8" name="Google Shape;3158;p8"/>
                <p:cNvSpPr/>
                <p:nvPr/>
              </p:nvSpPr>
              <p:spPr>
                <a:xfrm>
                  <a:off x="1241304" y="608348"/>
                  <a:ext cx="84416" cy="68771"/>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59" name="Google Shape;3159;p8"/>
                <p:cNvGrpSpPr/>
                <p:nvPr/>
              </p:nvGrpSpPr>
              <p:grpSpPr>
                <a:xfrm>
                  <a:off x="1146109" y="401894"/>
                  <a:ext cx="171173" cy="146520"/>
                  <a:chOff x="1146109" y="401894"/>
                  <a:chExt cx="171173" cy="146520"/>
                </a:xfrm>
              </p:grpSpPr>
              <p:sp>
                <p:nvSpPr>
                  <p:cNvPr id="3160" name="Google Shape;3160;p8"/>
                  <p:cNvSpPr/>
                  <p:nvPr/>
                </p:nvSpPr>
                <p:spPr>
                  <a:xfrm>
                    <a:off x="1146109" y="401894"/>
                    <a:ext cx="171173" cy="146520"/>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61" name="Google Shape;3161;p8"/>
                  <p:cNvGrpSpPr/>
                  <p:nvPr/>
                </p:nvGrpSpPr>
                <p:grpSpPr>
                  <a:xfrm>
                    <a:off x="1167199" y="418649"/>
                    <a:ext cx="111953" cy="108115"/>
                    <a:chOff x="1167199" y="418649"/>
                    <a:chExt cx="111953" cy="108115"/>
                  </a:xfrm>
                </p:grpSpPr>
                <p:sp>
                  <p:nvSpPr>
                    <p:cNvPr id="3162" name="Google Shape;3162;p8"/>
                    <p:cNvSpPr/>
                    <p:nvPr/>
                  </p:nvSpPr>
                  <p:spPr>
                    <a:xfrm rot="10526915">
                      <a:off x="1169905" y="421851"/>
                      <a:ext cx="83539" cy="71520"/>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3" name="Google Shape;3163;p8"/>
                    <p:cNvSpPr/>
                    <p:nvPr/>
                  </p:nvSpPr>
                  <p:spPr>
                    <a:xfrm rot="6620808">
                      <a:off x="1179769" y="452836"/>
                      <a:ext cx="63818" cy="65318"/>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4" name="Google Shape;3164;p8"/>
                    <p:cNvSpPr/>
                    <p:nvPr/>
                  </p:nvSpPr>
                  <p:spPr>
                    <a:xfrm rot="1447158">
                      <a:off x="1204983" y="439347"/>
                      <a:ext cx="66059" cy="53830"/>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3165" name="Google Shape;3165;p8"/>
              <p:cNvGrpSpPr/>
              <p:nvPr/>
            </p:nvGrpSpPr>
            <p:grpSpPr>
              <a:xfrm rot="-1799893" flipH="1">
                <a:off x="-451610" y="518474"/>
                <a:ext cx="1699036" cy="2145062"/>
                <a:chOff x="146217" y="2712579"/>
                <a:chExt cx="1552966" cy="1960401"/>
              </a:xfrm>
            </p:grpSpPr>
            <p:grpSp>
              <p:nvGrpSpPr>
                <p:cNvPr id="3166" name="Google Shape;3166;p8"/>
                <p:cNvGrpSpPr/>
                <p:nvPr/>
              </p:nvGrpSpPr>
              <p:grpSpPr>
                <a:xfrm>
                  <a:off x="146217" y="2712579"/>
                  <a:ext cx="1134008" cy="607901"/>
                  <a:chOff x="5206900" y="826150"/>
                  <a:chExt cx="599275" cy="321250"/>
                </a:xfrm>
              </p:grpSpPr>
              <p:sp>
                <p:nvSpPr>
                  <p:cNvPr id="3167" name="Google Shape;3167;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8" name="Google Shape;3168;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9" name="Google Shape;3169;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0" name="Google Shape;3170;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1" name="Google Shape;3171;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2" name="Google Shape;3172;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3" name="Google Shape;3173;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4" name="Google Shape;3174;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5" name="Google Shape;3175;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6" name="Google Shape;3176;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7" name="Google Shape;3177;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8" name="Google Shape;3178;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9" name="Google Shape;3179;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0" name="Google Shape;3180;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81" name="Google Shape;3181;p8"/>
                <p:cNvGrpSpPr/>
                <p:nvPr/>
              </p:nvGrpSpPr>
              <p:grpSpPr>
                <a:xfrm rot="-9256633">
                  <a:off x="489429" y="3110262"/>
                  <a:ext cx="1134020" cy="607908"/>
                  <a:chOff x="5206900" y="826150"/>
                  <a:chExt cx="599275" cy="321250"/>
                </a:xfrm>
              </p:grpSpPr>
              <p:sp>
                <p:nvSpPr>
                  <p:cNvPr id="3182" name="Google Shape;3182;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3" name="Google Shape;3183;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4" name="Google Shape;3184;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5" name="Google Shape;3185;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6" name="Google Shape;3186;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7" name="Google Shape;3187;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8" name="Google Shape;3188;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9" name="Google Shape;3189;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0" name="Google Shape;3190;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1" name="Google Shape;3191;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2" name="Google Shape;3192;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3" name="Google Shape;3193;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4" name="Google Shape;3194;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5" name="Google Shape;3195;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96" name="Google Shape;3196;p8"/>
                <p:cNvGrpSpPr/>
                <p:nvPr/>
              </p:nvGrpSpPr>
              <p:grpSpPr>
                <a:xfrm rot="7120513" flipH="1">
                  <a:off x="538618" y="3725726"/>
                  <a:ext cx="1133997" cy="607895"/>
                  <a:chOff x="5206900" y="826150"/>
                  <a:chExt cx="599275" cy="321250"/>
                </a:xfrm>
              </p:grpSpPr>
              <p:sp>
                <p:nvSpPr>
                  <p:cNvPr id="3197" name="Google Shape;3197;p8"/>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8" name="Google Shape;3198;p8"/>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9" name="Google Shape;3199;p8"/>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0" name="Google Shape;3200;p8"/>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1" name="Google Shape;3201;p8"/>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2" name="Google Shape;3202;p8"/>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3" name="Google Shape;3203;p8"/>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4" name="Google Shape;3204;p8"/>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5" name="Google Shape;3205;p8"/>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6" name="Google Shape;3206;p8"/>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7" name="Google Shape;3207;p8"/>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8" name="Google Shape;3208;p8"/>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9" name="Google Shape;3209;p8"/>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0" name="Google Shape;3210;p8"/>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sp>
        <p:nvSpPr>
          <p:cNvPr id="3211" name="Google Shape;3211;p8"/>
          <p:cNvSpPr txBox="1">
            <a:spLocks noGrp="1"/>
          </p:cNvSpPr>
          <p:nvPr>
            <p:ph type="subTitle" idx="1"/>
          </p:nvPr>
        </p:nvSpPr>
        <p:spPr>
          <a:xfrm>
            <a:off x="1391100" y="1823000"/>
            <a:ext cx="6361800" cy="1071300"/>
          </a:xfrm>
          <a:prstGeom prst="rect">
            <a:avLst/>
          </a:prstGeom>
        </p:spPr>
        <p:txBody>
          <a:bodyPr spcFirstLastPara="1" wrap="square" lIns="91425" tIns="91425" rIns="91425" bIns="91425" anchor="ctr" anchorCtr="0">
            <a:noAutofit/>
          </a:bodyPr>
          <a:lstStyle>
            <a:lvl1pPr lvl="0" algn="ctr">
              <a:spcBef>
                <a:spcPts val="0"/>
              </a:spcBef>
              <a:spcAft>
                <a:spcPts val="0"/>
              </a:spcAft>
              <a:buSzPts val="2400"/>
              <a:buNone/>
              <a:defRPr sz="2000"/>
            </a:lvl1pPr>
            <a:lvl2pPr lvl="1">
              <a:spcBef>
                <a:spcPts val="160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3212" name="Google Shape;3212;p8"/>
          <p:cNvSpPr txBox="1">
            <a:spLocks noGrp="1"/>
          </p:cNvSpPr>
          <p:nvPr>
            <p:ph type="title"/>
          </p:nvPr>
        </p:nvSpPr>
        <p:spPr>
          <a:xfrm>
            <a:off x="5695500" y="2944575"/>
            <a:ext cx="2057400" cy="375900"/>
          </a:xfrm>
          <a:prstGeom prst="rect">
            <a:avLst/>
          </a:prstGeom>
        </p:spPr>
        <p:txBody>
          <a:bodyPr spcFirstLastPara="1" wrap="square" lIns="91425" tIns="91425" rIns="91425" bIns="91425" anchor="t" anchorCtr="0">
            <a:noAutofit/>
          </a:bodyPr>
          <a:lstStyle>
            <a:lvl1pPr lvl="0">
              <a:spcBef>
                <a:spcPts val="0"/>
              </a:spcBef>
              <a:spcAft>
                <a:spcPts val="0"/>
              </a:spcAft>
              <a:buSzPts val="1400"/>
              <a:buNone/>
              <a:defRPr sz="20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213"/>
        <p:cNvGrpSpPr/>
        <p:nvPr/>
      </p:nvGrpSpPr>
      <p:grpSpPr>
        <a:xfrm>
          <a:off x="0" y="0"/>
          <a:ext cx="0" cy="0"/>
          <a:chOff x="0" y="0"/>
          <a:chExt cx="0" cy="0"/>
        </a:xfrm>
      </p:grpSpPr>
      <p:grpSp>
        <p:nvGrpSpPr>
          <p:cNvPr id="3214" name="Google Shape;3214;p9"/>
          <p:cNvGrpSpPr/>
          <p:nvPr/>
        </p:nvGrpSpPr>
        <p:grpSpPr>
          <a:xfrm>
            <a:off x="176625" y="110350"/>
            <a:ext cx="8790774" cy="4922811"/>
            <a:chOff x="131600" y="118425"/>
            <a:chExt cx="8790774" cy="4922811"/>
          </a:xfrm>
        </p:grpSpPr>
        <p:sp>
          <p:nvSpPr>
            <p:cNvPr id="3215" name="Google Shape;3215;p9"/>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16" name="Google Shape;3216;p9"/>
            <p:cNvGrpSpPr/>
            <p:nvPr/>
          </p:nvGrpSpPr>
          <p:grpSpPr>
            <a:xfrm>
              <a:off x="131600" y="1884558"/>
              <a:ext cx="2122449" cy="3112715"/>
              <a:chOff x="131600" y="1884558"/>
              <a:chExt cx="2122449" cy="3112715"/>
            </a:xfrm>
          </p:grpSpPr>
          <p:sp>
            <p:nvSpPr>
              <p:cNvPr id="3217" name="Google Shape;3217;p9"/>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8" name="Google Shape;3218;p9"/>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9" name="Google Shape;3219;p9"/>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0" name="Google Shape;3220;p9"/>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1" name="Google Shape;3221;p9"/>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2" name="Google Shape;3222;p9"/>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3" name="Google Shape;3223;p9"/>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4" name="Google Shape;3224;p9"/>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5" name="Google Shape;3225;p9"/>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6" name="Google Shape;3226;p9"/>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7" name="Google Shape;3227;p9"/>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8" name="Google Shape;3228;p9"/>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9" name="Google Shape;3229;p9"/>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0" name="Google Shape;3230;p9"/>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1" name="Google Shape;3231;p9"/>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2" name="Google Shape;3232;p9"/>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3" name="Google Shape;3233;p9"/>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4" name="Google Shape;3234;p9"/>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5" name="Google Shape;3235;p9"/>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6" name="Google Shape;3236;p9"/>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7" name="Google Shape;3237;p9"/>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8" name="Google Shape;3238;p9"/>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9" name="Google Shape;3239;p9"/>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0" name="Google Shape;3240;p9"/>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1" name="Google Shape;3241;p9"/>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42" name="Google Shape;3242;p9"/>
            <p:cNvGrpSpPr/>
            <p:nvPr/>
          </p:nvGrpSpPr>
          <p:grpSpPr>
            <a:xfrm flipH="1">
              <a:off x="2342550" y="2567965"/>
              <a:ext cx="3964145" cy="1455821"/>
              <a:chOff x="3233388" y="140740"/>
              <a:chExt cx="3964145" cy="1455821"/>
            </a:xfrm>
          </p:grpSpPr>
          <p:sp>
            <p:nvSpPr>
              <p:cNvPr id="3243" name="Google Shape;3243;p9"/>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4" name="Google Shape;3244;p9"/>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5" name="Google Shape;3245;p9"/>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6" name="Google Shape;3246;p9"/>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7" name="Google Shape;3247;p9"/>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8" name="Google Shape;3248;p9"/>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9" name="Google Shape;3249;p9"/>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0" name="Google Shape;3250;p9"/>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1" name="Google Shape;3251;p9"/>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2" name="Google Shape;3252;p9"/>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3" name="Google Shape;3253;p9"/>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4" name="Google Shape;3254;p9"/>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5" name="Google Shape;3255;p9"/>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6" name="Google Shape;3256;p9"/>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7" name="Google Shape;3257;p9"/>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8" name="Google Shape;3258;p9"/>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9" name="Google Shape;3259;p9"/>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0" name="Google Shape;3260;p9"/>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1" name="Google Shape;3261;p9"/>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2" name="Google Shape;3262;p9"/>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3" name="Google Shape;3263;p9"/>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4" name="Google Shape;3264;p9"/>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5" name="Google Shape;3265;p9"/>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6" name="Google Shape;3266;p9"/>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7" name="Google Shape;3267;p9"/>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8" name="Google Shape;3268;p9"/>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269" name="Google Shape;3269;p9"/>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0" name="Google Shape;3270;p9"/>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1" name="Google Shape;3271;p9"/>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2" name="Google Shape;3272;p9"/>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3" name="Google Shape;3273;p9"/>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4" name="Google Shape;3274;p9"/>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5" name="Google Shape;3275;p9"/>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6" name="Google Shape;3276;p9"/>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7" name="Google Shape;3277;p9"/>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8" name="Google Shape;3278;p9"/>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9" name="Google Shape;3279;p9"/>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0" name="Google Shape;3280;p9"/>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1" name="Google Shape;3281;p9"/>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2" name="Google Shape;3282;p9"/>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3" name="Google Shape;3283;p9"/>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4" name="Google Shape;3284;p9"/>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5" name="Google Shape;3285;p9"/>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6" name="Google Shape;3286;p9"/>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7" name="Google Shape;3287;p9"/>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8" name="Google Shape;3288;p9"/>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9" name="Google Shape;3289;p9"/>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0" name="Google Shape;3290;p9"/>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1" name="Google Shape;3291;p9"/>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2" name="Google Shape;3292;p9"/>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3" name="Google Shape;3293;p9"/>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4" name="Google Shape;3294;p9"/>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5" name="Google Shape;3295;p9"/>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6" name="Google Shape;3296;p9"/>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7" name="Google Shape;3297;p9"/>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8" name="Google Shape;3298;p9"/>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9" name="Google Shape;3299;p9"/>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0" name="Google Shape;3300;p9"/>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1" name="Google Shape;3301;p9"/>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2" name="Google Shape;3302;p9"/>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3" name="Google Shape;3303;p9"/>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4" name="Google Shape;3304;p9"/>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5" name="Google Shape;3305;p9"/>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6" name="Google Shape;3306;p9"/>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7" name="Google Shape;3307;p9"/>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8" name="Google Shape;3308;p9"/>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9" name="Google Shape;3309;p9"/>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0" name="Google Shape;3310;p9"/>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1" name="Google Shape;3311;p9"/>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2" name="Google Shape;3312;p9"/>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3" name="Google Shape;3313;p9"/>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4" name="Google Shape;3314;p9"/>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5" name="Google Shape;3315;p9"/>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6" name="Google Shape;3316;p9"/>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7" name="Google Shape;3317;p9"/>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8" name="Google Shape;3318;p9"/>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9" name="Google Shape;3319;p9"/>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0" name="Google Shape;3320;p9"/>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1" name="Google Shape;3321;p9"/>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2" name="Google Shape;3322;p9"/>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3" name="Google Shape;3323;p9"/>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4" name="Google Shape;3324;p9"/>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5" name="Google Shape;3325;p9"/>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6" name="Google Shape;3326;p9"/>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7" name="Google Shape;3327;p9"/>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8" name="Google Shape;3328;p9"/>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9" name="Google Shape;3329;p9"/>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0" name="Google Shape;3330;p9"/>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1" name="Google Shape;3331;p9"/>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2" name="Google Shape;3332;p9"/>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3" name="Google Shape;3333;p9"/>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4" name="Google Shape;3334;p9"/>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5" name="Google Shape;3335;p9"/>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6" name="Google Shape;3336;p9"/>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7" name="Google Shape;3337;p9"/>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8" name="Google Shape;3338;p9"/>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9" name="Google Shape;3339;p9"/>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0" name="Google Shape;3340;p9"/>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1" name="Google Shape;3341;p9"/>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2" name="Google Shape;3342;p9"/>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3" name="Google Shape;3343;p9"/>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4" name="Google Shape;3344;p9"/>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5" name="Google Shape;3345;p9"/>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6" name="Google Shape;3346;p9"/>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7" name="Google Shape;3347;p9"/>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8" name="Google Shape;3348;p9"/>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9" name="Google Shape;3349;p9"/>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0" name="Google Shape;3350;p9"/>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1" name="Google Shape;3351;p9"/>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2" name="Google Shape;3352;p9"/>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3" name="Google Shape;3353;p9"/>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4" name="Google Shape;3354;p9"/>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5" name="Google Shape;3355;p9"/>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6" name="Google Shape;3356;p9"/>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7" name="Google Shape;3357;p9"/>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8" name="Google Shape;3358;p9"/>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9" name="Google Shape;3359;p9"/>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0" name="Google Shape;3360;p9"/>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1" name="Google Shape;3361;p9"/>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2" name="Google Shape;3362;p9"/>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3" name="Google Shape;3363;p9"/>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4" name="Google Shape;3364;p9"/>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5" name="Google Shape;3365;p9"/>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6" name="Google Shape;3366;p9"/>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7" name="Google Shape;3367;p9"/>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8" name="Google Shape;3368;p9"/>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69" name="Google Shape;3369;p9"/>
            <p:cNvGrpSpPr/>
            <p:nvPr/>
          </p:nvGrpSpPr>
          <p:grpSpPr>
            <a:xfrm rot="5400000">
              <a:off x="6199788" y="1372590"/>
              <a:ext cx="3964145" cy="1455821"/>
              <a:chOff x="3233388" y="140740"/>
              <a:chExt cx="3964145" cy="1455821"/>
            </a:xfrm>
          </p:grpSpPr>
          <p:sp>
            <p:nvSpPr>
              <p:cNvPr id="3370" name="Google Shape;3370;p9"/>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1" name="Google Shape;3371;p9"/>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2" name="Google Shape;3372;p9"/>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3" name="Google Shape;3373;p9"/>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4" name="Google Shape;3374;p9"/>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5" name="Google Shape;3375;p9"/>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6" name="Google Shape;3376;p9"/>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7" name="Google Shape;3377;p9"/>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8" name="Google Shape;3378;p9"/>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9" name="Google Shape;3379;p9"/>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0" name="Google Shape;3380;p9"/>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1" name="Google Shape;3381;p9"/>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2" name="Google Shape;3382;p9"/>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3" name="Google Shape;3383;p9"/>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4" name="Google Shape;3384;p9"/>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5" name="Google Shape;3385;p9"/>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6" name="Google Shape;3386;p9"/>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7" name="Google Shape;3387;p9"/>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8" name="Google Shape;3388;p9"/>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9" name="Google Shape;3389;p9"/>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0" name="Google Shape;3390;p9"/>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1" name="Google Shape;3391;p9"/>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2" name="Google Shape;3392;p9"/>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3" name="Google Shape;3393;p9"/>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4" name="Google Shape;3394;p9"/>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5" name="Google Shape;3395;p9"/>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96" name="Google Shape;3396;p9"/>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7" name="Google Shape;3397;p9"/>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8" name="Google Shape;3398;p9"/>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9" name="Google Shape;3399;p9"/>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0" name="Google Shape;3400;p9"/>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01" name="Google Shape;3401;p9"/>
            <p:cNvGrpSpPr/>
            <p:nvPr/>
          </p:nvGrpSpPr>
          <p:grpSpPr>
            <a:xfrm>
              <a:off x="234224" y="118425"/>
              <a:ext cx="3532446" cy="1609151"/>
              <a:chOff x="140599" y="118425"/>
              <a:chExt cx="3532446" cy="1609151"/>
            </a:xfrm>
          </p:grpSpPr>
          <p:sp>
            <p:nvSpPr>
              <p:cNvPr id="3402" name="Google Shape;3402;p9"/>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3" name="Google Shape;3403;p9"/>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4" name="Google Shape;3404;p9"/>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5" name="Google Shape;3405;p9"/>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6" name="Google Shape;3406;p9"/>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7" name="Google Shape;3407;p9"/>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8" name="Google Shape;3408;p9"/>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9" name="Google Shape;3409;p9"/>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0" name="Google Shape;3410;p9"/>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1" name="Google Shape;3411;p9"/>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2" name="Google Shape;3412;p9"/>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3" name="Google Shape;3413;p9"/>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4" name="Google Shape;3414;p9"/>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5" name="Google Shape;3415;p9"/>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6" name="Google Shape;3416;p9"/>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7" name="Google Shape;3417;p9"/>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8" name="Google Shape;3418;p9"/>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9" name="Google Shape;3419;p9"/>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0" name="Google Shape;3420;p9"/>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1" name="Google Shape;3421;p9"/>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2" name="Google Shape;3422;p9"/>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3" name="Google Shape;3423;p9"/>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4" name="Google Shape;3424;p9"/>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5" name="Google Shape;3425;p9"/>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6" name="Google Shape;3426;p9"/>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7" name="Google Shape;3427;p9"/>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28" name="Google Shape;3428;p9"/>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429" name="Google Shape;3429;p9"/>
            <p:cNvGrpSpPr/>
            <p:nvPr/>
          </p:nvGrpSpPr>
          <p:grpSpPr>
            <a:xfrm>
              <a:off x="3327013" y="140740"/>
              <a:ext cx="3964145" cy="1455821"/>
              <a:chOff x="3233388" y="140740"/>
              <a:chExt cx="3964145" cy="1455821"/>
            </a:xfrm>
          </p:grpSpPr>
          <p:sp>
            <p:nvSpPr>
              <p:cNvPr id="3430" name="Google Shape;3430;p9"/>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1" name="Google Shape;3431;p9"/>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2" name="Google Shape;3432;p9"/>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3" name="Google Shape;3433;p9"/>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4" name="Google Shape;3434;p9"/>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5" name="Google Shape;3435;p9"/>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6" name="Google Shape;3436;p9"/>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7" name="Google Shape;3437;p9"/>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8" name="Google Shape;3438;p9"/>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9" name="Google Shape;3439;p9"/>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0" name="Google Shape;3440;p9"/>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1" name="Google Shape;3441;p9"/>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2" name="Google Shape;3442;p9"/>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3" name="Google Shape;3443;p9"/>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4" name="Google Shape;3444;p9"/>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5" name="Google Shape;3445;p9"/>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6" name="Google Shape;3446;p9"/>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7" name="Google Shape;3447;p9"/>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8" name="Google Shape;3448;p9"/>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9" name="Google Shape;3449;p9"/>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0" name="Google Shape;3450;p9"/>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1" name="Google Shape;3451;p9"/>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2" name="Google Shape;3452;p9"/>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3" name="Google Shape;3453;p9"/>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4" name="Google Shape;3454;p9"/>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5" name="Google Shape;3455;p9"/>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456" name="Google Shape;3456;p9"/>
          <p:cNvGrpSpPr/>
          <p:nvPr/>
        </p:nvGrpSpPr>
        <p:grpSpPr>
          <a:xfrm>
            <a:off x="7367733" y="196366"/>
            <a:ext cx="1699100" cy="2145071"/>
            <a:chOff x="7367733" y="196366"/>
            <a:chExt cx="1699100" cy="2145071"/>
          </a:xfrm>
        </p:grpSpPr>
        <p:grpSp>
          <p:nvGrpSpPr>
            <p:cNvPr id="3457" name="Google Shape;3457;p9"/>
            <p:cNvGrpSpPr/>
            <p:nvPr/>
          </p:nvGrpSpPr>
          <p:grpSpPr>
            <a:xfrm flipH="1">
              <a:off x="7367733" y="196366"/>
              <a:ext cx="1699100" cy="2145071"/>
              <a:chOff x="146217" y="2712579"/>
              <a:chExt cx="1552966" cy="1960401"/>
            </a:xfrm>
          </p:grpSpPr>
          <p:grpSp>
            <p:nvGrpSpPr>
              <p:cNvPr id="3458" name="Google Shape;3458;p9"/>
              <p:cNvGrpSpPr/>
              <p:nvPr/>
            </p:nvGrpSpPr>
            <p:grpSpPr>
              <a:xfrm>
                <a:off x="146217" y="2712579"/>
                <a:ext cx="1134008" cy="607901"/>
                <a:chOff x="5206900" y="826150"/>
                <a:chExt cx="599275" cy="321250"/>
              </a:xfrm>
            </p:grpSpPr>
            <p:sp>
              <p:nvSpPr>
                <p:cNvPr id="3459" name="Google Shape;3459;p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0" name="Google Shape;3460;p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1" name="Google Shape;3461;p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2" name="Google Shape;3462;p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3" name="Google Shape;3463;p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4" name="Google Shape;3464;p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5" name="Google Shape;3465;p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6" name="Google Shape;3466;p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7" name="Google Shape;3467;p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8" name="Google Shape;3468;p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9" name="Google Shape;3469;p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0" name="Google Shape;3470;p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1" name="Google Shape;3471;p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2" name="Google Shape;3472;p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73" name="Google Shape;3473;p9"/>
              <p:cNvGrpSpPr/>
              <p:nvPr/>
            </p:nvGrpSpPr>
            <p:grpSpPr>
              <a:xfrm rot="-9256633">
                <a:off x="489429" y="3110262"/>
                <a:ext cx="1134020" cy="607908"/>
                <a:chOff x="5206900" y="826150"/>
                <a:chExt cx="599275" cy="321250"/>
              </a:xfrm>
            </p:grpSpPr>
            <p:sp>
              <p:nvSpPr>
                <p:cNvPr id="3474" name="Google Shape;3474;p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5" name="Google Shape;3475;p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6" name="Google Shape;3476;p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7" name="Google Shape;3477;p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8" name="Google Shape;3478;p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9" name="Google Shape;3479;p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0" name="Google Shape;3480;p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1" name="Google Shape;3481;p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2" name="Google Shape;3482;p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3" name="Google Shape;3483;p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4" name="Google Shape;3484;p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5" name="Google Shape;3485;p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6" name="Google Shape;3486;p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7" name="Google Shape;3487;p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488" name="Google Shape;3488;p9"/>
              <p:cNvGrpSpPr/>
              <p:nvPr/>
            </p:nvGrpSpPr>
            <p:grpSpPr>
              <a:xfrm rot="7120513" flipH="1">
                <a:off x="538618" y="3725726"/>
                <a:ext cx="1133997" cy="607895"/>
                <a:chOff x="5206900" y="826150"/>
                <a:chExt cx="599275" cy="321250"/>
              </a:xfrm>
            </p:grpSpPr>
            <p:sp>
              <p:nvSpPr>
                <p:cNvPr id="3489" name="Google Shape;3489;p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0" name="Google Shape;3490;p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1" name="Google Shape;3491;p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2" name="Google Shape;3492;p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3" name="Google Shape;3493;p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4" name="Google Shape;3494;p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5" name="Google Shape;3495;p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6" name="Google Shape;3496;p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7" name="Google Shape;3497;p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8" name="Google Shape;3498;p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9" name="Google Shape;3499;p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0" name="Google Shape;3500;p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1" name="Google Shape;3501;p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2" name="Google Shape;3502;p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3503" name="Google Shape;3503;p9"/>
            <p:cNvGrpSpPr/>
            <p:nvPr/>
          </p:nvGrpSpPr>
          <p:grpSpPr>
            <a:xfrm>
              <a:off x="7920143" y="332346"/>
              <a:ext cx="611894" cy="953110"/>
              <a:chOff x="7920143" y="332346"/>
              <a:chExt cx="611894" cy="953110"/>
            </a:xfrm>
          </p:grpSpPr>
          <p:grpSp>
            <p:nvGrpSpPr>
              <p:cNvPr id="3504" name="Google Shape;3504;p9"/>
              <p:cNvGrpSpPr/>
              <p:nvPr/>
            </p:nvGrpSpPr>
            <p:grpSpPr>
              <a:xfrm>
                <a:off x="7925836" y="1010231"/>
                <a:ext cx="262134" cy="275226"/>
                <a:chOff x="1063586" y="401894"/>
                <a:chExt cx="262134" cy="275226"/>
              </a:xfrm>
            </p:grpSpPr>
            <p:sp>
              <p:nvSpPr>
                <p:cNvPr id="3505" name="Google Shape;3505;p9"/>
                <p:cNvSpPr/>
                <p:nvPr/>
              </p:nvSpPr>
              <p:spPr>
                <a:xfrm>
                  <a:off x="1063586" y="548421"/>
                  <a:ext cx="82520" cy="84445"/>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06" name="Google Shape;3506;p9"/>
                <p:cNvGrpSpPr/>
                <p:nvPr/>
              </p:nvGrpSpPr>
              <p:grpSpPr>
                <a:xfrm>
                  <a:off x="1241304" y="608348"/>
                  <a:ext cx="84416" cy="68771"/>
                  <a:chOff x="1241304" y="608348"/>
                  <a:chExt cx="84416" cy="68771"/>
                </a:xfrm>
              </p:grpSpPr>
              <p:sp>
                <p:nvSpPr>
                  <p:cNvPr id="3507" name="Google Shape;3507;p9"/>
                  <p:cNvSpPr/>
                  <p:nvPr/>
                </p:nvSpPr>
                <p:spPr>
                  <a:xfrm>
                    <a:off x="1241304" y="608348"/>
                    <a:ext cx="84416" cy="68771"/>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8" name="Google Shape;3508;p9"/>
                  <p:cNvSpPr/>
                  <p:nvPr/>
                </p:nvSpPr>
                <p:spPr>
                  <a:xfrm rot="1446749">
                    <a:off x="1253704" y="622868"/>
                    <a:ext cx="53594" cy="43667"/>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509" name="Google Shape;3509;p9"/>
                <p:cNvGrpSpPr/>
                <p:nvPr/>
              </p:nvGrpSpPr>
              <p:grpSpPr>
                <a:xfrm>
                  <a:off x="1146109" y="401894"/>
                  <a:ext cx="171173" cy="146520"/>
                  <a:chOff x="1146109" y="401894"/>
                  <a:chExt cx="171173" cy="146520"/>
                </a:xfrm>
              </p:grpSpPr>
              <p:sp>
                <p:nvSpPr>
                  <p:cNvPr id="3510" name="Google Shape;3510;p9"/>
                  <p:cNvSpPr/>
                  <p:nvPr/>
                </p:nvSpPr>
                <p:spPr>
                  <a:xfrm>
                    <a:off x="1146109" y="401894"/>
                    <a:ext cx="171173" cy="146520"/>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11" name="Google Shape;3511;p9"/>
                  <p:cNvGrpSpPr/>
                  <p:nvPr/>
                </p:nvGrpSpPr>
                <p:grpSpPr>
                  <a:xfrm>
                    <a:off x="1167199" y="418649"/>
                    <a:ext cx="111953" cy="108115"/>
                    <a:chOff x="1167199" y="418649"/>
                    <a:chExt cx="111953" cy="108115"/>
                  </a:xfrm>
                </p:grpSpPr>
                <p:sp>
                  <p:nvSpPr>
                    <p:cNvPr id="3512" name="Google Shape;3512;p9"/>
                    <p:cNvSpPr/>
                    <p:nvPr/>
                  </p:nvSpPr>
                  <p:spPr>
                    <a:xfrm rot="10526915">
                      <a:off x="1169905" y="421851"/>
                      <a:ext cx="83539" cy="71520"/>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3" name="Google Shape;3513;p9"/>
                    <p:cNvSpPr/>
                    <p:nvPr/>
                  </p:nvSpPr>
                  <p:spPr>
                    <a:xfrm rot="6620808">
                      <a:off x="1179769" y="452836"/>
                      <a:ext cx="63818" cy="65318"/>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4" name="Google Shape;3514;p9"/>
                    <p:cNvSpPr/>
                    <p:nvPr/>
                  </p:nvSpPr>
                  <p:spPr>
                    <a:xfrm rot="1447158">
                      <a:off x="1204983" y="439347"/>
                      <a:ext cx="66059" cy="53830"/>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3515" name="Google Shape;3515;p9"/>
              <p:cNvGrpSpPr/>
              <p:nvPr/>
            </p:nvGrpSpPr>
            <p:grpSpPr>
              <a:xfrm>
                <a:off x="7920143" y="332346"/>
                <a:ext cx="611894" cy="715202"/>
                <a:chOff x="7920143" y="332346"/>
                <a:chExt cx="611894" cy="715202"/>
              </a:xfrm>
            </p:grpSpPr>
            <p:sp>
              <p:nvSpPr>
                <p:cNvPr id="3516" name="Google Shape;3516;p9"/>
                <p:cNvSpPr/>
                <p:nvPr/>
              </p:nvSpPr>
              <p:spPr>
                <a:xfrm rot="-3261661">
                  <a:off x="8416538" y="639068"/>
                  <a:ext cx="95677" cy="97910"/>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7" name="Google Shape;3517;p9"/>
                <p:cNvSpPr/>
                <p:nvPr/>
              </p:nvSpPr>
              <p:spPr>
                <a:xfrm>
                  <a:off x="8015237" y="332346"/>
                  <a:ext cx="421673" cy="380997"/>
                </a:xfrm>
                <a:custGeom>
                  <a:avLst/>
                  <a:gdLst/>
                  <a:ahLst/>
                  <a:cxnLst/>
                  <a:rect l="l" t="t" r="r" b="b"/>
                  <a:pathLst>
                    <a:path w="12274" h="11090" extrusionOk="0">
                      <a:moveTo>
                        <a:pt x="624" y="7825"/>
                      </a:moveTo>
                      <a:cubicBezTo>
                        <a:pt x="960" y="8417"/>
                        <a:pt x="1520" y="8817"/>
                        <a:pt x="2016" y="9297"/>
                      </a:cubicBezTo>
                      <a:cubicBezTo>
                        <a:pt x="2465" y="9729"/>
                        <a:pt x="2865" y="10241"/>
                        <a:pt x="3425" y="10529"/>
                      </a:cubicBezTo>
                      <a:cubicBezTo>
                        <a:pt x="3825" y="10689"/>
                        <a:pt x="4241" y="10801"/>
                        <a:pt x="4657" y="10833"/>
                      </a:cubicBezTo>
                      <a:cubicBezTo>
                        <a:pt x="5521" y="10961"/>
                        <a:pt x="6417" y="11089"/>
                        <a:pt x="7265" y="10881"/>
                      </a:cubicBezTo>
                      <a:cubicBezTo>
                        <a:pt x="8193" y="10641"/>
                        <a:pt x="8961" y="10017"/>
                        <a:pt x="9681" y="9393"/>
                      </a:cubicBezTo>
                      <a:cubicBezTo>
                        <a:pt x="10753" y="8481"/>
                        <a:pt x="11873" y="7425"/>
                        <a:pt x="12081" y="6033"/>
                      </a:cubicBezTo>
                      <a:cubicBezTo>
                        <a:pt x="12273" y="4849"/>
                        <a:pt x="11761" y="3665"/>
                        <a:pt x="10993" y="2752"/>
                      </a:cubicBezTo>
                      <a:cubicBezTo>
                        <a:pt x="10225" y="1840"/>
                        <a:pt x="9233" y="1184"/>
                        <a:pt x="8241" y="528"/>
                      </a:cubicBezTo>
                      <a:cubicBezTo>
                        <a:pt x="7841" y="272"/>
                        <a:pt x="7393" y="0"/>
                        <a:pt x="6913" y="32"/>
                      </a:cubicBezTo>
                      <a:cubicBezTo>
                        <a:pt x="6257" y="64"/>
                        <a:pt x="5793" y="656"/>
                        <a:pt x="5345" y="1136"/>
                      </a:cubicBezTo>
                      <a:cubicBezTo>
                        <a:pt x="4209" y="2352"/>
                        <a:pt x="2561" y="2544"/>
                        <a:pt x="1424" y="3553"/>
                      </a:cubicBezTo>
                      <a:cubicBezTo>
                        <a:pt x="448" y="4449"/>
                        <a:pt x="0" y="6673"/>
                        <a:pt x="624" y="7825"/>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18" name="Google Shape;3518;p9"/>
                <p:cNvGrpSpPr/>
                <p:nvPr/>
              </p:nvGrpSpPr>
              <p:grpSpPr>
                <a:xfrm>
                  <a:off x="7920143" y="760581"/>
                  <a:ext cx="198469" cy="169885"/>
                  <a:chOff x="7920143" y="760581"/>
                  <a:chExt cx="198469" cy="169885"/>
                </a:xfrm>
              </p:grpSpPr>
              <p:sp>
                <p:nvSpPr>
                  <p:cNvPr id="3519" name="Google Shape;3519;p9"/>
                  <p:cNvSpPr/>
                  <p:nvPr/>
                </p:nvSpPr>
                <p:spPr>
                  <a:xfrm>
                    <a:off x="7920143" y="760581"/>
                    <a:ext cx="198469" cy="169885"/>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0" name="Google Shape;3520;p9"/>
                  <p:cNvSpPr/>
                  <p:nvPr/>
                </p:nvSpPr>
                <p:spPr>
                  <a:xfrm>
                    <a:off x="7954080" y="786290"/>
                    <a:ext cx="97877" cy="118456"/>
                  </a:xfrm>
                  <a:custGeom>
                    <a:avLst/>
                    <a:gdLst/>
                    <a:ahLst/>
                    <a:cxnLst/>
                    <a:rect l="l" t="t" r="r" b="b"/>
                    <a:pathLst>
                      <a:path w="5698" h="6897" extrusionOk="0">
                        <a:moveTo>
                          <a:pt x="337" y="3040"/>
                        </a:moveTo>
                        <a:cubicBezTo>
                          <a:pt x="513" y="3264"/>
                          <a:pt x="721" y="3472"/>
                          <a:pt x="961" y="3649"/>
                        </a:cubicBezTo>
                        <a:cubicBezTo>
                          <a:pt x="1505" y="4161"/>
                          <a:pt x="1713" y="4913"/>
                          <a:pt x="2049" y="5585"/>
                        </a:cubicBezTo>
                        <a:cubicBezTo>
                          <a:pt x="2385" y="6257"/>
                          <a:pt x="2993" y="6897"/>
                          <a:pt x="3745" y="6833"/>
                        </a:cubicBezTo>
                        <a:cubicBezTo>
                          <a:pt x="4193" y="6753"/>
                          <a:pt x="4593" y="6481"/>
                          <a:pt x="4833" y="6065"/>
                        </a:cubicBezTo>
                        <a:cubicBezTo>
                          <a:pt x="5041" y="5665"/>
                          <a:pt x="5201" y="5233"/>
                          <a:pt x="5297" y="4785"/>
                        </a:cubicBezTo>
                        <a:cubicBezTo>
                          <a:pt x="5521" y="3937"/>
                          <a:pt x="5697" y="2928"/>
                          <a:pt x="5121" y="2272"/>
                        </a:cubicBezTo>
                        <a:cubicBezTo>
                          <a:pt x="4897" y="2032"/>
                          <a:pt x="4593" y="1872"/>
                          <a:pt x="4417" y="1584"/>
                        </a:cubicBezTo>
                        <a:cubicBezTo>
                          <a:pt x="4241" y="1280"/>
                          <a:pt x="4289" y="864"/>
                          <a:pt x="4097" y="544"/>
                        </a:cubicBezTo>
                        <a:cubicBezTo>
                          <a:pt x="3873" y="128"/>
                          <a:pt x="3329" y="0"/>
                          <a:pt x="2865" y="0"/>
                        </a:cubicBezTo>
                        <a:cubicBezTo>
                          <a:pt x="2129" y="0"/>
                          <a:pt x="993" y="256"/>
                          <a:pt x="561" y="912"/>
                        </a:cubicBezTo>
                        <a:cubicBezTo>
                          <a:pt x="225" y="1408"/>
                          <a:pt x="1" y="2544"/>
                          <a:pt x="337" y="304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21" name="Google Shape;3521;p9"/>
                <p:cNvSpPr/>
                <p:nvPr/>
              </p:nvSpPr>
              <p:spPr>
                <a:xfrm>
                  <a:off x="8318661" y="810602"/>
                  <a:ext cx="195755" cy="236946"/>
                </a:xfrm>
                <a:custGeom>
                  <a:avLst/>
                  <a:gdLst/>
                  <a:ahLst/>
                  <a:cxnLst/>
                  <a:rect l="l" t="t" r="r" b="b"/>
                  <a:pathLst>
                    <a:path w="5698" h="6897" extrusionOk="0">
                      <a:moveTo>
                        <a:pt x="337" y="3040"/>
                      </a:moveTo>
                      <a:cubicBezTo>
                        <a:pt x="513" y="3264"/>
                        <a:pt x="721" y="3472"/>
                        <a:pt x="961" y="3649"/>
                      </a:cubicBezTo>
                      <a:cubicBezTo>
                        <a:pt x="1505" y="4161"/>
                        <a:pt x="1713" y="4913"/>
                        <a:pt x="2049" y="5585"/>
                      </a:cubicBezTo>
                      <a:cubicBezTo>
                        <a:pt x="2385" y="6257"/>
                        <a:pt x="2993" y="6897"/>
                        <a:pt x="3745" y="6833"/>
                      </a:cubicBezTo>
                      <a:cubicBezTo>
                        <a:pt x="4193" y="6753"/>
                        <a:pt x="4593" y="6481"/>
                        <a:pt x="4833" y="6065"/>
                      </a:cubicBezTo>
                      <a:cubicBezTo>
                        <a:pt x="5041" y="5665"/>
                        <a:pt x="5201" y="5233"/>
                        <a:pt x="5297" y="4785"/>
                      </a:cubicBezTo>
                      <a:cubicBezTo>
                        <a:pt x="5521" y="3937"/>
                        <a:pt x="5697" y="2928"/>
                        <a:pt x="5121" y="2272"/>
                      </a:cubicBezTo>
                      <a:cubicBezTo>
                        <a:pt x="4897" y="2032"/>
                        <a:pt x="4593" y="1872"/>
                        <a:pt x="4417" y="1584"/>
                      </a:cubicBezTo>
                      <a:cubicBezTo>
                        <a:pt x="4241" y="1280"/>
                        <a:pt x="4289" y="864"/>
                        <a:pt x="4097" y="544"/>
                      </a:cubicBezTo>
                      <a:cubicBezTo>
                        <a:pt x="3873" y="128"/>
                        <a:pt x="3329" y="0"/>
                        <a:pt x="2865" y="0"/>
                      </a:cubicBezTo>
                      <a:cubicBezTo>
                        <a:pt x="2129" y="0"/>
                        <a:pt x="993" y="256"/>
                        <a:pt x="561" y="912"/>
                      </a:cubicBezTo>
                      <a:cubicBezTo>
                        <a:pt x="225" y="1408"/>
                        <a:pt x="1" y="2544"/>
                        <a:pt x="337" y="304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22" name="Google Shape;3522;p9"/>
                <p:cNvGrpSpPr/>
                <p:nvPr/>
              </p:nvGrpSpPr>
              <p:grpSpPr>
                <a:xfrm>
                  <a:off x="8207076" y="945274"/>
                  <a:ext cx="97879" cy="79738"/>
                  <a:chOff x="8207076" y="945274"/>
                  <a:chExt cx="97879" cy="79738"/>
                </a:xfrm>
              </p:grpSpPr>
              <p:sp>
                <p:nvSpPr>
                  <p:cNvPr id="3523" name="Google Shape;3523;p9"/>
                  <p:cNvSpPr/>
                  <p:nvPr/>
                </p:nvSpPr>
                <p:spPr>
                  <a:xfrm>
                    <a:off x="8207076" y="945274"/>
                    <a:ext cx="97877" cy="79738"/>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4" name="Google Shape;3524;p9"/>
                  <p:cNvSpPr/>
                  <p:nvPr/>
                </p:nvSpPr>
                <p:spPr>
                  <a:xfrm rot="2700000">
                    <a:off x="8245618" y="956203"/>
                    <a:ext cx="45547" cy="57869"/>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sp>
        <p:nvSpPr>
          <p:cNvPr id="3525" name="Google Shape;3525;p9"/>
          <p:cNvSpPr txBox="1">
            <a:spLocks noGrp="1"/>
          </p:cNvSpPr>
          <p:nvPr>
            <p:ph type="title"/>
          </p:nvPr>
        </p:nvSpPr>
        <p:spPr>
          <a:xfrm>
            <a:off x="5438050" y="2961536"/>
            <a:ext cx="2170800" cy="534000"/>
          </a:xfrm>
          <a:prstGeom prst="rect">
            <a:avLst/>
          </a:prstGeom>
        </p:spPr>
        <p:txBody>
          <a:bodyPr spcFirstLastPara="1" wrap="square" lIns="91425" tIns="91425" rIns="91425" bIns="91425" anchor="ctr" anchorCtr="0">
            <a:noAutofit/>
          </a:bodyPr>
          <a:lstStyle>
            <a:lvl1pPr lvl="0" algn="ctr">
              <a:spcBef>
                <a:spcPts val="0"/>
              </a:spcBef>
              <a:spcAft>
                <a:spcPts val="0"/>
              </a:spcAft>
              <a:buSzPts val="4200"/>
              <a:buNone/>
              <a:defRPr sz="31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526" name="Google Shape;3526;p9"/>
          <p:cNvSpPr txBox="1">
            <a:spLocks noGrp="1"/>
          </p:cNvSpPr>
          <p:nvPr>
            <p:ph type="subTitle" idx="1"/>
          </p:nvPr>
        </p:nvSpPr>
        <p:spPr>
          <a:xfrm>
            <a:off x="5438050" y="3514842"/>
            <a:ext cx="2170800" cy="581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14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27" name="Google Shape;3527;p9"/>
          <p:cNvSpPr txBox="1">
            <a:spLocks noGrp="1"/>
          </p:cNvSpPr>
          <p:nvPr>
            <p:ph type="title" idx="2" hasCustomPrompt="1"/>
          </p:nvPr>
        </p:nvSpPr>
        <p:spPr>
          <a:xfrm>
            <a:off x="5438050" y="1047550"/>
            <a:ext cx="2170800" cy="1651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4265"/>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one column 2">
  <p:cSld name="CUSTOM_1_1">
    <p:spTree>
      <p:nvGrpSpPr>
        <p:cNvPr id="1" name="Shape 5058"/>
        <p:cNvGrpSpPr/>
        <p:nvPr/>
      </p:nvGrpSpPr>
      <p:grpSpPr>
        <a:xfrm>
          <a:off x="0" y="0"/>
          <a:ext cx="0" cy="0"/>
          <a:chOff x="0" y="0"/>
          <a:chExt cx="0" cy="0"/>
        </a:xfrm>
      </p:grpSpPr>
      <p:grpSp>
        <p:nvGrpSpPr>
          <p:cNvPr id="5059" name="Google Shape;5059;p15"/>
          <p:cNvGrpSpPr/>
          <p:nvPr/>
        </p:nvGrpSpPr>
        <p:grpSpPr>
          <a:xfrm>
            <a:off x="176625" y="110350"/>
            <a:ext cx="8790774" cy="4922811"/>
            <a:chOff x="131600" y="118425"/>
            <a:chExt cx="8790774" cy="4922811"/>
          </a:xfrm>
        </p:grpSpPr>
        <p:sp>
          <p:nvSpPr>
            <p:cNvPr id="5060" name="Google Shape;5060;p15"/>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061" name="Google Shape;5061;p15"/>
            <p:cNvGrpSpPr/>
            <p:nvPr/>
          </p:nvGrpSpPr>
          <p:grpSpPr>
            <a:xfrm>
              <a:off x="131600" y="1884558"/>
              <a:ext cx="2122449" cy="3112715"/>
              <a:chOff x="131600" y="1884558"/>
              <a:chExt cx="2122449" cy="3112715"/>
            </a:xfrm>
          </p:grpSpPr>
          <p:sp>
            <p:nvSpPr>
              <p:cNvPr id="5062" name="Google Shape;5062;p15"/>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3" name="Google Shape;5063;p15"/>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4" name="Google Shape;5064;p15"/>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5" name="Google Shape;5065;p15"/>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6" name="Google Shape;5066;p15"/>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7" name="Google Shape;5067;p15"/>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8" name="Google Shape;5068;p15"/>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69" name="Google Shape;5069;p15"/>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0" name="Google Shape;5070;p15"/>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1" name="Google Shape;5071;p15"/>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2" name="Google Shape;5072;p15"/>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3" name="Google Shape;5073;p15"/>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4" name="Google Shape;5074;p15"/>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5" name="Google Shape;5075;p15"/>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6" name="Google Shape;5076;p15"/>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7" name="Google Shape;5077;p15"/>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8" name="Google Shape;5078;p15"/>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79" name="Google Shape;5079;p15"/>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0" name="Google Shape;5080;p15"/>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1" name="Google Shape;5081;p15"/>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2" name="Google Shape;5082;p15"/>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3" name="Google Shape;5083;p15"/>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4" name="Google Shape;5084;p15"/>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5" name="Google Shape;5085;p15"/>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6" name="Google Shape;5086;p15"/>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087" name="Google Shape;5087;p15"/>
            <p:cNvGrpSpPr/>
            <p:nvPr/>
          </p:nvGrpSpPr>
          <p:grpSpPr>
            <a:xfrm flipH="1">
              <a:off x="2342550" y="2567965"/>
              <a:ext cx="3964145" cy="1455821"/>
              <a:chOff x="3233388" y="140740"/>
              <a:chExt cx="3964145" cy="1455821"/>
            </a:xfrm>
          </p:grpSpPr>
          <p:sp>
            <p:nvSpPr>
              <p:cNvPr id="5088" name="Google Shape;5088;p15"/>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89" name="Google Shape;5089;p15"/>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0" name="Google Shape;5090;p15"/>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1" name="Google Shape;5091;p15"/>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2" name="Google Shape;5092;p15"/>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3" name="Google Shape;5093;p15"/>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4" name="Google Shape;5094;p15"/>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5" name="Google Shape;5095;p15"/>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6" name="Google Shape;5096;p15"/>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7" name="Google Shape;5097;p15"/>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8" name="Google Shape;5098;p15"/>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9" name="Google Shape;5099;p15"/>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0" name="Google Shape;5100;p15"/>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1" name="Google Shape;5101;p15"/>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2" name="Google Shape;5102;p15"/>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3" name="Google Shape;5103;p15"/>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4" name="Google Shape;5104;p15"/>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5" name="Google Shape;5105;p15"/>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6" name="Google Shape;5106;p15"/>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7" name="Google Shape;5107;p15"/>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8" name="Google Shape;5108;p15"/>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9" name="Google Shape;5109;p15"/>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0" name="Google Shape;5110;p15"/>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1" name="Google Shape;5111;p15"/>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2" name="Google Shape;5112;p15"/>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3" name="Google Shape;5113;p15"/>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14" name="Google Shape;5114;p15"/>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5" name="Google Shape;5115;p15"/>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6" name="Google Shape;5116;p15"/>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7" name="Google Shape;5117;p15"/>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8" name="Google Shape;5118;p15"/>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9" name="Google Shape;5119;p15"/>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0" name="Google Shape;5120;p15"/>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1" name="Google Shape;5121;p15"/>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2" name="Google Shape;5122;p15"/>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3" name="Google Shape;5123;p15"/>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4" name="Google Shape;5124;p15"/>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5" name="Google Shape;5125;p15"/>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6" name="Google Shape;5126;p15"/>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7" name="Google Shape;5127;p15"/>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8" name="Google Shape;5128;p15"/>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9" name="Google Shape;5129;p15"/>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0" name="Google Shape;5130;p15"/>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1" name="Google Shape;5131;p15"/>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2" name="Google Shape;5132;p15"/>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3" name="Google Shape;5133;p15"/>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4" name="Google Shape;5134;p15"/>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5" name="Google Shape;5135;p15"/>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6" name="Google Shape;5136;p15"/>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7" name="Google Shape;5137;p15"/>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8" name="Google Shape;5138;p15"/>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9" name="Google Shape;5139;p15"/>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0" name="Google Shape;5140;p15"/>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1" name="Google Shape;5141;p15"/>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2" name="Google Shape;5142;p15"/>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3" name="Google Shape;5143;p15"/>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4" name="Google Shape;5144;p15"/>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5" name="Google Shape;5145;p15"/>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6" name="Google Shape;5146;p15"/>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7" name="Google Shape;5147;p15"/>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8" name="Google Shape;5148;p15"/>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9" name="Google Shape;5149;p15"/>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0" name="Google Shape;5150;p15"/>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1" name="Google Shape;5151;p15"/>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2" name="Google Shape;5152;p15"/>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3" name="Google Shape;5153;p15"/>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4" name="Google Shape;5154;p15"/>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5" name="Google Shape;5155;p15"/>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6" name="Google Shape;5156;p15"/>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7" name="Google Shape;5157;p15"/>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8" name="Google Shape;5158;p15"/>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9" name="Google Shape;5159;p15"/>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0" name="Google Shape;5160;p15"/>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1" name="Google Shape;5161;p15"/>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2" name="Google Shape;5162;p15"/>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3" name="Google Shape;5163;p15"/>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4" name="Google Shape;5164;p15"/>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5" name="Google Shape;5165;p15"/>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6" name="Google Shape;5166;p15"/>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7" name="Google Shape;5167;p15"/>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8" name="Google Shape;5168;p15"/>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9" name="Google Shape;5169;p15"/>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0" name="Google Shape;5170;p15"/>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1" name="Google Shape;5171;p15"/>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2" name="Google Shape;5172;p15"/>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3" name="Google Shape;5173;p15"/>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4" name="Google Shape;5174;p15"/>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5" name="Google Shape;5175;p15"/>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6" name="Google Shape;5176;p15"/>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7" name="Google Shape;5177;p15"/>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8" name="Google Shape;5178;p15"/>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9" name="Google Shape;5179;p15"/>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0" name="Google Shape;5180;p15"/>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1" name="Google Shape;5181;p15"/>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2" name="Google Shape;5182;p15"/>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3" name="Google Shape;5183;p15"/>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4" name="Google Shape;5184;p15"/>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5" name="Google Shape;5185;p15"/>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6" name="Google Shape;5186;p15"/>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7" name="Google Shape;5187;p15"/>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8" name="Google Shape;5188;p15"/>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9" name="Google Shape;5189;p15"/>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0" name="Google Shape;5190;p15"/>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1" name="Google Shape;5191;p15"/>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2" name="Google Shape;5192;p15"/>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3" name="Google Shape;5193;p15"/>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4" name="Google Shape;5194;p15"/>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5" name="Google Shape;5195;p15"/>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6" name="Google Shape;5196;p15"/>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7" name="Google Shape;5197;p15"/>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8" name="Google Shape;5198;p15"/>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9" name="Google Shape;5199;p15"/>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0" name="Google Shape;5200;p15"/>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1" name="Google Shape;5201;p15"/>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2" name="Google Shape;5202;p15"/>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3" name="Google Shape;5203;p15"/>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4" name="Google Shape;5204;p15"/>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5" name="Google Shape;5205;p15"/>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6" name="Google Shape;5206;p15"/>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7" name="Google Shape;5207;p15"/>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8" name="Google Shape;5208;p15"/>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9" name="Google Shape;5209;p15"/>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0" name="Google Shape;5210;p15"/>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1" name="Google Shape;5211;p15"/>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2" name="Google Shape;5212;p15"/>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3" name="Google Shape;5213;p15"/>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14" name="Google Shape;5214;p15"/>
            <p:cNvGrpSpPr/>
            <p:nvPr/>
          </p:nvGrpSpPr>
          <p:grpSpPr>
            <a:xfrm rot="5400000">
              <a:off x="6199788" y="1372590"/>
              <a:ext cx="3964145" cy="1455821"/>
              <a:chOff x="3233388" y="140740"/>
              <a:chExt cx="3964145" cy="1455821"/>
            </a:xfrm>
          </p:grpSpPr>
          <p:sp>
            <p:nvSpPr>
              <p:cNvPr id="5215" name="Google Shape;5215;p15"/>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6" name="Google Shape;5216;p15"/>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7" name="Google Shape;5217;p15"/>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8" name="Google Shape;5218;p15"/>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9" name="Google Shape;5219;p15"/>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0" name="Google Shape;5220;p15"/>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1" name="Google Shape;5221;p15"/>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2" name="Google Shape;5222;p15"/>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3" name="Google Shape;5223;p15"/>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4" name="Google Shape;5224;p15"/>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5" name="Google Shape;5225;p15"/>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6" name="Google Shape;5226;p15"/>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7" name="Google Shape;5227;p15"/>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8" name="Google Shape;5228;p15"/>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9" name="Google Shape;5229;p15"/>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0" name="Google Shape;5230;p15"/>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1" name="Google Shape;5231;p15"/>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2" name="Google Shape;5232;p15"/>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3" name="Google Shape;5233;p15"/>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4" name="Google Shape;5234;p15"/>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5" name="Google Shape;5235;p15"/>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6" name="Google Shape;5236;p15"/>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7" name="Google Shape;5237;p15"/>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8" name="Google Shape;5238;p15"/>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9" name="Google Shape;5239;p15"/>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0" name="Google Shape;5240;p15"/>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41" name="Google Shape;5241;p15"/>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2" name="Google Shape;5242;p15"/>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3" name="Google Shape;5243;p15"/>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4" name="Google Shape;5244;p15"/>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5" name="Google Shape;5245;p15"/>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46" name="Google Shape;5246;p15"/>
            <p:cNvGrpSpPr/>
            <p:nvPr/>
          </p:nvGrpSpPr>
          <p:grpSpPr>
            <a:xfrm>
              <a:off x="234224" y="118425"/>
              <a:ext cx="3532446" cy="1609151"/>
              <a:chOff x="140599" y="118425"/>
              <a:chExt cx="3532446" cy="1609151"/>
            </a:xfrm>
          </p:grpSpPr>
          <p:sp>
            <p:nvSpPr>
              <p:cNvPr id="5247" name="Google Shape;5247;p15"/>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8" name="Google Shape;5248;p15"/>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9" name="Google Shape;5249;p15"/>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0" name="Google Shape;5250;p15"/>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1" name="Google Shape;5251;p15"/>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2" name="Google Shape;5252;p15"/>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3" name="Google Shape;5253;p15"/>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4" name="Google Shape;5254;p15"/>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5" name="Google Shape;5255;p15"/>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6" name="Google Shape;5256;p15"/>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7" name="Google Shape;5257;p15"/>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8" name="Google Shape;5258;p15"/>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9" name="Google Shape;5259;p15"/>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0" name="Google Shape;5260;p15"/>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1" name="Google Shape;5261;p15"/>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2" name="Google Shape;5262;p15"/>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3" name="Google Shape;5263;p15"/>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4" name="Google Shape;5264;p15"/>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5" name="Google Shape;5265;p15"/>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6" name="Google Shape;5266;p15"/>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7" name="Google Shape;5267;p15"/>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8" name="Google Shape;5268;p15"/>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9" name="Google Shape;5269;p15"/>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0" name="Google Shape;5270;p15"/>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1" name="Google Shape;5271;p15"/>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2" name="Google Shape;5272;p15"/>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73" name="Google Shape;5273;p15"/>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274" name="Google Shape;5274;p15"/>
            <p:cNvGrpSpPr/>
            <p:nvPr/>
          </p:nvGrpSpPr>
          <p:grpSpPr>
            <a:xfrm>
              <a:off x="3327013" y="140740"/>
              <a:ext cx="3964145" cy="1455821"/>
              <a:chOff x="3233388" y="140740"/>
              <a:chExt cx="3964145" cy="1455821"/>
            </a:xfrm>
          </p:grpSpPr>
          <p:sp>
            <p:nvSpPr>
              <p:cNvPr id="5275" name="Google Shape;5275;p15"/>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6" name="Google Shape;5276;p15"/>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7" name="Google Shape;5277;p15"/>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8" name="Google Shape;5278;p15"/>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9" name="Google Shape;5279;p15"/>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0" name="Google Shape;5280;p15"/>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1" name="Google Shape;5281;p15"/>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2" name="Google Shape;5282;p15"/>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3" name="Google Shape;5283;p15"/>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4" name="Google Shape;5284;p15"/>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5" name="Google Shape;5285;p15"/>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6" name="Google Shape;5286;p15"/>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7" name="Google Shape;5287;p15"/>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8" name="Google Shape;5288;p15"/>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9" name="Google Shape;5289;p15"/>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0" name="Google Shape;5290;p15"/>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1" name="Google Shape;5291;p15"/>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2" name="Google Shape;5292;p15"/>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3" name="Google Shape;5293;p15"/>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4" name="Google Shape;5294;p15"/>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5" name="Google Shape;5295;p15"/>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6" name="Google Shape;5296;p15"/>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7" name="Google Shape;5297;p15"/>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8" name="Google Shape;5298;p15"/>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9" name="Google Shape;5299;p15"/>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0" name="Google Shape;5300;p15"/>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301" name="Google Shape;5301;p15"/>
          <p:cNvGrpSpPr/>
          <p:nvPr/>
        </p:nvGrpSpPr>
        <p:grpSpPr>
          <a:xfrm>
            <a:off x="713221" y="1350429"/>
            <a:ext cx="9109520" cy="4080466"/>
            <a:chOff x="713221" y="1350429"/>
            <a:chExt cx="9109520" cy="4080466"/>
          </a:xfrm>
        </p:grpSpPr>
        <p:grpSp>
          <p:nvGrpSpPr>
            <p:cNvPr id="5302" name="Google Shape;5302;p15"/>
            <p:cNvGrpSpPr/>
            <p:nvPr/>
          </p:nvGrpSpPr>
          <p:grpSpPr>
            <a:xfrm rot="483337">
              <a:off x="7665624" y="2847138"/>
              <a:ext cx="1994870" cy="2456099"/>
              <a:chOff x="713221" y="1350429"/>
              <a:chExt cx="2132339" cy="2725083"/>
            </a:xfrm>
          </p:grpSpPr>
          <p:grpSp>
            <p:nvGrpSpPr>
              <p:cNvPr id="5303" name="Google Shape;5303;p15"/>
              <p:cNvGrpSpPr/>
              <p:nvPr/>
            </p:nvGrpSpPr>
            <p:grpSpPr>
              <a:xfrm rot="10799686">
                <a:off x="713221" y="1930364"/>
                <a:ext cx="1699100" cy="2145071"/>
                <a:chOff x="146217" y="2712579"/>
                <a:chExt cx="1552966" cy="1960401"/>
              </a:xfrm>
            </p:grpSpPr>
            <p:grpSp>
              <p:nvGrpSpPr>
                <p:cNvPr id="5304" name="Google Shape;5304;p15"/>
                <p:cNvGrpSpPr/>
                <p:nvPr/>
              </p:nvGrpSpPr>
              <p:grpSpPr>
                <a:xfrm>
                  <a:off x="146217" y="2712579"/>
                  <a:ext cx="1134008" cy="607901"/>
                  <a:chOff x="5206900" y="826150"/>
                  <a:chExt cx="599275" cy="321250"/>
                </a:xfrm>
              </p:grpSpPr>
              <p:sp>
                <p:nvSpPr>
                  <p:cNvPr id="5305" name="Google Shape;5305;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6" name="Google Shape;5306;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7" name="Google Shape;5307;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8" name="Google Shape;5308;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9" name="Google Shape;5309;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0" name="Google Shape;5310;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1" name="Google Shape;5311;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2" name="Google Shape;5312;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3" name="Google Shape;5313;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4" name="Google Shape;5314;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5" name="Google Shape;5315;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6" name="Google Shape;5316;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7" name="Google Shape;5317;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8" name="Google Shape;5318;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19" name="Google Shape;5319;p15"/>
                <p:cNvGrpSpPr/>
                <p:nvPr/>
              </p:nvGrpSpPr>
              <p:grpSpPr>
                <a:xfrm rot="-9256633">
                  <a:off x="489429" y="3110262"/>
                  <a:ext cx="1134020" cy="607908"/>
                  <a:chOff x="5206900" y="826150"/>
                  <a:chExt cx="599275" cy="321250"/>
                </a:xfrm>
              </p:grpSpPr>
              <p:sp>
                <p:nvSpPr>
                  <p:cNvPr id="5320" name="Google Shape;5320;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1" name="Google Shape;5321;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2" name="Google Shape;5322;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3" name="Google Shape;5323;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4" name="Google Shape;5324;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5" name="Google Shape;5325;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6" name="Google Shape;5326;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7" name="Google Shape;5327;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8" name="Google Shape;5328;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9" name="Google Shape;5329;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0" name="Google Shape;5330;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1" name="Google Shape;5331;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2" name="Google Shape;5332;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3" name="Google Shape;5333;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34" name="Google Shape;5334;p15"/>
                <p:cNvGrpSpPr/>
                <p:nvPr/>
              </p:nvGrpSpPr>
              <p:grpSpPr>
                <a:xfrm rot="7120513" flipH="1">
                  <a:off x="538618" y="3725726"/>
                  <a:ext cx="1133997" cy="607895"/>
                  <a:chOff x="5206900" y="826150"/>
                  <a:chExt cx="599275" cy="321250"/>
                </a:xfrm>
              </p:grpSpPr>
              <p:sp>
                <p:nvSpPr>
                  <p:cNvPr id="5335" name="Google Shape;5335;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6" name="Google Shape;5336;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7" name="Google Shape;5337;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8" name="Google Shape;5338;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9" name="Google Shape;5339;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0" name="Google Shape;5340;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1" name="Google Shape;5341;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2" name="Google Shape;5342;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3" name="Google Shape;5343;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4" name="Google Shape;5344;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5" name="Google Shape;5345;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6" name="Google Shape;5346;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7" name="Google Shape;5347;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8" name="Google Shape;5348;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349" name="Google Shape;5349;p15"/>
              <p:cNvGrpSpPr/>
              <p:nvPr/>
            </p:nvGrpSpPr>
            <p:grpSpPr>
              <a:xfrm flipH="1">
                <a:off x="1146460" y="1350429"/>
                <a:ext cx="1699100" cy="2145071"/>
                <a:chOff x="146217" y="2712579"/>
                <a:chExt cx="1552966" cy="1960401"/>
              </a:xfrm>
            </p:grpSpPr>
            <p:grpSp>
              <p:nvGrpSpPr>
                <p:cNvPr id="5350" name="Google Shape;5350;p15"/>
                <p:cNvGrpSpPr/>
                <p:nvPr/>
              </p:nvGrpSpPr>
              <p:grpSpPr>
                <a:xfrm>
                  <a:off x="146217" y="2712579"/>
                  <a:ext cx="1134008" cy="607901"/>
                  <a:chOff x="5206900" y="826150"/>
                  <a:chExt cx="599275" cy="321250"/>
                </a:xfrm>
              </p:grpSpPr>
              <p:sp>
                <p:nvSpPr>
                  <p:cNvPr id="5351" name="Google Shape;5351;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2" name="Google Shape;5352;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3" name="Google Shape;5353;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4" name="Google Shape;5354;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5" name="Google Shape;5355;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6" name="Google Shape;5356;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7" name="Google Shape;5357;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8" name="Google Shape;5358;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9" name="Google Shape;5359;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0" name="Google Shape;5360;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1" name="Google Shape;5361;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2" name="Google Shape;5362;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3" name="Google Shape;5363;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4" name="Google Shape;5364;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65" name="Google Shape;5365;p15"/>
                <p:cNvGrpSpPr/>
                <p:nvPr/>
              </p:nvGrpSpPr>
              <p:grpSpPr>
                <a:xfrm rot="-9256633">
                  <a:off x="489429" y="3110262"/>
                  <a:ext cx="1134020" cy="607908"/>
                  <a:chOff x="5206900" y="826150"/>
                  <a:chExt cx="599275" cy="321250"/>
                </a:xfrm>
              </p:grpSpPr>
              <p:sp>
                <p:nvSpPr>
                  <p:cNvPr id="5366" name="Google Shape;5366;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7" name="Google Shape;5367;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8" name="Google Shape;5368;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9" name="Google Shape;5369;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0" name="Google Shape;5370;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1" name="Google Shape;5371;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2" name="Google Shape;5372;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3" name="Google Shape;5373;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4" name="Google Shape;5374;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5" name="Google Shape;5375;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6" name="Google Shape;5376;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7" name="Google Shape;5377;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8" name="Google Shape;5378;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9" name="Google Shape;5379;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380" name="Google Shape;5380;p15"/>
                <p:cNvGrpSpPr/>
                <p:nvPr/>
              </p:nvGrpSpPr>
              <p:grpSpPr>
                <a:xfrm rot="7120513" flipH="1">
                  <a:off x="538618" y="3725726"/>
                  <a:ext cx="1133997" cy="607895"/>
                  <a:chOff x="5206900" y="826150"/>
                  <a:chExt cx="599275" cy="321250"/>
                </a:xfrm>
              </p:grpSpPr>
              <p:sp>
                <p:nvSpPr>
                  <p:cNvPr id="5381" name="Google Shape;5381;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2" name="Google Shape;5382;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3" name="Google Shape;5383;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4" name="Google Shape;5384;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5" name="Google Shape;5385;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6" name="Google Shape;5386;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7" name="Google Shape;5387;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8" name="Google Shape;5388;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9" name="Google Shape;5389;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0" name="Google Shape;5390;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1" name="Google Shape;5391;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2" name="Google Shape;5392;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3" name="Google Shape;5393;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4" name="Google Shape;5394;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5395" name="Google Shape;5395;p15"/>
            <p:cNvGrpSpPr/>
            <p:nvPr/>
          </p:nvGrpSpPr>
          <p:grpSpPr>
            <a:xfrm>
              <a:off x="713221" y="1350429"/>
              <a:ext cx="2132339" cy="2725083"/>
              <a:chOff x="713221" y="1350429"/>
              <a:chExt cx="2132339" cy="2725083"/>
            </a:xfrm>
          </p:grpSpPr>
          <p:grpSp>
            <p:nvGrpSpPr>
              <p:cNvPr id="5396" name="Google Shape;5396;p15"/>
              <p:cNvGrpSpPr/>
              <p:nvPr/>
            </p:nvGrpSpPr>
            <p:grpSpPr>
              <a:xfrm rot="10799686">
                <a:off x="713221" y="1930364"/>
                <a:ext cx="1699100" cy="2145071"/>
                <a:chOff x="146217" y="2712579"/>
                <a:chExt cx="1552966" cy="1960401"/>
              </a:xfrm>
            </p:grpSpPr>
            <p:grpSp>
              <p:nvGrpSpPr>
                <p:cNvPr id="5397" name="Google Shape;5397;p15"/>
                <p:cNvGrpSpPr/>
                <p:nvPr/>
              </p:nvGrpSpPr>
              <p:grpSpPr>
                <a:xfrm>
                  <a:off x="146217" y="2712579"/>
                  <a:ext cx="1134008" cy="607901"/>
                  <a:chOff x="5206900" y="826150"/>
                  <a:chExt cx="599275" cy="321250"/>
                </a:xfrm>
              </p:grpSpPr>
              <p:sp>
                <p:nvSpPr>
                  <p:cNvPr id="5398" name="Google Shape;5398;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9" name="Google Shape;5399;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0" name="Google Shape;5400;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1" name="Google Shape;5401;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2" name="Google Shape;5402;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3" name="Google Shape;5403;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4" name="Google Shape;5404;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5" name="Google Shape;5405;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6" name="Google Shape;5406;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7" name="Google Shape;5407;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8" name="Google Shape;5408;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9" name="Google Shape;5409;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0" name="Google Shape;5410;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1" name="Google Shape;5411;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12" name="Google Shape;5412;p15"/>
                <p:cNvGrpSpPr/>
                <p:nvPr/>
              </p:nvGrpSpPr>
              <p:grpSpPr>
                <a:xfrm rot="-9256633">
                  <a:off x="489429" y="3110262"/>
                  <a:ext cx="1134020" cy="607908"/>
                  <a:chOff x="5206900" y="826150"/>
                  <a:chExt cx="599275" cy="321250"/>
                </a:xfrm>
              </p:grpSpPr>
              <p:sp>
                <p:nvSpPr>
                  <p:cNvPr id="5413" name="Google Shape;5413;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4" name="Google Shape;5414;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5" name="Google Shape;5415;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6" name="Google Shape;5416;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7" name="Google Shape;5417;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8" name="Google Shape;5418;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9" name="Google Shape;5419;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0" name="Google Shape;5420;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1" name="Google Shape;5421;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2" name="Google Shape;5422;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3" name="Google Shape;5423;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4" name="Google Shape;5424;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5" name="Google Shape;5425;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6" name="Google Shape;5426;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27" name="Google Shape;5427;p15"/>
                <p:cNvGrpSpPr/>
                <p:nvPr/>
              </p:nvGrpSpPr>
              <p:grpSpPr>
                <a:xfrm rot="7120513" flipH="1">
                  <a:off x="538618" y="3725726"/>
                  <a:ext cx="1133997" cy="607895"/>
                  <a:chOff x="5206900" y="826150"/>
                  <a:chExt cx="599275" cy="321250"/>
                </a:xfrm>
              </p:grpSpPr>
              <p:sp>
                <p:nvSpPr>
                  <p:cNvPr id="5428" name="Google Shape;5428;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9" name="Google Shape;5429;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0" name="Google Shape;5430;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1" name="Google Shape;5431;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2" name="Google Shape;5432;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3" name="Google Shape;5433;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4" name="Google Shape;5434;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5" name="Google Shape;5435;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6" name="Google Shape;5436;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7" name="Google Shape;5437;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8" name="Google Shape;5438;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39" name="Google Shape;5439;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0" name="Google Shape;5440;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1" name="Google Shape;5441;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5442" name="Google Shape;5442;p15"/>
              <p:cNvGrpSpPr/>
              <p:nvPr/>
            </p:nvGrpSpPr>
            <p:grpSpPr>
              <a:xfrm flipH="1">
                <a:off x="1146460" y="1350429"/>
                <a:ext cx="1699100" cy="2145071"/>
                <a:chOff x="146217" y="2712579"/>
                <a:chExt cx="1552966" cy="1960401"/>
              </a:xfrm>
            </p:grpSpPr>
            <p:grpSp>
              <p:nvGrpSpPr>
                <p:cNvPr id="5443" name="Google Shape;5443;p15"/>
                <p:cNvGrpSpPr/>
                <p:nvPr/>
              </p:nvGrpSpPr>
              <p:grpSpPr>
                <a:xfrm>
                  <a:off x="146217" y="2712579"/>
                  <a:ext cx="1134008" cy="607901"/>
                  <a:chOff x="5206900" y="826150"/>
                  <a:chExt cx="599275" cy="321250"/>
                </a:xfrm>
              </p:grpSpPr>
              <p:sp>
                <p:nvSpPr>
                  <p:cNvPr id="5444" name="Google Shape;5444;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5" name="Google Shape;5445;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6" name="Google Shape;5446;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7" name="Google Shape;5447;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8" name="Google Shape;5448;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49" name="Google Shape;5449;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0" name="Google Shape;5450;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1" name="Google Shape;5451;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2" name="Google Shape;5452;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3" name="Google Shape;5453;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4" name="Google Shape;5454;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5" name="Google Shape;5455;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6" name="Google Shape;5456;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7" name="Google Shape;5457;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58" name="Google Shape;5458;p15"/>
                <p:cNvGrpSpPr/>
                <p:nvPr/>
              </p:nvGrpSpPr>
              <p:grpSpPr>
                <a:xfrm rot="-9256633">
                  <a:off x="489429" y="3110262"/>
                  <a:ext cx="1134020" cy="607908"/>
                  <a:chOff x="5206900" y="826150"/>
                  <a:chExt cx="599275" cy="321250"/>
                </a:xfrm>
              </p:grpSpPr>
              <p:sp>
                <p:nvSpPr>
                  <p:cNvPr id="5459" name="Google Shape;5459;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0" name="Google Shape;5460;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1" name="Google Shape;5461;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2" name="Google Shape;5462;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3" name="Google Shape;5463;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4" name="Google Shape;5464;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5" name="Google Shape;5465;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6" name="Google Shape;5466;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7" name="Google Shape;5467;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8" name="Google Shape;5468;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9" name="Google Shape;5469;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0" name="Google Shape;5470;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1" name="Google Shape;5471;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2" name="Google Shape;5472;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73" name="Google Shape;5473;p15"/>
                <p:cNvGrpSpPr/>
                <p:nvPr/>
              </p:nvGrpSpPr>
              <p:grpSpPr>
                <a:xfrm rot="7120513" flipH="1">
                  <a:off x="538618" y="3725726"/>
                  <a:ext cx="1133997" cy="607895"/>
                  <a:chOff x="5206900" y="826150"/>
                  <a:chExt cx="599275" cy="321250"/>
                </a:xfrm>
              </p:grpSpPr>
              <p:sp>
                <p:nvSpPr>
                  <p:cNvPr id="5474" name="Google Shape;5474;p15"/>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5" name="Google Shape;5475;p15"/>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6" name="Google Shape;5476;p15"/>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7" name="Google Shape;5477;p15"/>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8" name="Google Shape;5478;p15"/>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9" name="Google Shape;5479;p15"/>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0" name="Google Shape;5480;p15"/>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1" name="Google Shape;5481;p15"/>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2" name="Google Shape;5482;p15"/>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3" name="Google Shape;5483;p15"/>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4" name="Google Shape;5484;p15"/>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5" name="Google Shape;5485;p15"/>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6" name="Google Shape;5486;p15"/>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7" name="Google Shape;5487;p15"/>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sp>
        <p:nvSpPr>
          <p:cNvPr id="5488" name="Google Shape;5488;p15"/>
          <p:cNvSpPr txBox="1">
            <a:spLocks noGrp="1"/>
          </p:cNvSpPr>
          <p:nvPr>
            <p:ph type="title"/>
          </p:nvPr>
        </p:nvSpPr>
        <p:spPr>
          <a:xfrm>
            <a:off x="713225" y="539500"/>
            <a:ext cx="77175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489" name="Google Shape;5489;p15"/>
          <p:cNvSpPr txBox="1">
            <a:spLocks noGrp="1"/>
          </p:cNvSpPr>
          <p:nvPr>
            <p:ph type="body" idx="1"/>
          </p:nvPr>
        </p:nvSpPr>
        <p:spPr>
          <a:xfrm>
            <a:off x="4862275" y="2402625"/>
            <a:ext cx="2775000" cy="882000"/>
          </a:xfrm>
          <a:prstGeom prst="rect">
            <a:avLst/>
          </a:prstGeom>
        </p:spPr>
        <p:txBody>
          <a:bodyPr spcFirstLastPara="1" wrap="square" lIns="91425" tIns="91425" rIns="91425" bIns="91425" anchor="t" anchorCtr="0">
            <a:noAutofit/>
          </a:bodyPr>
          <a:lstStyle>
            <a:lvl1pPr marL="457200" lvl="0" indent="-317500" rtl="0">
              <a:lnSpc>
                <a:spcPct val="100000"/>
              </a:lnSpc>
              <a:spcBef>
                <a:spcPts val="0"/>
              </a:spcBef>
              <a:spcAft>
                <a:spcPts val="0"/>
              </a:spcAft>
              <a:buSzPts val="1400"/>
              <a:buChar char="●"/>
              <a:defRPr sz="1400"/>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p:cSld name="CUSTOM_6">
    <p:spTree>
      <p:nvGrpSpPr>
        <p:cNvPr id="1" name="Shape 18446"/>
        <p:cNvGrpSpPr/>
        <p:nvPr/>
      </p:nvGrpSpPr>
      <p:grpSpPr>
        <a:xfrm>
          <a:off x="0" y="0"/>
          <a:ext cx="0" cy="0"/>
          <a:chOff x="0" y="0"/>
          <a:chExt cx="0" cy="0"/>
        </a:xfrm>
      </p:grpSpPr>
      <p:grpSp>
        <p:nvGrpSpPr>
          <p:cNvPr id="18447" name="Google Shape;18447;p39"/>
          <p:cNvGrpSpPr/>
          <p:nvPr/>
        </p:nvGrpSpPr>
        <p:grpSpPr>
          <a:xfrm>
            <a:off x="176625" y="110350"/>
            <a:ext cx="8790774" cy="4922811"/>
            <a:chOff x="131600" y="118425"/>
            <a:chExt cx="8790774" cy="4922811"/>
          </a:xfrm>
        </p:grpSpPr>
        <p:sp>
          <p:nvSpPr>
            <p:cNvPr id="18448" name="Google Shape;18448;p39"/>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449" name="Google Shape;18449;p39"/>
            <p:cNvGrpSpPr/>
            <p:nvPr/>
          </p:nvGrpSpPr>
          <p:grpSpPr>
            <a:xfrm>
              <a:off x="131600" y="1884558"/>
              <a:ext cx="2122449" cy="3112715"/>
              <a:chOff x="131600" y="1884558"/>
              <a:chExt cx="2122449" cy="3112715"/>
            </a:xfrm>
          </p:grpSpPr>
          <p:sp>
            <p:nvSpPr>
              <p:cNvPr id="18450" name="Google Shape;18450;p39"/>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1" name="Google Shape;18451;p39"/>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2" name="Google Shape;18452;p39"/>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3" name="Google Shape;18453;p39"/>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4" name="Google Shape;18454;p39"/>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5" name="Google Shape;18455;p39"/>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6" name="Google Shape;18456;p39"/>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7" name="Google Shape;18457;p39"/>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8" name="Google Shape;18458;p39"/>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59" name="Google Shape;18459;p39"/>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0" name="Google Shape;18460;p39"/>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1" name="Google Shape;18461;p39"/>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2" name="Google Shape;18462;p39"/>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3" name="Google Shape;18463;p39"/>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4" name="Google Shape;18464;p39"/>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5" name="Google Shape;18465;p39"/>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6" name="Google Shape;18466;p39"/>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7" name="Google Shape;18467;p39"/>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8" name="Google Shape;18468;p39"/>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69" name="Google Shape;18469;p39"/>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0" name="Google Shape;18470;p39"/>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1" name="Google Shape;18471;p39"/>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2" name="Google Shape;18472;p39"/>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3" name="Google Shape;18473;p39"/>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4" name="Google Shape;18474;p39"/>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75" name="Google Shape;18475;p39"/>
            <p:cNvGrpSpPr/>
            <p:nvPr/>
          </p:nvGrpSpPr>
          <p:grpSpPr>
            <a:xfrm flipH="1">
              <a:off x="2342550" y="2567965"/>
              <a:ext cx="3964145" cy="1455821"/>
              <a:chOff x="3233388" y="140740"/>
              <a:chExt cx="3964145" cy="1455821"/>
            </a:xfrm>
          </p:grpSpPr>
          <p:sp>
            <p:nvSpPr>
              <p:cNvPr id="18476" name="Google Shape;18476;p39"/>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7" name="Google Shape;18477;p39"/>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8" name="Google Shape;18478;p39"/>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79" name="Google Shape;18479;p39"/>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0" name="Google Shape;18480;p39"/>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1" name="Google Shape;18481;p39"/>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2" name="Google Shape;18482;p39"/>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3" name="Google Shape;18483;p39"/>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4" name="Google Shape;18484;p39"/>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5" name="Google Shape;18485;p39"/>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6" name="Google Shape;18486;p39"/>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7" name="Google Shape;18487;p39"/>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8" name="Google Shape;18488;p39"/>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89" name="Google Shape;18489;p39"/>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0" name="Google Shape;18490;p39"/>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1" name="Google Shape;18491;p39"/>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2" name="Google Shape;18492;p39"/>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3" name="Google Shape;18493;p39"/>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4" name="Google Shape;18494;p39"/>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5" name="Google Shape;18495;p39"/>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6" name="Google Shape;18496;p39"/>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7" name="Google Shape;18497;p39"/>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8" name="Google Shape;18498;p39"/>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99" name="Google Shape;18499;p39"/>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0" name="Google Shape;18500;p39"/>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1" name="Google Shape;18501;p39"/>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502" name="Google Shape;18502;p39"/>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3" name="Google Shape;18503;p39"/>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4" name="Google Shape;18504;p39"/>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5" name="Google Shape;18505;p39"/>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6" name="Google Shape;18506;p39"/>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7" name="Google Shape;18507;p39"/>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8" name="Google Shape;18508;p39"/>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09" name="Google Shape;18509;p39"/>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0" name="Google Shape;18510;p39"/>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1" name="Google Shape;18511;p39"/>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2" name="Google Shape;18512;p39"/>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3" name="Google Shape;18513;p39"/>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4" name="Google Shape;18514;p39"/>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5" name="Google Shape;18515;p39"/>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6" name="Google Shape;18516;p39"/>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7" name="Google Shape;18517;p39"/>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8" name="Google Shape;18518;p39"/>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19" name="Google Shape;18519;p39"/>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0" name="Google Shape;18520;p39"/>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1" name="Google Shape;18521;p39"/>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2" name="Google Shape;18522;p39"/>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3" name="Google Shape;18523;p39"/>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4" name="Google Shape;18524;p39"/>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5" name="Google Shape;18525;p39"/>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6" name="Google Shape;18526;p39"/>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7" name="Google Shape;18527;p39"/>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8" name="Google Shape;18528;p39"/>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29" name="Google Shape;18529;p39"/>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0" name="Google Shape;18530;p39"/>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1" name="Google Shape;18531;p39"/>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2" name="Google Shape;18532;p39"/>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3" name="Google Shape;18533;p39"/>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4" name="Google Shape;18534;p39"/>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5" name="Google Shape;18535;p39"/>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6" name="Google Shape;18536;p39"/>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7" name="Google Shape;18537;p39"/>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8" name="Google Shape;18538;p39"/>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39" name="Google Shape;18539;p39"/>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0" name="Google Shape;18540;p39"/>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1" name="Google Shape;18541;p39"/>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2" name="Google Shape;18542;p39"/>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3" name="Google Shape;18543;p39"/>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4" name="Google Shape;18544;p39"/>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5" name="Google Shape;18545;p39"/>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6" name="Google Shape;18546;p39"/>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7" name="Google Shape;18547;p39"/>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8" name="Google Shape;18548;p39"/>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49" name="Google Shape;18549;p39"/>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0" name="Google Shape;18550;p39"/>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1" name="Google Shape;18551;p39"/>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2" name="Google Shape;18552;p39"/>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3" name="Google Shape;18553;p39"/>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4" name="Google Shape;18554;p39"/>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5" name="Google Shape;18555;p39"/>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6" name="Google Shape;18556;p39"/>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7" name="Google Shape;18557;p39"/>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8" name="Google Shape;18558;p39"/>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59" name="Google Shape;18559;p39"/>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0" name="Google Shape;18560;p39"/>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1" name="Google Shape;18561;p39"/>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2" name="Google Shape;18562;p39"/>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3" name="Google Shape;18563;p39"/>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4" name="Google Shape;18564;p39"/>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5" name="Google Shape;18565;p39"/>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6" name="Google Shape;18566;p39"/>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7" name="Google Shape;18567;p39"/>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8" name="Google Shape;18568;p39"/>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69" name="Google Shape;18569;p39"/>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0" name="Google Shape;18570;p39"/>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1" name="Google Shape;18571;p39"/>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2" name="Google Shape;18572;p39"/>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3" name="Google Shape;18573;p39"/>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4" name="Google Shape;18574;p39"/>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5" name="Google Shape;18575;p39"/>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6" name="Google Shape;18576;p39"/>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7" name="Google Shape;18577;p39"/>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8" name="Google Shape;18578;p39"/>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79" name="Google Shape;18579;p39"/>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0" name="Google Shape;18580;p39"/>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1" name="Google Shape;18581;p39"/>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2" name="Google Shape;18582;p39"/>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3" name="Google Shape;18583;p39"/>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4" name="Google Shape;18584;p39"/>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5" name="Google Shape;18585;p39"/>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6" name="Google Shape;18586;p39"/>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7" name="Google Shape;18587;p39"/>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8" name="Google Shape;18588;p39"/>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89" name="Google Shape;18589;p39"/>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0" name="Google Shape;18590;p39"/>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1" name="Google Shape;18591;p39"/>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2" name="Google Shape;18592;p39"/>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3" name="Google Shape;18593;p39"/>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4" name="Google Shape;18594;p39"/>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5" name="Google Shape;18595;p39"/>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6" name="Google Shape;18596;p39"/>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7" name="Google Shape;18597;p39"/>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8" name="Google Shape;18598;p39"/>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99" name="Google Shape;18599;p39"/>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0" name="Google Shape;18600;p39"/>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1" name="Google Shape;18601;p39"/>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602" name="Google Shape;18602;p39"/>
            <p:cNvGrpSpPr/>
            <p:nvPr/>
          </p:nvGrpSpPr>
          <p:grpSpPr>
            <a:xfrm rot="5400000">
              <a:off x="6199788" y="1372590"/>
              <a:ext cx="3964145" cy="1455821"/>
              <a:chOff x="3233388" y="140740"/>
              <a:chExt cx="3964145" cy="1455821"/>
            </a:xfrm>
          </p:grpSpPr>
          <p:sp>
            <p:nvSpPr>
              <p:cNvPr id="18603" name="Google Shape;18603;p39"/>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4" name="Google Shape;18604;p39"/>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5" name="Google Shape;18605;p39"/>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6" name="Google Shape;18606;p39"/>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7" name="Google Shape;18607;p39"/>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8" name="Google Shape;18608;p39"/>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09" name="Google Shape;18609;p39"/>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0" name="Google Shape;18610;p39"/>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1" name="Google Shape;18611;p39"/>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2" name="Google Shape;18612;p39"/>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3" name="Google Shape;18613;p39"/>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4" name="Google Shape;18614;p39"/>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5" name="Google Shape;18615;p39"/>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6" name="Google Shape;18616;p39"/>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7" name="Google Shape;18617;p39"/>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8" name="Google Shape;18618;p39"/>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19" name="Google Shape;18619;p39"/>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0" name="Google Shape;18620;p39"/>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1" name="Google Shape;18621;p39"/>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2" name="Google Shape;18622;p39"/>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3" name="Google Shape;18623;p39"/>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4" name="Google Shape;18624;p39"/>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5" name="Google Shape;18625;p39"/>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6" name="Google Shape;18626;p39"/>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7" name="Google Shape;18627;p39"/>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28" name="Google Shape;18628;p39"/>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29" name="Google Shape;18629;p39"/>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0" name="Google Shape;18630;p39"/>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1" name="Google Shape;18631;p39"/>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2" name="Google Shape;18632;p39"/>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3" name="Google Shape;18633;p39"/>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634" name="Google Shape;18634;p39"/>
            <p:cNvGrpSpPr/>
            <p:nvPr/>
          </p:nvGrpSpPr>
          <p:grpSpPr>
            <a:xfrm>
              <a:off x="234224" y="118425"/>
              <a:ext cx="3532446" cy="1609151"/>
              <a:chOff x="140599" y="118425"/>
              <a:chExt cx="3532446" cy="1609151"/>
            </a:xfrm>
          </p:grpSpPr>
          <p:sp>
            <p:nvSpPr>
              <p:cNvPr id="18635" name="Google Shape;18635;p39"/>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6" name="Google Shape;18636;p39"/>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7" name="Google Shape;18637;p39"/>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8" name="Google Shape;18638;p39"/>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39" name="Google Shape;18639;p39"/>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0" name="Google Shape;18640;p39"/>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1" name="Google Shape;18641;p39"/>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2" name="Google Shape;18642;p39"/>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3" name="Google Shape;18643;p39"/>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4" name="Google Shape;18644;p39"/>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5" name="Google Shape;18645;p39"/>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6" name="Google Shape;18646;p39"/>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7" name="Google Shape;18647;p39"/>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8" name="Google Shape;18648;p39"/>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49" name="Google Shape;18649;p39"/>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0" name="Google Shape;18650;p39"/>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1" name="Google Shape;18651;p39"/>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2" name="Google Shape;18652;p39"/>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3" name="Google Shape;18653;p39"/>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4" name="Google Shape;18654;p39"/>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5" name="Google Shape;18655;p39"/>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6" name="Google Shape;18656;p39"/>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7" name="Google Shape;18657;p39"/>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8" name="Google Shape;18658;p39"/>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59" name="Google Shape;18659;p39"/>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0" name="Google Shape;18660;p39"/>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661" name="Google Shape;18661;p39"/>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662" name="Google Shape;18662;p39"/>
            <p:cNvGrpSpPr/>
            <p:nvPr/>
          </p:nvGrpSpPr>
          <p:grpSpPr>
            <a:xfrm>
              <a:off x="3327013" y="140740"/>
              <a:ext cx="3964145" cy="1455821"/>
              <a:chOff x="3233388" y="140740"/>
              <a:chExt cx="3964145" cy="1455821"/>
            </a:xfrm>
          </p:grpSpPr>
          <p:sp>
            <p:nvSpPr>
              <p:cNvPr id="18663" name="Google Shape;18663;p39"/>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4" name="Google Shape;18664;p39"/>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5" name="Google Shape;18665;p39"/>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6" name="Google Shape;18666;p39"/>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7" name="Google Shape;18667;p39"/>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8" name="Google Shape;18668;p39"/>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69" name="Google Shape;18669;p39"/>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0" name="Google Shape;18670;p39"/>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1" name="Google Shape;18671;p39"/>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2" name="Google Shape;18672;p39"/>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3" name="Google Shape;18673;p39"/>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4" name="Google Shape;18674;p39"/>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5" name="Google Shape;18675;p39"/>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6" name="Google Shape;18676;p39"/>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7" name="Google Shape;18677;p39"/>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8" name="Google Shape;18678;p39"/>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79" name="Google Shape;18679;p39"/>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0" name="Google Shape;18680;p39"/>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1" name="Google Shape;18681;p39"/>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2" name="Google Shape;18682;p39"/>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3" name="Google Shape;18683;p39"/>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4" name="Google Shape;18684;p39"/>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5" name="Google Shape;18685;p39"/>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6" name="Google Shape;18686;p39"/>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7" name="Google Shape;18687;p39"/>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88" name="Google Shape;18688;p39"/>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689" name="Google Shape;18689;p39"/>
          <p:cNvGrpSpPr/>
          <p:nvPr/>
        </p:nvGrpSpPr>
        <p:grpSpPr>
          <a:xfrm>
            <a:off x="7313947" y="-52208"/>
            <a:ext cx="2705094" cy="3268077"/>
            <a:chOff x="7313947" y="-52208"/>
            <a:chExt cx="2705094" cy="3268077"/>
          </a:xfrm>
        </p:grpSpPr>
        <p:grpSp>
          <p:nvGrpSpPr>
            <p:cNvPr id="18690" name="Google Shape;18690;p39"/>
            <p:cNvGrpSpPr/>
            <p:nvPr/>
          </p:nvGrpSpPr>
          <p:grpSpPr>
            <a:xfrm rot="-8222891" flipH="1">
              <a:off x="7816945" y="779451"/>
              <a:ext cx="1699097" cy="2145014"/>
              <a:chOff x="146217" y="2712579"/>
              <a:chExt cx="1552966" cy="1960401"/>
            </a:xfrm>
          </p:grpSpPr>
          <p:grpSp>
            <p:nvGrpSpPr>
              <p:cNvPr id="18691" name="Google Shape;18691;p39"/>
              <p:cNvGrpSpPr/>
              <p:nvPr/>
            </p:nvGrpSpPr>
            <p:grpSpPr>
              <a:xfrm>
                <a:off x="146217" y="2712579"/>
                <a:ext cx="1134008" cy="607901"/>
                <a:chOff x="5206900" y="826150"/>
                <a:chExt cx="599275" cy="321250"/>
              </a:xfrm>
            </p:grpSpPr>
            <p:sp>
              <p:nvSpPr>
                <p:cNvPr id="18692" name="Google Shape;18692;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3" name="Google Shape;18693;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4" name="Google Shape;18694;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5" name="Google Shape;18695;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6" name="Google Shape;18696;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7" name="Google Shape;18697;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8" name="Google Shape;18698;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99" name="Google Shape;18699;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0" name="Google Shape;18700;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1" name="Google Shape;18701;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2" name="Google Shape;18702;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3" name="Google Shape;18703;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4" name="Google Shape;18704;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5" name="Google Shape;18705;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706" name="Google Shape;18706;p39"/>
              <p:cNvGrpSpPr/>
              <p:nvPr/>
            </p:nvGrpSpPr>
            <p:grpSpPr>
              <a:xfrm rot="-9256633">
                <a:off x="489429" y="3110262"/>
                <a:ext cx="1134020" cy="607908"/>
                <a:chOff x="5206900" y="826150"/>
                <a:chExt cx="599275" cy="321250"/>
              </a:xfrm>
            </p:grpSpPr>
            <p:sp>
              <p:nvSpPr>
                <p:cNvPr id="18707" name="Google Shape;18707;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8" name="Google Shape;18708;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09" name="Google Shape;18709;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0" name="Google Shape;18710;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1" name="Google Shape;18711;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2" name="Google Shape;18712;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3" name="Google Shape;18713;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4" name="Google Shape;18714;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5" name="Google Shape;18715;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6" name="Google Shape;18716;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7" name="Google Shape;18717;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8" name="Google Shape;18718;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19" name="Google Shape;18719;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0" name="Google Shape;18720;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721" name="Google Shape;18721;p39"/>
              <p:cNvGrpSpPr/>
              <p:nvPr/>
            </p:nvGrpSpPr>
            <p:grpSpPr>
              <a:xfrm rot="7120513" flipH="1">
                <a:off x="538618" y="3725726"/>
                <a:ext cx="1133997" cy="607895"/>
                <a:chOff x="5206900" y="826150"/>
                <a:chExt cx="599275" cy="321250"/>
              </a:xfrm>
            </p:grpSpPr>
            <p:sp>
              <p:nvSpPr>
                <p:cNvPr id="18722" name="Google Shape;18722;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3" name="Google Shape;18723;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4" name="Google Shape;18724;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5" name="Google Shape;18725;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6" name="Google Shape;18726;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7" name="Google Shape;18727;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8" name="Google Shape;18728;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29" name="Google Shape;18729;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0" name="Google Shape;18730;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1" name="Google Shape;18731;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2" name="Google Shape;18732;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3" name="Google Shape;18733;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4" name="Google Shape;18734;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35" name="Google Shape;18735;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736" name="Google Shape;18736;p39"/>
            <p:cNvGrpSpPr/>
            <p:nvPr/>
          </p:nvGrpSpPr>
          <p:grpSpPr>
            <a:xfrm>
              <a:off x="7502410" y="-52208"/>
              <a:ext cx="1699100" cy="2145071"/>
              <a:chOff x="7458410" y="4"/>
              <a:chExt cx="1699100" cy="2145071"/>
            </a:xfrm>
          </p:grpSpPr>
          <p:grpSp>
            <p:nvGrpSpPr>
              <p:cNvPr id="18737" name="Google Shape;18737;p39"/>
              <p:cNvGrpSpPr/>
              <p:nvPr/>
            </p:nvGrpSpPr>
            <p:grpSpPr>
              <a:xfrm flipH="1">
                <a:off x="7458410" y="4"/>
                <a:ext cx="1699100" cy="2145071"/>
                <a:chOff x="146217" y="2712579"/>
                <a:chExt cx="1552966" cy="1960401"/>
              </a:xfrm>
            </p:grpSpPr>
            <p:grpSp>
              <p:nvGrpSpPr>
                <p:cNvPr id="18738" name="Google Shape;18738;p39"/>
                <p:cNvGrpSpPr/>
                <p:nvPr/>
              </p:nvGrpSpPr>
              <p:grpSpPr>
                <a:xfrm>
                  <a:off x="146217" y="2712579"/>
                  <a:ext cx="1134008" cy="607901"/>
                  <a:chOff x="5206900" y="826150"/>
                  <a:chExt cx="599275" cy="321250"/>
                </a:xfrm>
              </p:grpSpPr>
              <p:sp>
                <p:nvSpPr>
                  <p:cNvPr id="18739" name="Google Shape;18739;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0" name="Google Shape;18740;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1" name="Google Shape;18741;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2" name="Google Shape;18742;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3" name="Google Shape;18743;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4" name="Google Shape;18744;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5" name="Google Shape;18745;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6" name="Google Shape;18746;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7" name="Google Shape;18747;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8" name="Google Shape;18748;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49" name="Google Shape;18749;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0" name="Google Shape;18750;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1" name="Google Shape;18751;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2" name="Google Shape;18752;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753" name="Google Shape;18753;p39"/>
                <p:cNvGrpSpPr/>
                <p:nvPr/>
              </p:nvGrpSpPr>
              <p:grpSpPr>
                <a:xfrm rot="-9256633">
                  <a:off x="489429" y="3110262"/>
                  <a:ext cx="1134020" cy="607908"/>
                  <a:chOff x="5206900" y="826150"/>
                  <a:chExt cx="599275" cy="321250"/>
                </a:xfrm>
              </p:grpSpPr>
              <p:sp>
                <p:nvSpPr>
                  <p:cNvPr id="18754" name="Google Shape;18754;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5" name="Google Shape;18755;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6" name="Google Shape;18756;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7" name="Google Shape;18757;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8" name="Google Shape;18758;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59" name="Google Shape;18759;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0" name="Google Shape;18760;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1" name="Google Shape;18761;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2" name="Google Shape;18762;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3" name="Google Shape;18763;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4" name="Google Shape;18764;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5" name="Google Shape;18765;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6" name="Google Shape;18766;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67" name="Google Shape;18767;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768" name="Google Shape;18768;p39"/>
                <p:cNvGrpSpPr/>
                <p:nvPr/>
              </p:nvGrpSpPr>
              <p:grpSpPr>
                <a:xfrm rot="7120513" flipH="1">
                  <a:off x="538618" y="3725726"/>
                  <a:ext cx="1133997" cy="607895"/>
                  <a:chOff x="5206900" y="826150"/>
                  <a:chExt cx="599275" cy="321250"/>
                </a:xfrm>
              </p:grpSpPr>
              <p:sp>
                <p:nvSpPr>
                  <p:cNvPr id="18769" name="Google Shape;18769;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0" name="Google Shape;18770;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1" name="Google Shape;18771;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2" name="Google Shape;18772;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3" name="Google Shape;18773;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4" name="Google Shape;18774;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5" name="Google Shape;18775;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6" name="Google Shape;18776;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7" name="Google Shape;18777;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8" name="Google Shape;18778;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79" name="Google Shape;18779;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0" name="Google Shape;18780;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1" name="Google Shape;18781;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2" name="Google Shape;18782;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783" name="Google Shape;18783;p39"/>
              <p:cNvGrpSpPr/>
              <p:nvPr/>
            </p:nvGrpSpPr>
            <p:grpSpPr>
              <a:xfrm rot="7305203">
                <a:off x="8348319" y="775252"/>
                <a:ext cx="494027" cy="594558"/>
                <a:chOff x="4815275" y="840950"/>
                <a:chExt cx="432450" cy="520450"/>
              </a:xfrm>
            </p:grpSpPr>
            <p:sp>
              <p:nvSpPr>
                <p:cNvPr id="18784" name="Google Shape;18784;p39"/>
                <p:cNvSpPr/>
                <p:nvPr/>
              </p:nvSpPr>
              <p:spPr>
                <a:xfrm>
                  <a:off x="4884475" y="840950"/>
                  <a:ext cx="306850" cy="277250"/>
                </a:xfrm>
                <a:custGeom>
                  <a:avLst/>
                  <a:gdLst/>
                  <a:ahLst/>
                  <a:cxnLst/>
                  <a:rect l="l" t="t" r="r" b="b"/>
                  <a:pathLst>
                    <a:path w="12274" h="11090" extrusionOk="0">
                      <a:moveTo>
                        <a:pt x="624" y="7825"/>
                      </a:moveTo>
                      <a:cubicBezTo>
                        <a:pt x="960" y="8417"/>
                        <a:pt x="1520" y="8817"/>
                        <a:pt x="2016" y="9297"/>
                      </a:cubicBezTo>
                      <a:cubicBezTo>
                        <a:pt x="2465" y="9729"/>
                        <a:pt x="2865" y="10241"/>
                        <a:pt x="3425" y="10529"/>
                      </a:cubicBezTo>
                      <a:cubicBezTo>
                        <a:pt x="3825" y="10689"/>
                        <a:pt x="4241" y="10801"/>
                        <a:pt x="4657" y="10833"/>
                      </a:cubicBezTo>
                      <a:cubicBezTo>
                        <a:pt x="5521" y="10961"/>
                        <a:pt x="6417" y="11089"/>
                        <a:pt x="7265" y="10881"/>
                      </a:cubicBezTo>
                      <a:cubicBezTo>
                        <a:pt x="8193" y="10641"/>
                        <a:pt x="8961" y="10017"/>
                        <a:pt x="9681" y="9393"/>
                      </a:cubicBezTo>
                      <a:cubicBezTo>
                        <a:pt x="10753" y="8481"/>
                        <a:pt x="11873" y="7425"/>
                        <a:pt x="12081" y="6033"/>
                      </a:cubicBezTo>
                      <a:cubicBezTo>
                        <a:pt x="12273" y="4849"/>
                        <a:pt x="11761" y="3665"/>
                        <a:pt x="10993" y="2752"/>
                      </a:cubicBezTo>
                      <a:cubicBezTo>
                        <a:pt x="10225" y="1840"/>
                        <a:pt x="9233" y="1184"/>
                        <a:pt x="8241" y="528"/>
                      </a:cubicBezTo>
                      <a:cubicBezTo>
                        <a:pt x="7841" y="272"/>
                        <a:pt x="7393" y="0"/>
                        <a:pt x="6913" y="32"/>
                      </a:cubicBezTo>
                      <a:cubicBezTo>
                        <a:pt x="6257" y="64"/>
                        <a:pt x="5793" y="656"/>
                        <a:pt x="5345" y="1136"/>
                      </a:cubicBezTo>
                      <a:cubicBezTo>
                        <a:pt x="4209" y="2352"/>
                        <a:pt x="2561" y="2544"/>
                        <a:pt x="1424" y="3553"/>
                      </a:cubicBezTo>
                      <a:cubicBezTo>
                        <a:pt x="448" y="4449"/>
                        <a:pt x="0" y="6673"/>
                        <a:pt x="624" y="7825"/>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5" name="Google Shape;18785;p39"/>
                <p:cNvSpPr/>
                <p:nvPr/>
              </p:nvSpPr>
              <p:spPr>
                <a:xfrm>
                  <a:off x="4815275" y="1152575"/>
                  <a:ext cx="144425" cy="123625"/>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6" name="Google Shape;18786;p39"/>
                <p:cNvSpPr/>
                <p:nvPr/>
              </p:nvSpPr>
              <p:spPr>
                <a:xfrm>
                  <a:off x="5105275" y="1188975"/>
                  <a:ext cx="142450" cy="172425"/>
                </a:xfrm>
                <a:custGeom>
                  <a:avLst/>
                  <a:gdLst/>
                  <a:ahLst/>
                  <a:cxnLst/>
                  <a:rect l="l" t="t" r="r" b="b"/>
                  <a:pathLst>
                    <a:path w="5698" h="6897" extrusionOk="0">
                      <a:moveTo>
                        <a:pt x="337" y="3040"/>
                      </a:moveTo>
                      <a:cubicBezTo>
                        <a:pt x="513" y="3264"/>
                        <a:pt x="721" y="3472"/>
                        <a:pt x="961" y="3649"/>
                      </a:cubicBezTo>
                      <a:cubicBezTo>
                        <a:pt x="1505" y="4161"/>
                        <a:pt x="1713" y="4913"/>
                        <a:pt x="2049" y="5585"/>
                      </a:cubicBezTo>
                      <a:cubicBezTo>
                        <a:pt x="2385" y="6257"/>
                        <a:pt x="2993" y="6897"/>
                        <a:pt x="3745" y="6833"/>
                      </a:cubicBezTo>
                      <a:cubicBezTo>
                        <a:pt x="4193" y="6753"/>
                        <a:pt x="4593" y="6481"/>
                        <a:pt x="4833" y="6065"/>
                      </a:cubicBezTo>
                      <a:cubicBezTo>
                        <a:pt x="5041" y="5665"/>
                        <a:pt x="5201" y="5233"/>
                        <a:pt x="5297" y="4785"/>
                      </a:cubicBezTo>
                      <a:cubicBezTo>
                        <a:pt x="5521" y="3937"/>
                        <a:pt x="5697" y="2928"/>
                        <a:pt x="5121" y="2272"/>
                      </a:cubicBezTo>
                      <a:cubicBezTo>
                        <a:pt x="4897" y="2032"/>
                        <a:pt x="4593" y="1872"/>
                        <a:pt x="4417" y="1584"/>
                      </a:cubicBezTo>
                      <a:cubicBezTo>
                        <a:pt x="4241" y="1280"/>
                        <a:pt x="4289" y="864"/>
                        <a:pt x="4097" y="544"/>
                      </a:cubicBezTo>
                      <a:cubicBezTo>
                        <a:pt x="3873" y="128"/>
                        <a:pt x="3329" y="0"/>
                        <a:pt x="2865" y="0"/>
                      </a:cubicBezTo>
                      <a:cubicBezTo>
                        <a:pt x="2129" y="0"/>
                        <a:pt x="993" y="256"/>
                        <a:pt x="561" y="912"/>
                      </a:cubicBezTo>
                      <a:cubicBezTo>
                        <a:pt x="225" y="1408"/>
                        <a:pt x="1" y="2544"/>
                        <a:pt x="337" y="3040"/>
                      </a:cubicBezTo>
                      <a:close/>
                    </a:path>
                  </a:pathLst>
                </a:custGeom>
                <a:solidFill>
                  <a:srgbClr val="EAD1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7" name="Google Shape;18787;p39"/>
                <p:cNvSpPr/>
                <p:nvPr/>
              </p:nvSpPr>
              <p:spPr>
                <a:xfrm>
                  <a:off x="5024075" y="1286975"/>
                  <a:ext cx="71225" cy="58025"/>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88" name="Google Shape;18788;p39"/>
                <p:cNvSpPr/>
                <p:nvPr/>
              </p:nvSpPr>
              <p:spPr>
                <a:xfrm>
                  <a:off x="5176500" y="1064150"/>
                  <a:ext cx="69625" cy="71250"/>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18789" name="Google Shape;18789;p39"/>
          <p:cNvSpPr/>
          <p:nvPr/>
        </p:nvSpPr>
        <p:spPr>
          <a:xfrm rot="-435006">
            <a:off x="6396348" y="1705435"/>
            <a:ext cx="1700" cy="850"/>
          </a:xfrm>
          <a:custGeom>
            <a:avLst/>
            <a:gdLst/>
            <a:ahLst/>
            <a:cxnLst/>
            <a:rect l="l" t="t" r="r" b="b"/>
            <a:pathLst>
              <a:path w="68" h="34" extrusionOk="0">
                <a:moveTo>
                  <a:pt x="0" y="0"/>
                </a:moveTo>
                <a:lnTo>
                  <a:pt x="67" y="34"/>
                </a:lnTo>
                <a:lnTo>
                  <a:pt x="67" y="34"/>
                </a:lnTo>
                <a:close/>
              </a:path>
            </a:pathLst>
          </a:custGeom>
          <a:solidFill>
            <a:srgbClr val="23075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790" name="Google Shape;18790;p39"/>
          <p:cNvGrpSpPr/>
          <p:nvPr/>
        </p:nvGrpSpPr>
        <p:grpSpPr>
          <a:xfrm>
            <a:off x="-471207" y="2009775"/>
            <a:ext cx="3339342" cy="3615189"/>
            <a:chOff x="-471207" y="2009775"/>
            <a:chExt cx="3339342" cy="3615189"/>
          </a:xfrm>
        </p:grpSpPr>
        <p:grpSp>
          <p:nvGrpSpPr>
            <p:cNvPr id="18791" name="Google Shape;18791;p39"/>
            <p:cNvGrpSpPr/>
            <p:nvPr/>
          </p:nvGrpSpPr>
          <p:grpSpPr>
            <a:xfrm>
              <a:off x="-471207" y="3215792"/>
              <a:ext cx="3339342" cy="2409172"/>
              <a:chOff x="-471207" y="3215792"/>
              <a:chExt cx="3339342" cy="2409172"/>
            </a:xfrm>
          </p:grpSpPr>
          <p:grpSp>
            <p:nvGrpSpPr>
              <p:cNvPr id="18792" name="Google Shape;18792;p39"/>
              <p:cNvGrpSpPr/>
              <p:nvPr/>
            </p:nvGrpSpPr>
            <p:grpSpPr>
              <a:xfrm rot="-4199403" flipH="1">
                <a:off x="-22239" y="3308503"/>
                <a:ext cx="1699178" cy="2145157"/>
                <a:chOff x="146217" y="2712579"/>
                <a:chExt cx="1552966" cy="1960401"/>
              </a:xfrm>
            </p:grpSpPr>
            <p:grpSp>
              <p:nvGrpSpPr>
                <p:cNvPr id="18793" name="Google Shape;18793;p39"/>
                <p:cNvGrpSpPr/>
                <p:nvPr/>
              </p:nvGrpSpPr>
              <p:grpSpPr>
                <a:xfrm>
                  <a:off x="146217" y="2712579"/>
                  <a:ext cx="1134008" cy="607901"/>
                  <a:chOff x="5206900" y="826150"/>
                  <a:chExt cx="599275" cy="321250"/>
                </a:xfrm>
              </p:grpSpPr>
              <p:sp>
                <p:nvSpPr>
                  <p:cNvPr id="18794" name="Google Shape;18794;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5" name="Google Shape;18795;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6" name="Google Shape;18796;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7" name="Google Shape;18797;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8" name="Google Shape;18798;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99" name="Google Shape;18799;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0" name="Google Shape;18800;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1" name="Google Shape;18801;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2" name="Google Shape;18802;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3" name="Google Shape;18803;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4" name="Google Shape;18804;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5" name="Google Shape;18805;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6" name="Google Shape;18806;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07" name="Google Shape;18807;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08" name="Google Shape;18808;p39"/>
                <p:cNvGrpSpPr/>
                <p:nvPr/>
              </p:nvGrpSpPr>
              <p:grpSpPr>
                <a:xfrm rot="-9256633">
                  <a:off x="489429" y="3110262"/>
                  <a:ext cx="1134020" cy="607908"/>
                  <a:chOff x="5206900" y="826150"/>
                  <a:chExt cx="599275" cy="321250"/>
                </a:xfrm>
              </p:grpSpPr>
              <p:sp>
                <p:nvSpPr>
                  <p:cNvPr id="18809" name="Google Shape;18809;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0" name="Google Shape;18810;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1" name="Google Shape;18811;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2" name="Google Shape;18812;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3" name="Google Shape;18813;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4" name="Google Shape;18814;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5" name="Google Shape;18815;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6" name="Google Shape;18816;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7" name="Google Shape;18817;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8" name="Google Shape;18818;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19" name="Google Shape;18819;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0" name="Google Shape;18820;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1" name="Google Shape;18821;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2" name="Google Shape;18822;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23" name="Google Shape;18823;p39"/>
                <p:cNvGrpSpPr/>
                <p:nvPr/>
              </p:nvGrpSpPr>
              <p:grpSpPr>
                <a:xfrm rot="7120513" flipH="1">
                  <a:off x="538618" y="3725726"/>
                  <a:ext cx="1133997" cy="607895"/>
                  <a:chOff x="5206900" y="826150"/>
                  <a:chExt cx="599275" cy="321250"/>
                </a:xfrm>
              </p:grpSpPr>
              <p:sp>
                <p:nvSpPr>
                  <p:cNvPr id="18824" name="Google Shape;18824;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5" name="Google Shape;18825;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6" name="Google Shape;18826;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7" name="Google Shape;18827;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8" name="Google Shape;18828;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29" name="Google Shape;18829;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0" name="Google Shape;18830;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1" name="Google Shape;18831;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2" name="Google Shape;18832;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3" name="Google Shape;18833;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4" name="Google Shape;18834;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5" name="Google Shape;18835;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6" name="Google Shape;18836;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37" name="Google Shape;18837;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838" name="Google Shape;18838;p39"/>
              <p:cNvGrpSpPr/>
              <p:nvPr/>
            </p:nvGrpSpPr>
            <p:grpSpPr>
              <a:xfrm rot="4112102" flipH="1">
                <a:off x="709472" y="3369139"/>
                <a:ext cx="1699242" cy="2145126"/>
                <a:chOff x="146217" y="2712579"/>
                <a:chExt cx="1552966" cy="1960401"/>
              </a:xfrm>
            </p:grpSpPr>
            <p:grpSp>
              <p:nvGrpSpPr>
                <p:cNvPr id="18839" name="Google Shape;18839;p39"/>
                <p:cNvGrpSpPr/>
                <p:nvPr/>
              </p:nvGrpSpPr>
              <p:grpSpPr>
                <a:xfrm>
                  <a:off x="146217" y="2712579"/>
                  <a:ext cx="1134008" cy="607901"/>
                  <a:chOff x="5206900" y="826150"/>
                  <a:chExt cx="599275" cy="321250"/>
                </a:xfrm>
              </p:grpSpPr>
              <p:sp>
                <p:nvSpPr>
                  <p:cNvPr id="18840" name="Google Shape;18840;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1" name="Google Shape;18841;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2" name="Google Shape;18842;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3" name="Google Shape;18843;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4" name="Google Shape;18844;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5" name="Google Shape;18845;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6" name="Google Shape;18846;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7" name="Google Shape;18847;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8" name="Google Shape;18848;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49" name="Google Shape;18849;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0" name="Google Shape;18850;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1" name="Google Shape;18851;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2" name="Google Shape;18852;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3" name="Google Shape;18853;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54" name="Google Shape;18854;p39"/>
                <p:cNvGrpSpPr/>
                <p:nvPr/>
              </p:nvGrpSpPr>
              <p:grpSpPr>
                <a:xfrm rot="-9256633">
                  <a:off x="489429" y="3110262"/>
                  <a:ext cx="1134020" cy="607908"/>
                  <a:chOff x="5206900" y="826150"/>
                  <a:chExt cx="599275" cy="321250"/>
                </a:xfrm>
              </p:grpSpPr>
              <p:sp>
                <p:nvSpPr>
                  <p:cNvPr id="18855" name="Google Shape;18855;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6" name="Google Shape;18856;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7" name="Google Shape;18857;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8" name="Google Shape;18858;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59" name="Google Shape;18859;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0" name="Google Shape;18860;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1" name="Google Shape;18861;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2" name="Google Shape;18862;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3" name="Google Shape;18863;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4" name="Google Shape;18864;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5" name="Google Shape;18865;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6" name="Google Shape;18866;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7" name="Google Shape;18867;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68" name="Google Shape;18868;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869" name="Google Shape;18869;p39"/>
                <p:cNvGrpSpPr/>
                <p:nvPr/>
              </p:nvGrpSpPr>
              <p:grpSpPr>
                <a:xfrm rot="7120513" flipH="1">
                  <a:off x="538618" y="3725726"/>
                  <a:ext cx="1133997" cy="607895"/>
                  <a:chOff x="5206900" y="826150"/>
                  <a:chExt cx="599275" cy="321250"/>
                </a:xfrm>
              </p:grpSpPr>
              <p:sp>
                <p:nvSpPr>
                  <p:cNvPr id="18870" name="Google Shape;18870;p39"/>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1" name="Google Shape;18871;p39"/>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2" name="Google Shape;18872;p39"/>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3" name="Google Shape;18873;p39"/>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4" name="Google Shape;18874;p39"/>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5" name="Google Shape;18875;p39"/>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6" name="Google Shape;18876;p39"/>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7" name="Google Shape;18877;p39"/>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8" name="Google Shape;18878;p39"/>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79" name="Google Shape;18879;p39"/>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0" name="Google Shape;18880;p39"/>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1" name="Google Shape;18881;p39"/>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2" name="Google Shape;18882;p39"/>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3" name="Google Shape;18883;p39"/>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18884" name="Google Shape;18884;p39"/>
            <p:cNvSpPr/>
            <p:nvPr/>
          </p:nvSpPr>
          <p:spPr>
            <a:xfrm>
              <a:off x="-90074" y="2009775"/>
              <a:ext cx="1286780" cy="2562428"/>
            </a:xfrm>
            <a:custGeom>
              <a:avLst/>
              <a:gdLst/>
              <a:ahLst/>
              <a:cxnLst/>
              <a:rect l="l" t="t" r="r" b="b"/>
              <a:pathLst>
                <a:path w="61166" h="130970" extrusionOk="0">
                  <a:moveTo>
                    <a:pt x="0" y="4945"/>
                  </a:moveTo>
                  <a:cubicBezTo>
                    <a:pt x="3629" y="-1100"/>
                    <a:pt x="14862" y="-982"/>
                    <a:pt x="21007" y="2474"/>
                  </a:cubicBezTo>
                  <a:cubicBezTo>
                    <a:pt x="29222" y="7094"/>
                    <a:pt x="35824" y="16574"/>
                    <a:pt x="36761" y="25952"/>
                  </a:cubicBezTo>
                  <a:cubicBezTo>
                    <a:pt x="39604" y="54420"/>
                    <a:pt x="17847" y="82376"/>
                    <a:pt x="22551" y="110596"/>
                  </a:cubicBezTo>
                  <a:cubicBezTo>
                    <a:pt x="24060" y="119650"/>
                    <a:pt x="32356" y="129081"/>
                    <a:pt x="41395" y="130675"/>
                  </a:cubicBezTo>
                  <a:cubicBezTo>
                    <a:pt x="48085" y="131855"/>
                    <a:pt x="54721" y="127881"/>
                    <a:pt x="61166" y="125733"/>
                  </a:cubicBezTo>
                </a:path>
              </a:pathLst>
            </a:custGeom>
            <a:noFill/>
            <a:ln w="19050" cap="flat" cmpd="sng">
              <a:solidFill>
                <a:srgbClr val="D4DCFF"/>
              </a:solidFill>
              <a:prstDash val="solid"/>
              <a:round/>
              <a:headEnd type="none" w="med" len="med"/>
              <a:tailEnd type="none" w="med" len="med"/>
            </a:ln>
          </p:spPr>
        </p:sp>
        <p:grpSp>
          <p:nvGrpSpPr>
            <p:cNvPr id="18885" name="Google Shape;18885;p39"/>
            <p:cNvGrpSpPr/>
            <p:nvPr/>
          </p:nvGrpSpPr>
          <p:grpSpPr>
            <a:xfrm rot="-3625968">
              <a:off x="1041729" y="3912668"/>
              <a:ext cx="687114" cy="844725"/>
              <a:chOff x="5835100" y="1235925"/>
              <a:chExt cx="687175" cy="844800"/>
            </a:xfrm>
          </p:grpSpPr>
          <p:sp>
            <p:nvSpPr>
              <p:cNvPr id="18886" name="Google Shape;18886;p39"/>
              <p:cNvSpPr/>
              <p:nvPr/>
            </p:nvSpPr>
            <p:spPr>
              <a:xfrm>
                <a:off x="5901800" y="1460300"/>
                <a:ext cx="432850" cy="362750"/>
              </a:xfrm>
              <a:custGeom>
                <a:avLst/>
                <a:gdLst/>
                <a:ahLst/>
                <a:cxnLst/>
                <a:rect l="l" t="t" r="r" b="b"/>
                <a:pathLst>
                  <a:path w="17314" h="14510" extrusionOk="0">
                    <a:moveTo>
                      <a:pt x="4503" y="0"/>
                    </a:moveTo>
                    <a:cubicBezTo>
                      <a:pt x="3783" y="0"/>
                      <a:pt x="3090" y="354"/>
                      <a:pt x="2703" y="999"/>
                    </a:cubicBezTo>
                    <a:lnTo>
                      <a:pt x="635" y="4302"/>
                    </a:lnTo>
                    <a:cubicBezTo>
                      <a:pt x="1" y="5303"/>
                      <a:pt x="301" y="6670"/>
                      <a:pt x="1335" y="7304"/>
                    </a:cubicBezTo>
                    <a:lnTo>
                      <a:pt x="12977" y="14509"/>
                    </a:lnTo>
                    <a:lnTo>
                      <a:pt x="17313" y="7537"/>
                    </a:lnTo>
                    <a:lnTo>
                      <a:pt x="5672" y="332"/>
                    </a:lnTo>
                    <a:cubicBezTo>
                      <a:pt x="5305" y="107"/>
                      <a:pt x="4900" y="0"/>
                      <a:pt x="4503" y="0"/>
                    </a:cubicBezTo>
                    <a:close/>
                  </a:path>
                </a:pathLst>
              </a:custGeom>
              <a:solidFill>
                <a:srgbClr val="F1C98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7" name="Google Shape;18887;p39"/>
              <p:cNvSpPr/>
              <p:nvPr/>
            </p:nvSpPr>
            <p:spPr>
              <a:xfrm>
                <a:off x="6226200" y="1648725"/>
                <a:ext cx="168475" cy="193500"/>
              </a:xfrm>
              <a:custGeom>
                <a:avLst/>
                <a:gdLst/>
                <a:ahLst/>
                <a:cxnLst/>
                <a:rect l="l" t="t" r="r" b="b"/>
                <a:pathLst>
                  <a:path w="6739" h="7740" extrusionOk="0">
                    <a:moveTo>
                      <a:pt x="4337" y="0"/>
                    </a:moveTo>
                    <a:lnTo>
                      <a:pt x="2102" y="3570"/>
                    </a:lnTo>
                    <a:lnTo>
                      <a:pt x="1" y="6939"/>
                    </a:lnTo>
                    <a:lnTo>
                      <a:pt x="4137" y="7739"/>
                    </a:lnTo>
                    <a:lnTo>
                      <a:pt x="5438" y="5638"/>
                    </a:lnTo>
                    <a:lnTo>
                      <a:pt x="6739" y="3536"/>
                    </a:lnTo>
                    <a:lnTo>
                      <a:pt x="4337" y="0"/>
                    </a:ln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88" name="Google Shape;18888;p39"/>
              <p:cNvSpPr/>
              <p:nvPr/>
            </p:nvSpPr>
            <p:spPr>
              <a:xfrm>
                <a:off x="6356300" y="1753800"/>
                <a:ext cx="138450" cy="164300"/>
              </a:xfrm>
              <a:custGeom>
                <a:avLst/>
                <a:gdLst/>
                <a:ahLst/>
                <a:cxnLst/>
                <a:rect l="l" t="t" r="r" b="b"/>
                <a:pathLst>
                  <a:path w="5538" h="6572" extrusionOk="0">
                    <a:moveTo>
                      <a:pt x="2602" y="0"/>
                    </a:moveTo>
                    <a:lnTo>
                      <a:pt x="1368" y="2002"/>
                    </a:lnTo>
                    <a:lnTo>
                      <a:pt x="1302" y="2102"/>
                    </a:lnTo>
                    <a:lnTo>
                      <a:pt x="1" y="4204"/>
                    </a:lnTo>
                    <a:lnTo>
                      <a:pt x="1835" y="6572"/>
                    </a:lnTo>
                    <a:lnTo>
                      <a:pt x="3703" y="3603"/>
                    </a:lnTo>
                    <a:lnTo>
                      <a:pt x="3637" y="3536"/>
                    </a:lnTo>
                    <a:lnTo>
                      <a:pt x="3703" y="3570"/>
                    </a:lnTo>
                    <a:lnTo>
                      <a:pt x="5538" y="634"/>
                    </a:lnTo>
                    <a:lnTo>
                      <a:pt x="2602" y="0"/>
                    </a:ln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889" name="Google Shape;18889;p39"/>
              <p:cNvGrpSpPr/>
              <p:nvPr/>
            </p:nvGrpSpPr>
            <p:grpSpPr>
              <a:xfrm>
                <a:off x="5952675" y="1472150"/>
                <a:ext cx="569600" cy="420550"/>
                <a:chOff x="5952675" y="1472150"/>
                <a:chExt cx="569600" cy="420550"/>
              </a:xfrm>
            </p:grpSpPr>
            <p:sp>
              <p:nvSpPr>
                <p:cNvPr id="18890" name="Google Shape;18890;p39"/>
                <p:cNvSpPr/>
                <p:nvPr/>
              </p:nvSpPr>
              <p:spPr>
                <a:xfrm>
                  <a:off x="6448875" y="1843025"/>
                  <a:ext cx="55900" cy="35900"/>
                </a:xfrm>
                <a:custGeom>
                  <a:avLst/>
                  <a:gdLst/>
                  <a:ahLst/>
                  <a:cxnLst/>
                  <a:rect l="l" t="t" r="r" b="b"/>
                  <a:pathLst>
                    <a:path w="2236" h="1436" fill="none" extrusionOk="0">
                      <a:moveTo>
                        <a:pt x="0" y="1"/>
                      </a:moveTo>
                      <a:lnTo>
                        <a:pt x="2235" y="1435"/>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891" name="Google Shape;18891;p39"/>
                <p:cNvGrpSpPr/>
                <p:nvPr/>
              </p:nvGrpSpPr>
              <p:grpSpPr>
                <a:xfrm>
                  <a:off x="5952675" y="1472150"/>
                  <a:ext cx="569600" cy="420550"/>
                  <a:chOff x="5952675" y="1472150"/>
                  <a:chExt cx="569600" cy="420550"/>
                </a:xfrm>
              </p:grpSpPr>
              <p:sp>
                <p:nvSpPr>
                  <p:cNvPr id="18892" name="Google Shape;18892;p39"/>
                  <p:cNvSpPr/>
                  <p:nvPr/>
                </p:nvSpPr>
                <p:spPr>
                  <a:xfrm>
                    <a:off x="6329625" y="1737125"/>
                    <a:ext cx="91750" cy="121775"/>
                  </a:xfrm>
                  <a:custGeom>
                    <a:avLst/>
                    <a:gdLst/>
                    <a:ahLst/>
                    <a:cxnLst/>
                    <a:rect l="l" t="t" r="r" b="b"/>
                    <a:pathLst>
                      <a:path w="3670" h="4871" extrusionOk="0">
                        <a:moveTo>
                          <a:pt x="2602" y="0"/>
                        </a:moveTo>
                        <a:lnTo>
                          <a:pt x="0" y="4203"/>
                        </a:lnTo>
                        <a:lnTo>
                          <a:pt x="1068" y="4871"/>
                        </a:lnTo>
                        <a:lnTo>
                          <a:pt x="3669" y="667"/>
                        </a:lnTo>
                        <a:lnTo>
                          <a:pt x="2602" y="0"/>
                        </a:ln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3" name="Google Shape;18893;p39"/>
                  <p:cNvSpPr/>
                  <p:nvPr/>
                </p:nvSpPr>
                <p:spPr>
                  <a:xfrm>
                    <a:off x="5952675" y="1472150"/>
                    <a:ext cx="145975" cy="211625"/>
                  </a:xfrm>
                  <a:custGeom>
                    <a:avLst/>
                    <a:gdLst/>
                    <a:ahLst/>
                    <a:cxnLst/>
                    <a:rect l="l" t="t" r="r" b="b"/>
                    <a:pathLst>
                      <a:path w="5839" h="8465" extrusionOk="0">
                        <a:moveTo>
                          <a:pt x="5196" y="1"/>
                        </a:moveTo>
                        <a:cubicBezTo>
                          <a:pt x="5016" y="1"/>
                          <a:pt x="4843" y="90"/>
                          <a:pt x="4737" y="259"/>
                        </a:cubicBezTo>
                        <a:lnTo>
                          <a:pt x="167" y="7631"/>
                        </a:lnTo>
                        <a:cubicBezTo>
                          <a:pt x="1" y="7897"/>
                          <a:pt x="67" y="8231"/>
                          <a:pt x="334" y="8398"/>
                        </a:cubicBezTo>
                        <a:cubicBezTo>
                          <a:pt x="412" y="8442"/>
                          <a:pt x="505" y="8464"/>
                          <a:pt x="599" y="8464"/>
                        </a:cubicBezTo>
                        <a:cubicBezTo>
                          <a:pt x="786" y="8464"/>
                          <a:pt x="979" y="8376"/>
                          <a:pt x="1068" y="8198"/>
                        </a:cubicBezTo>
                        <a:lnTo>
                          <a:pt x="5671" y="826"/>
                        </a:lnTo>
                        <a:cubicBezTo>
                          <a:pt x="5838" y="592"/>
                          <a:pt x="5738" y="225"/>
                          <a:pt x="5505" y="92"/>
                        </a:cubicBezTo>
                        <a:cubicBezTo>
                          <a:pt x="5407" y="31"/>
                          <a:pt x="5300" y="1"/>
                          <a:pt x="5196"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4" name="Google Shape;18894;p39"/>
                  <p:cNvSpPr/>
                  <p:nvPr/>
                </p:nvSpPr>
                <p:spPr>
                  <a:xfrm>
                    <a:off x="6477950" y="1857975"/>
                    <a:ext cx="44325" cy="34725"/>
                  </a:xfrm>
                  <a:custGeom>
                    <a:avLst/>
                    <a:gdLst/>
                    <a:ahLst/>
                    <a:cxnLst/>
                    <a:rect l="l" t="t" r="r" b="b"/>
                    <a:pathLst>
                      <a:path w="1773" h="1389" extrusionOk="0">
                        <a:moveTo>
                          <a:pt x="879" y="1"/>
                        </a:moveTo>
                        <a:cubicBezTo>
                          <a:pt x="652" y="1"/>
                          <a:pt x="436" y="119"/>
                          <a:pt x="305" y="337"/>
                        </a:cubicBezTo>
                        <a:cubicBezTo>
                          <a:pt x="1" y="793"/>
                          <a:pt x="362" y="1388"/>
                          <a:pt x="884" y="1388"/>
                        </a:cubicBezTo>
                        <a:cubicBezTo>
                          <a:pt x="934" y="1388"/>
                          <a:pt x="986" y="1383"/>
                          <a:pt x="1039" y="1371"/>
                        </a:cubicBezTo>
                        <a:cubicBezTo>
                          <a:pt x="1639" y="1204"/>
                          <a:pt x="1773" y="403"/>
                          <a:pt x="1239" y="103"/>
                        </a:cubicBezTo>
                        <a:cubicBezTo>
                          <a:pt x="1123" y="34"/>
                          <a:pt x="1000" y="1"/>
                          <a:pt x="879"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8895" name="Google Shape;18895;p39"/>
              <p:cNvGrpSpPr/>
              <p:nvPr/>
            </p:nvGrpSpPr>
            <p:grpSpPr>
              <a:xfrm>
                <a:off x="5835100" y="1235925"/>
                <a:ext cx="640475" cy="844800"/>
                <a:chOff x="5835100" y="1235925"/>
                <a:chExt cx="640475" cy="844800"/>
              </a:xfrm>
            </p:grpSpPr>
            <p:grpSp>
              <p:nvGrpSpPr>
                <p:cNvPr id="18896" name="Google Shape;18896;p39"/>
                <p:cNvGrpSpPr/>
                <p:nvPr/>
              </p:nvGrpSpPr>
              <p:grpSpPr>
                <a:xfrm>
                  <a:off x="6139475" y="1235925"/>
                  <a:ext cx="336100" cy="354450"/>
                  <a:chOff x="6139475" y="1235925"/>
                  <a:chExt cx="336100" cy="354450"/>
                </a:xfrm>
              </p:grpSpPr>
              <p:sp>
                <p:nvSpPr>
                  <p:cNvPr id="18897" name="Google Shape;18897;p39"/>
                  <p:cNvSpPr/>
                  <p:nvPr/>
                </p:nvSpPr>
                <p:spPr>
                  <a:xfrm>
                    <a:off x="6139475" y="1235925"/>
                    <a:ext cx="336100" cy="354450"/>
                  </a:xfrm>
                  <a:custGeom>
                    <a:avLst/>
                    <a:gdLst/>
                    <a:ahLst/>
                    <a:cxnLst/>
                    <a:rect l="l" t="t" r="r" b="b"/>
                    <a:pathLst>
                      <a:path w="13444" h="14178" fill="none" extrusionOk="0">
                        <a:moveTo>
                          <a:pt x="7373" y="14111"/>
                        </a:moveTo>
                        <a:cubicBezTo>
                          <a:pt x="7473" y="14177"/>
                          <a:pt x="7573" y="14144"/>
                          <a:pt x="7640" y="14077"/>
                        </a:cubicBezTo>
                        <a:lnTo>
                          <a:pt x="13410" y="4804"/>
                        </a:lnTo>
                        <a:cubicBezTo>
                          <a:pt x="13444" y="4704"/>
                          <a:pt x="13410" y="4604"/>
                          <a:pt x="13310" y="4537"/>
                        </a:cubicBezTo>
                        <a:lnTo>
                          <a:pt x="6072" y="34"/>
                        </a:lnTo>
                        <a:cubicBezTo>
                          <a:pt x="6005" y="1"/>
                          <a:pt x="5872" y="1"/>
                          <a:pt x="5805" y="101"/>
                        </a:cubicBezTo>
                        <a:lnTo>
                          <a:pt x="67" y="9341"/>
                        </a:lnTo>
                        <a:cubicBezTo>
                          <a:pt x="1" y="9441"/>
                          <a:pt x="34" y="9574"/>
                          <a:pt x="134" y="9608"/>
                        </a:cubicBezTo>
                        <a:close/>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8" name="Google Shape;18898;p39"/>
                  <p:cNvSpPr/>
                  <p:nvPr/>
                </p:nvSpPr>
                <p:spPr>
                  <a:xfrm>
                    <a:off x="6172825" y="1255950"/>
                    <a:ext cx="148475" cy="238525"/>
                  </a:xfrm>
                  <a:custGeom>
                    <a:avLst/>
                    <a:gdLst/>
                    <a:ahLst/>
                    <a:cxnLst/>
                    <a:rect l="l" t="t" r="r" b="b"/>
                    <a:pathLst>
                      <a:path w="5939" h="9541" fill="none" extrusionOk="0">
                        <a:moveTo>
                          <a:pt x="5939" y="0"/>
                        </a:moveTo>
                        <a:lnTo>
                          <a:pt x="1" y="954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99" name="Google Shape;18899;p39"/>
                  <p:cNvSpPr/>
                  <p:nvPr/>
                </p:nvSpPr>
                <p:spPr>
                  <a:xfrm>
                    <a:off x="6210375" y="1279300"/>
                    <a:ext cx="148450" cy="238525"/>
                  </a:xfrm>
                  <a:custGeom>
                    <a:avLst/>
                    <a:gdLst/>
                    <a:ahLst/>
                    <a:cxnLst/>
                    <a:rect l="l" t="t" r="r" b="b"/>
                    <a:pathLst>
                      <a:path w="5938" h="9541" fill="none" extrusionOk="0">
                        <a:moveTo>
                          <a:pt x="5938" y="0"/>
                        </a:moveTo>
                        <a:lnTo>
                          <a:pt x="0" y="954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0" name="Google Shape;18900;p39"/>
                  <p:cNvSpPr/>
                  <p:nvPr/>
                </p:nvSpPr>
                <p:spPr>
                  <a:xfrm>
                    <a:off x="6247900" y="1302650"/>
                    <a:ext cx="148450" cy="238525"/>
                  </a:xfrm>
                  <a:custGeom>
                    <a:avLst/>
                    <a:gdLst/>
                    <a:ahLst/>
                    <a:cxnLst/>
                    <a:rect l="l" t="t" r="r" b="b"/>
                    <a:pathLst>
                      <a:path w="5938" h="9541" fill="none" extrusionOk="0">
                        <a:moveTo>
                          <a:pt x="5938" y="0"/>
                        </a:moveTo>
                        <a:lnTo>
                          <a:pt x="0" y="954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1" name="Google Shape;18901;p39"/>
                  <p:cNvSpPr/>
                  <p:nvPr/>
                </p:nvSpPr>
                <p:spPr>
                  <a:xfrm>
                    <a:off x="6285425" y="1326000"/>
                    <a:ext cx="148450" cy="238525"/>
                  </a:xfrm>
                  <a:custGeom>
                    <a:avLst/>
                    <a:gdLst/>
                    <a:ahLst/>
                    <a:cxnLst/>
                    <a:rect l="l" t="t" r="r" b="b"/>
                    <a:pathLst>
                      <a:path w="5938" h="9541" fill="none" extrusionOk="0">
                        <a:moveTo>
                          <a:pt x="5938" y="0"/>
                        </a:moveTo>
                        <a:lnTo>
                          <a:pt x="0" y="954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2" name="Google Shape;18902;p39"/>
                  <p:cNvSpPr/>
                  <p:nvPr/>
                </p:nvSpPr>
                <p:spPr>
                  <a:xfrm>
                    <a:off x="6262075" y="1275125"/>
                    <a:ext cx="189325" cy="117600"/>
                  </a:xfrm>
                  <a:custGeom>
                    <a:avLst/>
                    <a:gdLst/>
                    <a:ahLst/>
                    <a:cxnLst/>
                    <a:rect l="l" t="t" r="r" b="b"/>
                    <a:pathLst>
                      <a:path w="7573" h="4704" fill="none" extrusionOk="0">
                        <a:moveTo>
                          <a:pt x="0" y="0"/>
                        </a:moveTo>
                        <a:lnTo>
                          <a:pt x="7572" y="4704"/>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3" name="Google Shape;18903;p39"/>
                  <p:cNvSpPr/>
                  <p:nvPr/>
                </p:nvSpPr>
                <p:spPr>
                  <a:xfrm>
                    <a:off x="6237050" y="1315150"/>
                    <a:ext cx="190150" cy="117600"/>
                  </a:xfrm>
                  <a:custGeom>
                    <a:avLst/>
                    <a:gdLst/>
                    <a:ahLst/>
                    <a:cxnLst/>
                    <a:rect l="l" t="t" r="r" b="b"/>
                    <a:pathLst>
                      <a:path w="7606" h="4704" fill="none" extrusionOk="0">
                        <a:moveTo>
                          <a:pt x="0" y="1"/>
                        </a:moveTo>
                        <a:lnTo>
                          <a:pt x="7606" y="4704"/>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4" name="Google Shape;18904;p39"/>
                  <p:cNvSpPr/>
                  <p:nvPr/>
                </p:nvSpPr>
                <p:spPr>
                  <a:xfrm>
                    <a:off x="6212875" y="1354350"/>
                    <a:ext cx="189325" cy="118450"/>
                  </a:xfrm>
                  <a:custGeom>
                    <a:avLst/>
                    <a:gdLst/>
                    <a:ahLst/>
                    <a:cxnLst/>
                    <a:rect l="l" t="t" r="r" b="b"/>
                    <a:pathLst>
                      <a:path w="7573" h="4738" fill="none" extrusionOk="0">
                        <a:moveTo>
                          <a:pt x="0" y="0"/>
                        </a:moveTo>
                        <a:lnTo>
                          <a:pt x="7572" y="4737"/>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5" name="Google Shape;18905;p39"/>
                  <p:cNvSpPr/>
                  <p:nvPr/>
                </p:nvSpPr>
                <p:spPr>
                  <a:xfrm>
                    <a:off x="6187850" y="1394375"/>
                    <a:ext cx="190150" cy="117600"/>
                  </a:xfrm>
                  <a:custGeom>
                    <a:avLst/>
                    <a:gdLst/>
                    <a:ahLst/>
                    <a:cxnLst/>
                    <a:rect l="l" t="t" r="r" b="b"/>
                    <a:pathLst>
                      <a:path w="7606" h="4704" fill="none" extrusionOk="0">
                        <a:moveTo>
                          <a:pt x="0" y="1"/>
                        </a:moveTo>
                        <a:lnTo>
                          <a:pt x="7606" y="4704"/>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6" name="Google Shape;18906;p39"/>
                  <p:cNvSpPr/>
                  <p:nvPr/>
                </p:nvSpPr>
                <p:spPr>
                  <a:xfrm>
                    <a:off x="6162825" y="1434400"/>
                    <a:ext cx="190175" cy="117625"/>
                  </a:xfrm>
                  <a:custGeom>
                    <a:avLst/>
                    <a:gdLst/>
                    <a:ahLst/>
                    <a:cxnLst/>
                    <a:rect l="l" t="t" r="r" b="b"/>
                    <a:pathLst>
                      <a:path w="7607" h="4705" fill="none" extrusionOk="0">
                        <a:moveTo>
                          <a:pt x="1" y="1"/>
                        </a:moveTo>
                        <a:lnTo>
                          <a:pt x="7606" y="4704"/>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07" name="Google Shape;18907;p39"/>
                  <p:cNvSpPr/>
                  <p:nvPr/>
                </p:nvSpPr>
                <p:spPr>
                  <a:xfrm>
                    <a:off x="6201200" y="1526975"/>
                    <a:ext cx="24200" cy="39225"/>
                  </a:xfrm>
                  <a:custGeom>
                    <a:avLst/>
                    <a:gdLst/>
                    <a:ahLst/>
                    <a:cxnLst/>
                    <a:rect l="l" t="t" r="r" b="b"/>
                    <a:pathLst>
                      <a:path w="968" h="1569" fill="none" extrusionOk="0">
                        <a:moveTo>
                          <a:pt x="967" y="0"/>
                        </a:moveTo>
                        <a:lnTo>
                          <a:pt x="0" y="1568"/>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08" name="Google Shape;18908;p39"/>
                <p:cNvGrpSpPr/>
                <p:nvPr/>
              </p:nvGrpSpPr>
              <p:grpSpPr>
                <a:xfrm>
                  <a:off x="5835100" y="1726275"/>
                  <a:ext cx="336100" cy="354450"/>
                  <a:chOff x="5835100" y="1726275"/>
                  <a:chExt cx="336100" cy="354450"/>
                </a:xfrm>
              </p:grpSpPr>
              <p:sp>
                <p:nvSpPr>
                  <p:cNvPr id="18909" name="Google Shape;18909;p39"/>
                  <p:cNvSpPr/>
                  <p:nvPr/>
                </p:nvSpPr>
                <p:spPr>
                  <a:xfrm>
                    <a:off x="5835100" y="1726275"/>
                    <a:ext cx="336100" cy="354450"/>
                  </a:xfrm>
                  <a:custGeom>
                    <a:avLst/>
                    <a:gdLst/>
                    <a:ahLst/>
                    <a:cxnLst/>
                    <a:rect l="l" t="t" r="r" b="b"/>
                    <a:pathLst>
                      <a:path w="13444" h="14178" fill="none" extrusionOk="0">
                        <a:moveTo>
                          <a:pt x="13310" y="4571"/>
                        </a:moveTo>
                        <a:cubicBezTo>
                          <a:pt x="13410" y="4604"/>
                          <a:pt x="13443" y="4737"/>
                          <a:pt x="13410" y="4838"/>
                        </a:cubicBezTo>
                        <a:lnTo>
                          <a:pt x="7639" y="14077"/>
                        </a:lnTo>
                        <a:cubicBezTo>
                          <a:pt x="7572" y="14178"/>
                          <a:pt x="7472" y="14178"/>
                          <a:pt x="7372" y="14144"/>
                        </a:cubicBezTo>
                        <a:lnTo>
                          <a:pt x="134" y="9641"/>
                        </a:lnTo>
                        <a:cubicBezTo>
                          <a:pt x="34" y="9574"/>
                          <a:pt x="0" y="9474"/>
                          <a:pt x="67" y="9374"/>
                        </a:cubicBezTo>
                        <a:lnTo>
                          <a:pt x="5804" y="101"/>
                        </a:lnTo>
                        <a:cubicBezTo>
                          <a:pt x="5871" y="34"/>
                          <a:pt x="5971" y="1"/>
                          <a:pt x="6071" y="67"/>
                        </a:cubicBezTo>
                        <a:close/>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0" name="Google Shape;18910;p39"/>
                  <p:cNvSpPr/>
                  <p:nvPr/>
                </p:nvSpPr>
                <p:spPr>
                  <a:xfrm>
                    <a:off x="5868450" y="1746300"/>
                    <a:ext cx="147625" cy="239350"/>
                  </a:xfrm>
                  <a:custGeom>
                    <a:avLst/>
                    <a:gdLst/>
                    <a:ahLst/>
                    <a:cxnLst/>
                    <a:rect l="l" t="t" r="r" b="b"/>
                    <a:pathLst>
                      <a:path w="5905" h="9574" fill="none" extrusionOk="0">
                        <a:moveTo>
                          <a:pt x="1" y="9574"/>
                        </a:moveTo>
                        <a:lnTo>
                          <a:pt x="5905" y="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1" name="Google Shape;18911;p39"/>
                  <p:cNvSpPr/>
                  <p:nvPr/>
                </p:nvSpPr>
                <p:spPr>
                  <a:xfrm>
                    <a:off x="5905975" y="1769650"/>
                    <a:ext cx="148475" cy="239350"/>
                  </a:xfrm>
                  <a:custGeom>
                    <a:avLst/>
                    <a:gdLst/>
                    <a:ahLst/>
                    <a:cxnLst/>
                    <a:rect l="l" t="t" r="r" b="b"/>
                    <a:pathLst>
                      <a:path w="5939" h="9574" fill="none" extrusionOk="0">
                        <a:moveTo>
                          <a:pt x="1" y="9574"/>
                        </a:moveTo>
                        <a:lnTo>
                          <a:pt x="5938" y="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2" name="Google Shape;18912;p39"/>
                  <p:cNvSpPr/>
                  <p:nvPr/>
                </p:nvSpPr>
                <p:spPr>
                  <a:xfrm>
                    <a:off x="5943500" y="1793000"/>
                    <a:ext cx="148475" cy="239350"/>
                  </a:xfrm>
                  <a:custGeom>
                    <a:avLst/>
                    <a:gdLst/>
                    <a:ahLst/>
                    <a:cxnLst/>
                    <a:rect l="l" t="t" r="r" b="b"/>
                    <a:pathLst>
                      <a:path w="5939" h="9574" fill="none" extrusionOk="0">
                        <a:moveTo>
                          <a:pt x="1" y="9574"/>
                        </a:moveTo>
                        <a:lnTo>
                          <a:pt x="5938" y="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3" name="Google Shape;18913;p39"/>
                  <p:cNvSpPr/>
                  <p:nvPr/>
                </p:nvSpPr>
                <p:spPr>
                  <a:xfrm>
                    <a:off x="5981025" y="1816350"/>
                    <a:ext cx="148475" cy="239350"/>
                  </a:xfrm>
                  <a:custGeom>
                    <a:avLst/>
                    <a:gdLst/>
                    <a:ahLst/>
                    <a:cxnLst/>
                    <a:rect l="l" t="t" r="r" b="b"/>
                    <a:pathLst>
                      <a:path w="5939" h="9574" fill="none" extrusionOk="0">
                        <a:moveTo>
                          <a:pt x="1" y="9574"/>
                        </a:moveTo>
                        <a:lnTo>
                          <a:pt x="5938" y="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4" name="Google Shape;18914;p39"/>
                  <p:cNvSpPr/>
                  <p:nvPr/>
                </p:nvSpPr>
                <p:spPr>
                  <a:xfrm>
                    <a:off x="5859275" y="1923100"/>
                    <a:ext cx="190175" cy="118425"/>
                  </a:xfrm>
                  <a:custGeom>
                    <a:avLst/>
                    <a:gdLst/>
                    <a:ahLst/>
                    <a:cxnLst/>
                    <a:rect l="l" t="t" r="r" b="b"/>
                    <a:pathLst>
                      <a:path w="7607" h="4737" fill="none" extrusionOk="0">
                        <a:moveTo>
                          <a:pt x="1" y="0"/>
                        </a:moveTo>
                        <a:lnTo>
                          <a:pt x="7606" y="4737"/>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5" name="Google Shape;18915;p39"/>
                  <p:cNvSpPr/>
                  <p:nvPr/>
                </p:nvSpPr>
                <p:spPr>
                  <a:xfrm>
                    <a:off x="5884300" y="1883900"/>
                    <a:ext cx="189325" cy="117600"/>
                  </a:xfrm>
                  <a:custGeom>
                    <a:avLst/>
                    <a:gdLst/>
                    <a:ahLst/>
                    <a:cxnLst/>
                    <a:rect l="l" t="t" r="r" b="b"/>
                    <a:pathLst>
                      <a:path w="7573" h="4704" fill="none" extrusionOk="0">
                        <a:moveTo>
                          <a:pt x="0" y="0"/>
                        </a:moveTo>
                        <a:lnTo>
                          <a:pt x="7572" y="4704"/>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6" name="Google Shape;18916;p39"/>
                  <p:cNvSpPr/>
                  <p:nvPr/>
                </p:nvSpPr>
                <p:spPr>
                  <a:xfrm>
                    <a:off x="5908475" y="1843875"/>
                    <a:ext cx="190175" cy="118425"/>
                  </a:xfrm>
                  <a:custGeom>
                    <a:avLst/>
                    <a:gdLst/>
                    <a:ahLst/>
                    <a:cxnLst/>
                    <a:rect l="l" t="t" r="r" b="b"/>
                    <a:pathLst>
                      <a:path w="7607" h="4737" fill="none" extrusionOk="0">
                        <a:moveTo>
                          <a:pt x="1" y="0"/>
                        </a:moveTo>
                        <a:lnTo>
                          <a:pt x="7606" y="4737"/>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7" name="Google Shape;18917;p39"/>
                  <p:cNvSpPr/>
                  <p:nvPr/>
                </p:nvSpPr>
                <p:spPr>
                  <a:xfrm>
                    <a:off x="5933500" y="1803825"/>
                    <a:ext cx="189325" cy="118450"/>
                  </a:xfrm>
                  <a:custGeom>
                    <a:avLst/>
                    <a:gdLst/>
                    <a:ahLst/>
                    <a:cxnLst/>
                    <a:rect l="l" t="t" r="r" b="b"/>
                    <a:pathLst>
                      <a:path w="7573" h="4738" fill="none" extrusionOk="0">
                        <a:moveTo>
                          <a:pt x="0" y="1"/>
                        </a:moveTo>
                        <a:lnTo>
                          <a:pt x="7573" y="4738"/>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8" name="Google Shape;18918;p39"/>
                  <p:cNvSpPr/>
                  <p:nvPr/>
                </p:nvSpPr>
                <p:spPr>
                  <a:xfrm>
                    <a:off x="5957675" y="1764650"/>
                    <a:ext cx="190175" cy="117600"/>
                  </a:xfrm>
                  <a:custGeom>
                    <a:avLst/>
                    <a:gdLst/>
                    <a:ahLst/>
                    <a:cxnLst/>
                    <a:rect l="l" t="t" r="r" b="b"/>
                    <a:pathLst>
                      <a:path w="7607" h="4704" fill="none" extrusionOk="0">
                        <a:moveTo>
                          <a:pt x="1" y="0"/>
                        </a:moveTo>
                        <a:lnTo>
                          <a:pt x="7606" y="4704"/>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19" name="Google Shape;18919;p39"/>
                  <p:cNvSpPr/>
                  <p:nvPr/>
                </p:nvSpPr>
                <p:spPr>
                  <a:xfrm>
                    <a:off x="6068600" y="1739625"/>
                    <a:ext cx="24200" cy="39225"/>
                  </a:xfrm>
                  <a:custGeom>
                    <a:avLst/>
                    <a:gdLst/>
                    <a:ahLst/>
                    <a:cxnLst/>
                    <a:rect l="l" t="t" r="r" b="b"/>
                    <a:pathLst>
                      <a:path w="968" h="1569" fill="none" extrusionOk="0">
                        <a:moveTo>
                          <a:pt x="0" y="1568"/>
                        </a:moveTo>
                        <a:lnTo>
                          <a:pt x="968" y="0"/>
                        </a:lnTo>
                      </a:path>
                    </a:pathLst>
                  </a:custGeom>
                  <a:noFill/>
                  <a:ln w="10850" cap="flat" cmpd="sng">
                    <a:solidFill>
                      <a:srgbClr val="E7A662"/>
                    </a:solidFill>
                    <a:prstDash val="solid"/>
                    <a:miter lim="33357"/>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8920" name="Google Shape;18920;p39"/>
              <p:cNvSpPr/>
              <p:nvPr/>
            </p:nvSpPr>
            <p:spPr>
              <a:xfrm>
                <a:off x="6019400" y="1659525"/>
                <a:ext cx="113425" cy="73475"/>
              </a:xfrm>
              <a:custGeom>
                <a:avLst/>
                <a:gdLst/>
                <a:ahLst/>
                <a:cxnLst/>
                <a:rect l="l" t="t" r="r" b="b"/>
                <a:pathLst>
                  <a:path w="4537" h="2939" extrusionOk="0">
                    <a:moveTo>
                      <a:pt x="286" y="1"/>
                    </a:moveTo>
                    <a:cubicBezTo>
                      <a:pt x="214" y="1"/>
                      <a:pt x="143" y="38"/>
                      <a:pt x="100" y="102"/>
                    </a:cubicBezTo>
                    <a:cubicBezTo>
                      <a:pt x="0" y="236"/>
                      <a:pt x="34" y="369"/>
                      <a:pt x="167" y="436"/>
                    </a:cubicBezTo>
                    <a:lnTo>
                      <a:pt x="4137" y="2904"/>
                    </a:lnTo>
                    <a:cubicBezTo>
                      <a:pt x="4172" y="2928"/>
                      <a:pt x="4212" y="2939"/>
                      <a:pt x="4253" y="2939"/>
                    </a:cubicBezTo>
                    <a:cubicBezTo>
                      <a:pt x="4327" y="2939"/>
                      <a:pt x="4406" y="2902"/>
                      <a:pt x="4470" y="2837"/>
                    </a:cubicBezTo>
                    <a:cubicBezTo>
                      <a:pt x="4537" y="2704"/>
                      <a:pt x="4503" y="2571"/>
                      <a:pt x="4370" y="2504"/>
                    </a:cubicBezTo>
                    <a:lnTo>
                      <a:pt x="401" y="35"/>
                    </a:lnTo>
                    <a:cubicBezTo>
                      <a:pt x="365" y="12"/>
                      <a:pt x="325" y="1"/>
                      <a:pt x="286" y="1"/>
                    </a:cubicBezTo>
                    <a:close/>
                  </a:path>
                </a:pathLst>
              </a:custGeom>
              <a:solidFill>
                <a:srgbClr val="141A2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2">
  <p:cSld name="CUSTOM_6_1">
    <p:spTree>
      <p:nvGrpSpPr>
        <p:cNvPr id="1" name="Shape 18921"/>
        <p:cNvGrpSpPr/>
        <p:nvPr/>
      </p:nvGrpSpPr>
      <p:grpSpPr>
        <a:xfrm>
          <a:off x="0" y="0"/>
          <a:ext cx="0" cy="0"/>
          <a:chOff x="0" y="0"/>
          <a:chExt cx="0" cy="0"/>
        </a:xfrm>
      </p:grpSpPr>
      <p:grpSp>
        <p:nvGrpSpPr>
          <p:cNvPr id="18922" name="Google Shape;18922;p40"/>
          <p:cNvGrpSpPr/>
          <p:nvPr/>
        </p:nvGrpSpPr>
        <p:grpSpPr>
          <a:xfrm>
            <a:off x="176625" y="110350"/>
            <a:ext cx="8790774" cy="4922811"/>
            <a:chOff x="131600" y="118425"/>
            <a:chExt cx="8790774" cy="4922811"/>
          </a:xfrm>
        </p:grpSpPr>
        <p:sp>
          <p:nvSpPr>
            <p:cNvPr id="18923" name="Google Shape;18923;p40"/>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924" name="Google Shape;18924;p40"/>
            <p:cNvGrpSpPr/>
            <p:nvPr/>
          </p:nvGrpSpPr>
          <p:grpSpPr>
            <a:xfrm>
              <a:off x="131600" y="1884558"/>
              <a:ext cx="2122449" cy="3112715"/>
              <a:chOff x="131600" y="1884558"/>
              <a:chExt cx="2122449" cy="3112715"/>
            </a:xfrm>
          </p:grpSpPr>
          <p:sp>
            <p:nvSpPr>
              <p:cNvPr id="18925" name="Google Shape;18925;p40"/>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6" name="Google Shape;18926;p40"/>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7" name="Google Shape;18927;p40"/>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8" name="Google Shape;18928;p40"/>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29" name="Google Shape;18929;p40"/>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0" name="Google Shape;18930;p40"/>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1" name="Google Shape;18931;p40"/>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2" name="Google Shape;18932;p40"/>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3" name="Google Shape;18933;p40"/>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4" name="Google Shape;18934;p40"/>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5" name="Google Shape;18935;p40"/>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6" name="Google Shape;18936;p40"/>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7" name="Google Shape;18937;p40"/>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8" name="Google Shape;18938;p40"/>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39" name="Google Shape;18939;p40"/>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0" name="Google Shape;18940;p40"/>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1" name="Google Shape;18941;p40"/>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2" name="Google Shape;18942;p40"/>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3" name="Google Shape;18943;p40"/>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4" name="Google Shape;18944;p40"/>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5" name="Google Shape;18945;p40"/>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6" name="Google Shape;18946;p40"/>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7" name="Google Shape;18947;p40"/>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8" name="Google Shape;18948;p40"/>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49" name="Google Shape;18949;p40"/>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50" name="Google Shape;18950;p40"/>
            <p:cNvGrpSpPr/>
            <p:nvPr/>
          </p:nvGrpSpPr>
          <p:grpSpPr>
            <a:xfrm flipH="1">
              <a:off x="2342550" y="2567965"/>
              <a:ext cx="3964145" cy="1455821"/>
              <a:chOff x="3233388" y="140740"/>
              <a:chExt cx="3964145" cy="1455821"/>
            </a:xfrm>
          </p:grpSpPr>
          <p:sp>
            <p:nvSpPr>
              <p:cNvPr id="18951" name="Google Shape;18951;p40"/>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2" name="Google Shape;18952;p40"/>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3" name="Google Shape;18953;p40"/>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4" name="Google Shape;18954;p40"/>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5" name="Google Shape;18955;p40"/>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6" name="Google Shape;18956;p40"/>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7" name="Google Shape;18957;p40"/>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8" name="Google Shape;18958;p40"/>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59" name="Google Shape;18959;p40"/>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0" name="Google Shape;18960;p40"/>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1" name="Google Shape;18961;p40"/>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2" name="Google Shape;18962;p40"/>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3" name="Google Shape;18963;p40"/>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4" name="Google Shape;18964;p40"/>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5" name="Google Shape;18965;p40"/>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6" name="Google Shape;18966;p40"/>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7" name="Google Shape;18967;p40"/>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8" name="Google Shape;18968;p40"/>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69" name="Google Shape;18969;p40"/>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0" name="Google Shape;18970;p40"/>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1" name="Google Shape;18971;p40"/>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2" name="Google Shape;18972;p40"/>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3" name="Google Shape;18973;p40"/>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4" name="Google Shape;18974;p40"/>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5" name="Google Shape;18975;p40"/>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6" name="Google Shape;18976;p40"/>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977" name="Google Shape;18977;p40"/>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8" name="Google Shape;18978;p40"/>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79" name="Google Shape;18979;p40"/>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0" name="Google Shape;18980;p40"/>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1" name="Google Shape;18981;p40"/>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2" name="Google Shape;18982;p40"/>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3" name="Google Shape;18983;p40"/>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4" name="Google Shape;18984;p40"/>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5" name="Google Shape;18985;p40"/>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6" name="Google Shape;18986;p40"/>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7" name="Google Shape;18987;p40"/>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8" name="Google Shape;18988;p40"/>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89" name="Google Shape;18989;p40"/>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0" name="Google Shape;18990;p40"/>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1" name="Google Shape;18991;p40"/>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2" name="Google Shape;18992;p40"/>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3" name="Google Shape;18993;p40"/>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4" name="Google Shape;18994;p40"/>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5" name="Google Shape;18995;p40"/>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6" name="Google Shape;18996;p40"/>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7" name="Google Shape;18997;p40"/>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8" name="Google Shape;18998;p40"/>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99" name="Google Shape;18999;p40"/>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0" name="Google Shape;19000;p40"/>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1" name="Google Shape;19001;p40"/>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2" name="Google Shape;19002;p40"/>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3" name="Google Shape;19003;p40"/>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4" name="Google Shape;19004;p40"/>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5" name="Google Shape;19005;p40"/>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6" name="Google Shape;19006;p40"/>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7" name="Google Shape;19007;p40"/>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8" name="Google Shape;19008;p40"/>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09" name="Google Shape;19009;p40"/>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0" name="Google Shape;19010;p40"/>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1" name="Google Shape;19011;p40"/>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2" name="Google Shape;19012;p40"/>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3" name="Google Shape;19013;p40"/>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4" name="Google Shape;19014;p40"/>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5" name="Google Shape;19015;p40"/>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6" name="Google Shape;19016;p40"/>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7" name="Google Shape;19017;p40"/>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8" name="Google Shape;19018;p40"/>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19" name="Google Shape;19019;p40"/>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0" name="Google Shape;19020;p40"/>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1" name="Google Shape;19021;p40"/>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2" name="Google Shape;19022;p40"/>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3" name="Google Shape;19023;p40"/>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4" name="Google Shape;19024;p40"/>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5" name="Google Shape;19025;p40"/>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6" name="Google Shape;19026;p40"/>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7" name="Google Shape;19027;p40"/>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8" name="Google Shape;19028;p40"/>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29" name="Google Shape;19029;p40"/>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0" name="Google Shape;19030;p40"/>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1" name="Google Shape;19031;p40"/>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2" name="Google Shape;19032;p40"/>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3" name="Google Shape;19033;p40"/>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4" name="Google Shape;19034;p40"/>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5" name="Google Shape;19035;p40"/>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6" name="Google Shape;19036;p40"/>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7" name="Google Shape;19037;p40"/>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8" name="Google Shape;19038;p40"/>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39" name="Google Shape;19039;p40"/>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0" name="Google Shape;19040;p40"/>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1" name="Google Shape;19041;p40"/>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2" name="Google Shape;19042;p40"/>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3" name="Google Shape;19043;p40"/>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4" name="Google Shape;19044;p40"/>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5" name="Google Shape;19045;p40"/>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6" name="Google Shape;19046;p40"/>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7" name="Google Shape;19047;p40"/>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8" name="Google Shape;19048;p40"/>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49" name="Google Shape;19049;p40"/>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0" name="Google Shape;19050;p40"/>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1" name="Google Shape;19051;p40"/>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2" name="Google Shape;19052;p40"/>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3" name="Google Shape;19053;p40"/>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4" name="Google Shape;19054;p40"/>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5" name="Google Shape;19055;p40"/>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6" name="Google Shape;19056;p40"/>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7" name="Google Shape;19057;p40"/>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8" name="Google Shape;19058;p40"/>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59" name="Google Shape;19059;p40"/>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0" name="Google Shape;19060;p40"/>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1" name="Google Shape;19061;p40"/>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2" name="Google Shape;19062;p40"/>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3" name="Google Shape;19063;p40"/>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4" name="Google Shape;19064;p40"/>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5" name="Google Shape;19065;p40"/>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6" name="Google Shape;19066;p40"/>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7" name="Google Shape;19067;p40"/>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8" name="Google Shape;19068;p40"/>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69" name="Google Shape;19069;p40"/>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0" name="Google Shape;19070;p40"/>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1" name="Google Shape;19071;p40"/>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2" name="Google Shape;19072;p40"/>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3" name="Google Shape;19073;p40"/>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4" name="Google Shape;19074;p40"/>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5" name="Google Shape;19075;p40"/>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6" name="Google Shape;19076;p40"/>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077" name="Google Shape;19077;p40"/>
            <p:cNvGrpSpPr/>
            <p:nvPr/>
          </p:nvGrpSpPr>
          <p:grpSpPr>
            <a:xfrm rot="5400000">
              <a:off x="6199788" y="1372590"/>
              <a:ext cx="3964145" cy="1455821"/>
              <a:chOff x="3233388" y="140740"/>
              <a:chExt cx="3964145" cy="1455821"/>
            </a:xfrm>
          </p:grpSpPr>
          <p:sp>
            <p:nvSpPr>
              <p:cNvPr id="19078" name="Google Shape;19078;p40"/>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79" name="Google Shape;19079;p40"/>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0" name="Google Shape;19080;p40"/>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1" name="Google Shape;19081;p40"/>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2" name="Google Shape;19082;p40"/>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3" name="Google Shape;19083;p40"/>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4" name="Google Shape;19084;p40"/>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5" name="Google Shape;19085;p40"/>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6" name="Google Shape;19086;p40"/>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7" name="Google Shape;19087;p40"/>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8" name="Google Shape;19088;p40"/>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89" name="Google Shape;19089;p40"/>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0" name="Google Shape;19090;p40"/>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1" name="Google Shape;19091;p40"/>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2" name="Google Shape;19092;p40"/>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3" name="Google Shape;19093;p40"/>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4" name="Google Shape;19094;p40"/>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5" name="Google Shape;19095;p40"/>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6" name="Google Shape;19096;p40"/>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7" name="Google Shape;19097;p40"/>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8" name="Google Shape;19098;p40"/>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99" name="Google Shape;19099;p40"/>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0" name="Google Shape;19100;p40"/>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1" name="Google Shape;19101;p40"/>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2" name="Google Shape;19102;p40"/>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3" name="Google Shape;19103;p40"/>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104" name="Google Shape;19104;p40"/>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5" name="Google Shape;19105;p40"/>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6" name="Google Shape;19106;p40"/>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7" name="Google Shape;19107;p40"/>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08" name="Google Shape;19108;p40"/>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109" name="Google Shape;19109;p40"/>
            <p:cNvGrpSpPr/>
            <p:nvPr/>
          </p:nvGrpSpPr>
          <p:grpSpPr>
            <a:xfrm>
              <a:off x="234224" y="118425"/>
              <a:ext cx="3532446" cy="1609151"/>
              <a:chOff x="140599" y="118425"/>
              <a:chExt cx="3532446" cy="1609151"/>
            </a:xfrm>
          </p:grpSpPr>
          <p:sp>
            <p:nvSpPr>
              <p:cNvPr id="19110" name="Google Shape;19110;p40"/>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1" name="Google Shape;19111;p40"/>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2" name="Google Shape;19112;p40"/>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3" name="Google Shape;19113;p40"/>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4" name="Google Shape;19114;p40"/>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5" name="Google Shape;19115;p40"/>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6" name="Google Shape;19116;p40"/>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7" name="Google Shape;19117;p40"/>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8" name="Google Shape;19118;p40"/>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19" name="Google Shape;19119;p40"/>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0" name="Google Shape;19120;p40"/>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1" name="Google Shape;19121;p40"/>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2" name="Google Shape;19122;p40"/>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3" name="Google Shape;19123;p40"/>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4" name="Google Shape;19124;p40"/>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5" name="Google Shape;19125;p40"/>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6" name="Google Shape;19126;p40"/>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7" name="Google Shape;19127;p40"/>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8" name="Google Shape;19128;p40"/>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29" name="Google Shape;19129;p40"/>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0" name="Google Shape;19130;p40"/>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1" name="Google Shape;19131;p40"/>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2" name="Google Shape;19132;p40"/>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3" name="Google Shape;19133;p40"/>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4" name="Google Shape;19134;p40"/>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5" name="Google Shape;19135;p40"/>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136" name="Google Shape;19136;p40"/>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137" name="Google Shape;19137;p40"/>
            <p:cNvGrpSpPr/>
            <p:nvPr/>
          </p:nvGrpSpPr>
          <p:grpSpPr>
            <a:xfrm>
              <a:off x="3327013" y="140740"/>
              <a:ext cx="3964145" cy="1455821"/>
              <a:chOff x="3233388" y="140740"/>
              <a:chExt cx="3964145" cy="1455821"/>
            </a:xfrm>
          </p:grpSpPr>
          <p:sp>
            <p:nvSpPr>
              <p:cNvPr id="19138" name="Google Shape;19138;p40"/>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39" name="Google Shape;19139;p40"/>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0" name="Google Shape;19140;p40"/>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1" name="Google Shape;19141;p40"/>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2" name="Google Shape;19142;p40"/>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3" name="Google Shape;19143;p40"/>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4" name="Google Shape;19144;p40"/>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5" name="Google Shape;19145;p40"/>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6" name="Google Shape;19146;p40"/>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7" name="Google Shape;19147;p40"/>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8" name="Google Shape;19148;p40"/>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49" name="Google Shape;19149;p40"/>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0" name="Google Shape;19150;p40"/>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1" name="Google Shape;19151;p40"/>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2" name="Google Shape;19152;p40"/>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3" name="Google Shape;19153;p40"/>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4" name="Google Shape;19154;p40"/>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5" name="Google Shape;19155;p40"/>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6" name="Google Shape;19156;p40"/>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7" name="Google Shape;19157;p40"/>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8" name="Google Shape;19158;p40"/>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59" name="Google Shape;19159;p40"/>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0" name="Google Shape;19160;p40"/>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1" name="Google Shape;19161;p40"/>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2" name="Google Shape;19162;p40"/>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3" name="Google Shape;19163;p40"/>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164" name="Google Shape;19164;p40"/>
          <p:cNvGrpSpPr/>
          <p:nvPr/>
        </p:nvGrpSpPr>
        <p:grpSpPr>
          <a:xfrm>
            <a:off x="-706730" y="-247937"/>
            <a:ext cx="3399044" cy="3421986"/>
            <a:chOff x="-706730" y="-247937"/>
            <a:chExt cx="3399044" cy="3421986"/>
          </a:xfrm>
        </p:grpSpPr>
        <p:grpSp>
          <p:nvGrpSpPr>
            <p:cNvPr id="19165" name="Google Shape;19165;p40"/>
            <p:cNvGrpSpPr/>
            <p:nvPr/>
          </p:nvGrpSpPr>
          <p:grpSpPr>
            <a:xfrm>
              <a:off x="-706730" y="-247937"/>
              <a:ext cx="3399044" cy="3421986"/>
              <a:chOff x="-513630" y="-410112"/>
              <a:chExt cx="3399044" cy="3421986"/>
            </a:xfrm>
          </p:grpSpPr>
          <p:grpSp>
            <p:nvGrpSpPr>
              <p:cNvPr id="19166" name="Google Shape;19166;p40"/>
              <p:cNvGrpSpPr/>
              <p:nvPr/>
            </p:nvGrpSpPr>
            <p:grpSpPr>
              <a:xfrm>
                <a:off x="-289105" y="-410112"/>
                <a:ext cx="3174520" cy="3421986"/>
                <a:chOff x="-289105" y="-410112"/>
                <a:chExt cx="3174520" cy="3421986"/>
              </a:xfrm>
            </p:grpSpPr>
            <p:grpSp>
              <p:nvGrpSpPr>
                <p:cNvPr id="19167" name="Google Shape;19167;p40"/>
                <p:cNvGrpSpPr/>
                <p:nvPr/>
              </p:nvGrpSpPr>
              <p:grpSpPr>
                <a:xfrm rot="-2528748" flipH="1">
                  <a:off x="1139937" y="1544051"/>
                  <a:ext cx="1240758" cy="665148"/>
                  <a:chOff x="5206900" y="826150"/>
                  <a:chExt cx="599275" cy="321250"/>
                </a:xfrm>
              </p:grpSpPr>
              <p:sp>
                <p:nvSpPr>
                  <p:cNvPr id="19168" name="Google Shape;19168;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69" name="Google Shape;19169;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0" name="Google Shape;19170;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1" name="Google Shape;19171;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2" name="Google Shape;19172;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3" name="Google Shape;19173;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4" name="Google Shape;19174;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5" name="Google Shape;19175;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6" name="Google Shape;19176;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7" name="Google Shape;19177;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8" name="Google Shape;19178;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79" name="Google Shape;19179;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0" name="Google Shape;19180;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1" name="Google Shape;19181;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82" name="Google Shape;19182;p40"/>
                <p:cNvGrpSpPr/>
                <p:nvPr/>
              </p:nvGrpSpPr>
              <p:grpSpPr>
                <a:xfrm rot="1033525" flipH="1">
                  <a:off x="1574028" y="81642"/>
                  <a:ext cx="1240716" cy="665175"/>
                  <a:chOff x="5206900" y="826150"/>
                  <a:chExt cx="599275" cy="321250"/>
                </a:xfrm>
              </p:grpSpPr>
              <p:sp>
                <p:nvSpPr>
                  <p:cNvPr id="19183" name="Google Shape;19183;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4" name="Google Shape;19184;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5" name="Google Shape;19185;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6" name="Google Shape;19186;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7" name="Google Shape;19187;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8" name="Google Shape;19188;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89" name="Google Shape;19189;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0" name="Google Shape;19190;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1" name="Google Shape;19191;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2" name="Google Shape;19192;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3" name="Google Shape;19193;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4" name="Google Shape;19194;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5" name="Google Shape;19195;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6" name="Google Shape;19196;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197" name="Google Shape;19197;p40"/>
                <p:cNvGrpSpPr/>
                <p:nvPr/>
              </p:nvGrpSpPr>
              <p:grpSpPr>
                <a:xfrm rot="6256591">
                  <a:off x="1268807" y="629246"/>
                  <a:ext cx="1240826" cy="665092"/>
                  <a:chOff x="5206900" y="826150"/>
                  <a:chExt cx="599275" cy="321250"/>
                </a:xfrm>
              </p:grpSpPr>
              <p:sp>
                <p:nvSpPr>
                  <p:cNvPr id="19198" name="Google Shape;19198;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99" name="Google Shape;19199;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0" name="Google Shape;19200;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1" name="Google Shape;19201;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2" name="Google Shape;19202;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3" name="Google Shape;19203;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4" name="Google Shape;19204;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5" name="Google Shape;19205;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6" name="Google Shape;19206;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7" name="Google Shape;19207;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8" name="Google Shape;19208;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09" name="Google Shape;19209;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0" name="Google Shape;19210;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1" name="Google Shape;19211;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12" name="Google Shape;19212;p40"/>
                <p:cNvGrpSpPr/>
                <p:nvPr/>
              </p:nvGrpSpPr>
              <p:grpSpPr>
                <a:xfrm flipH="1">
                  <a:off x="-35240" y="866804"/>
                  <a:ext cx="1699100" cy="2145071"/>
                  <a:chOff x="146217" y="2712579"/>
                  <a:chExt cx="1552966" cy="1960401"/>
                </a:xfrm>
              </p:grpSpPr>
              <p:grpSp>
                <p:nvGrpSpPr>
                  <p:cNvPr id="19213" name="Google Shape;19213;p40"/>
                  <p:cNvGrpSpPr/>
                  <p:nvPr/>
                </p:nvGrpSpPr>
                <p:grpSpPr>
                  <a:xfrm>
                    <a:off x="146217" y="2712579"/>
                    <a:ext cx="1134008" cy="607901"/>
                    <a:chOff x="5206900" y="826150"/>
                    <a:chExt cx="599275" cy="321250"/>
                  </a:xfrm>
                </p:grpSpPr>
                <p:sp>
                  <p:nvSpPr>
                    <p:cNvPr id="19214" name="Google Shape;19214;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5" name="Google Shape;19215;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6" name="Google Shape;19216;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7" name="Google Shape;19217;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8" name="Google Shape;19218;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19" name="Google Shape;19219;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0" name="Google Shape;19220;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1" name="Google Shape;19221;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2" name="Google Shape;19222;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3" name="Google Shape;19223;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4" name="Google Shape;19224;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5" name="Google Shape;19225;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6" name="Google Shape;19226;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27" name="Google Shape;19227;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28" name="Google Shape;19228;p40"/>
                  <p:cNvGrpSpPr/>
                  <p:nvPr/>
                </p:nvGrpSpPr>
                <p:grpSpPr>
                  <a:xfrm rot="-9256633">
                    <a:off x="489429" y="3110262"/>
                    <a:ext cx="1134020" cy="607908"/>
                    <a:chOff x="5206900" y="826150"/>
                    <a:chExt cx="599275" cy="321250"/>
                  </a:xfrm>
                </p:grpSpPr>
                <p:sp>
                  <p:nvSpPr>
                    <p:cNvPr id="19229" name="Google Shape;19229;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0" name="Google Shape;19230;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1" name="Google Shape;19231;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2" name="Google Shape;19232;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3" name="Google Shape;19233;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4" name="Google Shape;19234;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5" name="Google Shape;19235;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6" name="Google Shape;19236;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7" name="Google Shape;19237;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8" name="Google Shape;19238;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39" name="Google Shape;19239;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0" name="Google Shape;19240;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1" name="Google Shape;19241;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2" name="Google Shape;19242;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43" name="Google Shape;19243;p40"/>
                  <p:cNvGrpSpPr/>
                  <p:nvPr/>
                </p:nvGrpSpPr>
                <p:grpSpPr>
                  <a:xfrm rot="7120513" flipH="1">
                    <a:off x="538618" y="3725726"/>
                    <a:ext cx="1133997" cy="607895"/>
                    <a:chOff x="5206900" y="826150"/>
                    <a:chExt cx="599275" cy="321250"/>
                  </a:xfrm>
                </p:grpSpPr>
                <p:sp>
                  <p:nvSpPr>
                    <p:cNvPr id="19244" name="Google Shape;19244;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5" name="Google Shape;19245;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6" name="Google Shape;19246;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7" name="Google Shape;19247;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8" name="Google Shape;19248;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49" name="Google Shape;19249;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0" name="Google Shape;19250;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1" name="Google Shape;19251;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2" name="Google Shape;19252;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3" name="Google Shape;19253;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4" name="Google Shape;19254;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5" name="Google Shape;19255;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6" name="Google Shape;19256;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57" name="Google Shape;19257;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258" name="Google Shape;19258;p40"/>
                <p:cNvGrpSpPr/>
                <p:nvPr/>
              </p:nvGrpSpPr>
              <p:grpSpPr>
                <a:xfrm rot="446386">
                  <a:off x="1421080" y="781885"/>
                  <a:ext cx="1240817" cy="665090"/>
                  <a:chOff x="5206900" y="826150"/>
                  <a:chExt cx="599275" cy="321250"/>
                </a:xfrm>
              </p:grpSpPr>
              <p:sp>
                <p:nvSpPr>
                  <p:cNvPr id="19259" name="Google Shape;19259;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0" name="Google Shape;19260;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1" name="Google Shape;19261;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2" name="Google Shape;19262;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3" name="Google Shape;19263;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4" name="Google Shape;19264;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5" name="Google Shape;19265;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6" name="Google Shape;19266;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7" name="Google Shape;19267;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8" name="Google Shape;19268;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69" name="Google Shape;19269;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0" name="Google Shape;19270;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1" name="Google Shape;19271;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2" name="Google Shape;19272;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273" name="Google Shape;19273;p40"/>
                <p:cNvGrpSpPr/>
                <p:nvPr/>
              </p:nvGrpSpPr>
              <p:grpSpPr>
                <a:xfrm rot="-2528748" flipH="1">
                  <a:off x="-226338" y="-79824"/>
                  <a:ext cx="1240758" cy="665148"/>
                  <a:chOff x="5206900" y="826150"/>
                  <a:chExt cx="599275" cy="321250"/>
                </a:xfrm>
              </p:grpSpPr>
              <p:sp>
                <p:nvSpPr>
                  <p:cNvPr id="19274" name="Google Shape;19274;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5" name="Google Shape;19275;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6" name="Google Shape;19276;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7" name="Google Shape;19277;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8" name="Google Shape;19278;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79" name="Google Shape;19279;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0" name="Google Shape;19280;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1" name="Google Shape;19281;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2" name="Google Shape;19282;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3" name="Google Shape;19283;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4" name="Google Shape;19284;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5" name="Google Shape;19285;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6" name="Google Shape;19286;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87" name="Google Shape;19287;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288" name="Google Shape;19288;p40"/>
              <p:cNvGrpSpPr/>
              <p:nvPr/>
            </p:nvGrpSpPr>
            <p:grpSpPr>
              <a:xfrm>
                <a:off x="-513630" y="35479"/>
                <a:ext cx="2745498" cy="1748548"/>
                <a:chOff x="1270425" y="2070325"/>
                <a:chExt cx="1769805" cy="1127150"/>
              </a:xfrm>
            </p:grpSpPr>
            <p:grpSp>
              <p:nvGrpSpPr>
                <p:cNvPr id="19289" name="Google Shape;19289;p40"/>
                <p:cNvGrpSpPr/>
                <p:nvPr/>
              </p:nvGrpSpPr>
              <p:grpSpPr>
                <a:xfrm>
                  <a:off x="1582562" y="2070325"/>
                  <a:ext cx="1123518" cy="1127150"/>
                  <a:chOff x="1582562" y="2070325"/>
                  <a:chExt cx="1123518" cy="1127150"/>
                </a:xfrm>
              </p:grpSpPr>
              <p:sp>
                <p:nvSpPr>
                  <p:cNvPr id="19290" name="Google Shape;19290;p40"/>
                  <p:cNvSpPr/>
                  <p:nvPr/>
                </p:nvSpPr>
                <p:spPr>
                  <a:xfrm>
                    <a:off x="1582562" y="2070325"/>
                    <a:ext cx="1123518" cy="1127150"/>
                  </a:xfrm>
                  <a:custGeom>
                    <a:avLst/>
                    <a:gdLst/>
                    <a:ahLst/>
                    <a:cxnLst/>
                    <a:rect l="l" t="t" r="r" b="b"/>
                    <a:pathLst>
                      <a:path w="10208" h="10241" extrusionOk="0">
                        <a:moveTo>
                          <a:pt x="5151" y="1"/>
                        </a:moveTo>
                        <a:cubicBezTo>
                          <a:pt x="2707" y="1"/>
                          <a:pt x="297" y="1732"/>
                          <a:pt x="34" y="4666"/>
                        </a:cubicBezTo>
                        <a:cubicBezTo>
                          <a:pt x="0" y="4732"/>
                          <a:pt x="0" y="4832"/>
                          <a:pt x="0" y="4932"/>
                        </a:cubicBezTo>
                        <a:lnTo>
                          <a:pt x="0" y="5133"/>
                        </a:lnTo>
                        <a:cubicBezTo>
                          <a:pt x="0" y="5433"/>
                          <a:pt x="34" y="5733"/>
                          <a:pt x="67" y="6033"/>
                        </a:cubicBezTo>
                        <a:cubicBezTo>
                          <a:pt x="167" y="6500"/>
                          <a:pt x="301" y="6967"/>
                          <a:pt x="534" y="7401"/>
                        </a:cubicBezTo>
                        <a:cubicBezTo>
                          <a:pt x="701" y="7734"/>
                          <a:pt x="901" y="8068"/>
                          <a:pt x="1168" y="8368"/>
                        </a:cubicBezTo>
                        <a:cubicBezTo>
                          <a:pt x="2223" y="9656"/>
                          <a:pt x="3657" y="10241"/>
                          <a:pt x="5071" y="10241"/>
                        </a:cubicBezTo>
                        <a:cubicBezTo>
                          <a:pt x="7504" y="10241"/>
                          <a:pt x="9879" y="8513"/>
                          <a:pt x="10174" y="5666"/>
                        </a:cubicBezTo>
                        <a:cubicBezTo>
                          <a:pt x="10208" y="5466"/>
                          <a:pt x="10208" y="5299"/>
                          <a:pt x="10208" y="5133"/>
                        </a:cubicBezTo>
                        <a:cubicBezTo>
                          <a:pt x="10208" y="5032"/>
                          <a:pt x="10208" y="4966"/>
                          <a:pt x="10208" y="4832"/>
                        </a:cubicBezTo>
                        <a:cubicBezTo>
                          <a:pt x="10208" y="4732"/>
                          <a:pt x="10208" y="4632"/>
                          <a:pt x="10174" y="4499"/>
                        </a:cubicBezTo>
                        <a:cubicBezTo>
                          <a:pt x="10174" y="4332"/>
                          <a:pt x="10141" y="4199"/>
                          <a:pt x="10108" y="4032"/>
                        </a:cubicBezTo>
                        <a:cubicBezTo>
                          <a:pt x="9974" y="3431"/>
                          <a:pt x="9707" y="2831"/>
                          <a:pt x="9374" y="2331"/>
                        </a:cubicBezTo>
                        <a:cubicBezTo>
                          <a:pt x="8337" y="729"/>
                          <a:pt x="6737" y="1"/>
                          <a:pt x="5151" y="1"/>
                        </a:cubicBezTo>
                        <a:close/>
                      </a:path>
                    </a:pathLst>
                  </a:custGeom>
                  <a:solidFill>
                    <a:srgbClr val="D4DC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291" name="Google Shape;19291;p40"/>
                  <p:cNvGrpSpPr/>
                  <p:nvPr/>
                </p:nvGrpSpPr>
                <p:grpSpPr>
                  <a:xfrm>
                    <a:off x="1582562" y="2073407"/>
                    <a:ext cx="1123518" cy="973062"/>
                    <a:chOff x="1582562" y="2073407"/>
                    <a:chExt cx="1123518" cy="973062"/>
                  </a:xfrm>
                </p:grpSpPr>
                <p:sp>
                  <p:nvSpPr>
                    <p:cNvPr id="19292" name="Google Shape;19292;p40"/>
                    <p:cNvSpPr/>
                    <p:nvPr/>
                  </p:nvSpPr>
                  <p:spPr>
                    <a:xfrm>
                      <a:off x="1674354" y="2073407"/>
                      <a:ext cx="939934" cy="253474"/>
                    </a:xfrm>
                    <a:custGeom>
                      <a:avLst/>
                      <a:gdLst/>
                      <a:ahLst/>
                      <a:cxnLst/>
                      <a:rect l="l" t="t" r="r" b="b"/>
                      <a:pathLst>
                        <a:path w="8540" h="2303" extrusionOk="0">
                          <a:moveTo>
                            <a:pt x="4270" y="1"/>
                          </a:moveTo>
                          <a:cubicBezTo>
                            <a:pt x="2635" y="1"/>
                            <a:pt x="1001" y="768"/>
                            <a:pt x="0" y="2303"/>
                          </a:cubicBezTo>
                          <a:cubicBezTo>
                            <a:pt x="167" y="2303"/>
                            <a:pt x="334" y="2303"/>
                            <a:pt x="501" y="2269"/>
                          </a:cubicBezTo>
                          <a:cubicBezTo>
                            <a:pt x="734" y="2169"/>
                            <a:pt x="968" y="2102"/>
                            <a:pt x="1234" y="2069"/>
                          </a:cubicBezTo>
                          <a:cubicBezTo>
                            <a:pt x="1735" y="1969"/>
                            <a:pt x="1802" y="1936"/>
                            <a:pt x="2335" y="1869"/>
                          </a:cubicBezTo>
                          <a:cubicBezTo>
                            <a:pt x="2869" y="1802"/>
                            <a:pt x="3203" y="1735"/>
                            <a:pt x="3703" y="1702"/>
                          </a:cubicBezTo>
                          <a:cubicBezTo>
                            <a:pt x="3870" y="1669"/>
                            <a:pt x="4045" y="1652"/>
                            <a:pt x="4220" y="1652"/>
                          </a:cubicBezTo>
                          <a:cubicBezTo>
                            <a:pt x="4395" y="1652"/>
                            <a:pt x="4570" y="1669"/>
                            <a:pt x="4737" y="1702"/>
                          </a:cubicBezTo>
                          <a:cubicBezTo>
                            <a:pt x="5104" y="1802"/>
                            <a:pt x="5404" y="1769"/>
                            <a:pt x="5738" y="1869"/>
                          </a:cubicBezTo>
                          <a:cubicBezTo>
                            <a:pt x="6005" y="2002"/>
                            <a:pt x="6271" y="2069"/>
                            <a:pt x="6538" y="2136"/>
                          </a:cubicBezTo>
                          <a:cubicBezTo>
                            <a:pt x="6972" y="2202"/>
                            <a:pt x="7406" y="2269"/>
                            <a:pt x="7839" y="2303"/>
                          </a:cubicBezTo>
                          <a:lnTo>
                            <a:pt x="8540" y="2303"/>
                          </a:lnTo>
                          <a:cubicBezTo>
                            <a:pt x="7539" y="768"/>
                            <a:pt x="5904" y="1"/>
                            <a:pt x="4270" y="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3" name="Google Shape;19293;p40"/>
                    <p:cNvSpPr/>
                    <p:nvPr/>
                  </p:nvSpPr>
                  <p:spPr>
                    <a:xfrm>
                      <a:off x="1582562" y="2513987"/>
                      <a:ext cx="1119886" cy="99276"/>
                    </a:xfrm>
                    <a:custGeom>
                      <a:avLst/>
                      <a:gdLst/>
                      <a:ahLst/>
                      <a:cxnLst/>
                      <a:rect l="l" t="t" r="r" b="b"/>
                      <a:pathLst>
                        <a:path w="10175" h="902" extrusionOk="0">
                          <a:moveTo>
                            <a:pt x="10108" y="1"/>
                          </a:moveTo>
                          <a:lnTo>
                            <a:pt x="8773" y="134"/>
                          </a:lnTo>
                          <a:cubicBezTo>
                            <a:pt x="8206" y="201"/>
                            <a:pt x="7572" y="234"/>
                            <a:pt x="6605" y="268"/>
                          </a:cubicBezTo>
                          <a:cubicBezTo>
                            <a:pt x="6105" y="268"/>
                            <a:pt x="5604" y="268"/>
                            <a:pt x="5104" y="201"/>
                          </a:cubicBezTo>
                          <a:cubicBezTo>
                            <a:pt x="4618" y="137"/>
                            <a:pt x="4118" y="114"/>
                            <a:pt x="3622" y="114"/>
                          </a:cubicBezTo>
                          <a:cubicBezTo>
                            <a:pt x="3335" y="114"/>
                            <a:pt x="3050" y="122"/>
                            <a:pt x="2769" y="134"/>
                          </a:cubicBezTo>
                          <a:cubicBezTo>
                            <a:pt x="2169" y="201"/>
                            <a:pt x="868" y="468"/>
                            <a:pt x="34" y="635"/>
                          </a:cubicBezTo>
                          <a:cubicBezTo>
                            <a:pt x="0" y="735"/>
                            <a:pt x="0" y="801"/>
                            <a:pt x="0" y="901"/>
                          </a:cubicBezTo>
                          <a:cubicBezTo>
                            <a:pt x="1068" y="768"/>
                            <a:pt x="3670" y="401"/>
                            <a:pt x="4137" y="401"/>
                          </a:cubicBezTo>
                          <a:cubicBezTo>
                            <a:pt x="4704" y="434"/>
                            <a:pt x="4804" y="468"/>
                            <a:pt x="5304" y="501"/>
                          </a:cubicBezTo>
                          <a:cubicBezTo>
                            <a:pt x="5638" y="534"/>
                            <a:pt x="6005" y="568"/>
                            <a:pt x="6372" y="568"/>
                          </a:cubicBezTo>
                          <a:cubicBezTo>
                            <a:pt x="6738" y="534"/>
                            <a:pt x="7706" y="568"/>
                            <a:pt x="8373" y="501"/>
                          </a:cubicBezTo>
                          <a:cubicBezTo>
                            <a:pt x="8707" y="468"/>
                            <a:pt x="9507" y="468"/>
                            <a:pt x="10174" y="468"/>
                          </a:cubicBezTo>
                          <a:cubicBezTo>
                            <a:pt x="10174" y="301"/>
                            <a:pt x="10141" y="168"/>
                            <a:pt x="10108" y="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4" name="Google Shape;19294;p40"/>
                    <p:cNvSpPr/>
                    <p:nvPr/>
                  </p:nvSpPr>
                  <p:spPr>
                    <a:xfrm>
                      <a:off x="1582562" y="2576392"/>
                      <a:ext cx="1123518" cy="172688"/>
                    </a:xfrm>
                    <a:custGeom>
                      <a:avLst/>
                      <a:gdLst/>
                      <a:ahLst/>
                      <a:cxnLst/>
                      <a:rect l="l" t="t" r="r" b="b"/>
                      <a:pathLst>
                        <a:path w="10208" h="1569" extrusionOk="0">
                          <a:moveTo>
                            <a:pt x="4070" y="1"/>
                          </a:moveTo>
                          <a:cubicBezTo>
                            <a:pt x="3870" y="1"/>
                            <a:pt x="3670" y="1"/>
                            <a:pt x="3469" y="34"/>
                          </a:cubicBezTo>
                          <a:cubicBezTo>
                            <a:pt x="3169" y="101"/>
                            <a:pt x="2969" y="101"/>
                            <a:pt x="2836" y="134"/>
                          </a:cubicBezTo>
                          <a:cubicBezTo>
                            <a:pt x="2669" y="168"/>
                            <a:pt x="2369" y="168"/>
                            <a:pt x="2135" y="201"/>
                          </a:cubicBezTo>
                          <a:cubicBezTo>
                            <a:pt x="1902" y="234"/>
                            <a:pt x="1735" y="234"/>
                            <a:pt x="1535" y="268"/>
                          </a:cubicBezTo>
                          <a:cubicBezTo>
                            <a:pt x="1368" y="301"/>
                            <a:pt x="1401" y="301"/>
                            <a:pt x="1134" y="368"/>
                          </a:cubicBezTo>
                          <a:cubicBezTo>
                            <a:pt x="868" y="468"/>
                            <a:pt x="634" y="501"/>
                            <a:pt x="367" y="501"/>
                          </a:cubicBezTo>
                          <a:cubicBezTo>
                            <a:pt x="100" y="501"/>
                            <a:pt x="34" y="501"/>
                            <a:pt x="0" y="535"/>
                          </a:cubicBezTo>
                          <a:cubicBezTo>
                            <a:pt x="0" y="835"/>
                            <a:pt x="34" y="1135"/>
                            <a:pt x="67" y="1435"/>
                          </a:cubicBezTo>
                          <a:cubicBezTo>
                            <a:pt x="634" y="1235"/>
                            <a:pt x="1201" y="1102"/>
                            <a:pt x="1768" y="968"/>
                          </a:cubicBezTo>
                          <a:cubicBezTo>
                            <a:pt x="1935" y="952"/>
                            <a:pt x="2102" y="943"/>
                            <a:pt x="2269" y="943"/>
                          </a:cubicBezTo>
                          <a:cubicBezTo>
                            <a:pt x="2435" y="943"/>
                            <a:pt x="2602" y="952"/>
                            <a:pt x="2769" y="968"/>
                          </a:cubicBezTo>
                          <a:cubicBezTo>
                            <a:pt x="3069" y="1002"/>
                            <a:pt x="3369" y="1068"/>
                            <a:pt x="3670" y="1135"/>
                          </a:cubicBezTo>
                          <a:cubicBezTo>
                            <a:pt x="4070" y="1268"/>
                            <a:pt x="4470" y="1368"/>
                            <a:pt x="4904" y="1368"/>
                          </a:cubicBezTo>
                          <a:cubicBezTo>
                            <a:pt x="5771" y="1469"/>
                            <a:pt x="6071" y="1569"/>
                            <a:pt x="6672" y="1569"/>
                          </a:cubicBezTo>
                          <a:lnTo>
                            <a:pt x="7973" y="1569"/>
                          </a:lnTo>
                          <a:cubicBezTo>
                            <a:pt x="8133" y="1562"/>
                            <a:pt x="8267" y="1561"/>
                            <a:pt x="8382" y="1561"/>
                          </a:cubicBezTo>
                          <a:cubicBezTo>
                            <a:pt x="8509" y="1561"/>
                            <a:pt x="8613" y="1563"/>
                            <a:pt x="8704" y="1563"/>
                          </a:cubicBezTo>
                          <a:cubicBezTo>
                            <a:pt x="8982" y="1563"/>
                            <a:pt x="9146" y="1545"/>
                            <a:pt x="9474" y="1402"/>
                          </a:cubicBezTo>
                          <a:cubicBezTo>
                            <a:pt x="9807" y="1235"/>
                            <a:pt x="10041" y="1135"/>
                            <a:pt x="10174" y="1068"/>
                          </a:cubicBezTo>
                          <a:cubicBezTo>
                            <a:pt x="10208" y="868"/>
                            <a:pt x="10208" y="701"/>
                            <a:pt x="10208" y="535"/>
                          </a:cubicBezTo>
                          <a:cubicBezTo>
                            <a:pt x="10208" y="434"/>
                            <a:pt x="10208" y="368"/>
                            <a:pt x="10174" y="234"/>
                          </a:cubicBezTo>
                          <a:cubicBezTo>
                            <a:pt x="9774" y="334"/>
                            <a:pt x="9340" y="368"/>
                            <a:pt x="8907" y="368"/>
                          </a:cubicBezTo>
                          <a:cubicBezTo>
                            <a:pt x="8873" y="346"/>
                            <a:pt x="8829" y="338"/>
                            <a:pt x="8765" y="338"/>
                          </a:cubicBezTo>
                          <a:cubicBezTo>
                            <a:pt x="8636" y="338"/>
                            <a:pt x="8429" y="368"/>
                            <a:pt x="8073" y="368"/>
                          </a:cubicBezTo>
                          <a:cubicBezTo>
                            <a:pt x="7906" y="379"/>
                            <a:pt x="7728" y="383"/>
                            <a:pt x="7565" y="383"/>
                          </a:cubicBezTo>
                          <a:cubicBezTo>
                            <a:pt x="7239" y="383"/>
                            <a:pt x="6972" y="368"/>
                            <a:pt x="6972" y="368"/>
                          </a:cubicBezTo>
                          <a:cubicBezTo>
                            <a:pt x="6972" y="368"/>
                            <a:pt x="6271" y="301"/>
                            <a:pt x="6038" y="268"/>
                          </a:cubicBezTo>
                          <a:cubicBezTo>
                            <a:pt x="5771" y="268"/>
                            <a:pt x="4303" y="1"/>
                            <a:pt x="4070" y="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95" name="Google Shape;19295;p40"/>
                    <p:cNvSpPr/>
                    <p:nvPr/>
                  </p:nvSpPr>
                  <p:spPr>
                    <a:xfrm>
                      <a:off x="1641335" y="2884787"/>
                      <a:ext cx="903173" cy="161682"/>
                    </a:xfrm>
                    <a:custGeom>
                      <a:avLst/>
                      <a:gdLst/>
                      <a:ahLst/>
                      <a:cxnLst/>
                      <a:rect l="l" t="t" r="r" b="b"/>
                      <a:pathLst>
                        <a:path w="8206" h="1469" extrusionOk="0">
                          <a:moveTo>
                            <a:pt x="0" y="1"/>
                          </a:moveTo>
                          <a:cubicBezTo>
                            <a:pt x="167" y="334"/>
                            <a:pt x="400" y="668"/>
                            <a:pt x="634" y="968"/>
                          </a:cubicBezTo>
                          <a:cubicBezTo>
                            <a:pt x="1001" y="1002"/>
                            <a:pt x="1801" y="1135"/>
                            <a:pt x="2302" y="1202"/>
                          </a:cubicBezTo>
                          <a:cubicBezTo>
                            <a:pt x="2835" y="1302"/>
                            <a:pt x="3069" y="1369"/>
                            <a:pt x="3503" y="1435"/>
                          </a:cubicBezTo>
                          <a:cubicBezTo>
                            <a:pt x="3658" y="1457"/>
                            <a:pt x="3795" y="1469"/>
                            <a:pt x="3962" y="1469"/>
                          </a:cubicBezTo>
                          <a:cubicBezTo>
                            <a:pt x="4296" y="1469"/>
                            <a:pt x="4748" y="1424"/>
                            <a:pt x="5704" y="1335"/>
                          </a:cubicBezTo>
                          <a:cubicBezTo>
                            <a:pt x="6605" y="1235"/>
                            <a:pt x="7472" y="902"/>
                            <a:pt x="8206" y="368"/>
                          </a:cubicBezTo>
                          <a:lnTo>
                            <a:pt x="8206" y="368"/>
                          </a:lnTo>
                          <a:cubicBezTo>
                            <a:pt x="7447" y="874"/>
                            <a:pt x="6475" y="977"/>
                            <a:pt x="5669" y="977"/>
                          </a:cubicBezTo>
                          <a:cubicBezTo>
                            <a:pt x="5518" y="977"/>
                            <a:pt x="5374" y="973"/>
                            <a:pt x="5237" y="968"/>
                          </a:cubicBezTo>
                          <a:cubicBezTo>
                            <a:pt x="4603" y="935"/>
                            <a:pt x="3970" y="801"/>
                            <a:pt x="3402" y="568"/>
                          </a:cubicBezTo>
                          <a:cubicBezTo>
                            <a:pt x="2602" y="368"/>
                            <a:pt x="1801" y="201"/>
                            <a:pt x="1001" y="101"/>
                          </a:cubicBezTo>
                          <a:cubicBezTo>
                            <a:pt x="667" y="34"/>
                            <a:pt x="334" y="1"/>
                            <a:pt x="0" y="1"/>
                          </a:cubicBezTo>
                          <a:close/>
                        </a:path>
                      </a:pathLst>
                    </a:custGeom>
                    <a:solidFill>
                      <a:srgbClr val="708E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9296" name="Google Shape;19296;p40"/>
                <p:cNvSpPr/>
                <p:nvPr/>
              </p:nvSpPr>
              <p:spPr>
                <a:xfrm>
                  <a:off x="1270425" y="2115341"/>
                  <a:ext cx="1769805" cy="1045154"/>
                </a:xfrm>
                <a:custGeom>
                  <a:avLst/>
                  <a:gdLst/>
                  <a:ahLst/>
                  <a:cxnLst/>
                  <a:rect l="l" t="t" r="r" b="b"/>
                  <a:pathLst>
                    <a:path w="16080" h="9496" extrusionOk="0">
                      <a:moveTo>
                        <a:pt x="14796" y="0"/>
                      </a:moveTo>
                      <a:cubicBezTo>
                        <a:pt x="14054" y="0"/>
                        <a:pt x="12845" y="340"/>
                        <a:pt x="11376" y="954"/>
                      </a:cubicBezTo>
                      <a:lnTo>
                        <a:pt x="11476" y="1054"/>
                      </a:lnTo>
                      <a:cubicBezTo>
                        <a:pt x="12860" y="478"/>
                        <a:pt x="13989" y="156"/>
                        <a:pt x="14631" y="156"/>
                      </a:cubicBezTo>
                      <a:cubicBezTo>
                        <a:pt x="14917" y="156"/>
                        <a:pt x="15106" y="220"/>
                        <a:pt x="15178" y="354"/>
                      </a:cubicBezTo>
                      <a:cubicBezTo>
                        <a:pt x="15612" y="1088"/>
                        <a:pt x="12677" y="3589"/>
                        <a:pt x="8640" y="5958"/>
                      </a:cubicBezTo>
                      <a:cubicBezTo>
                        <a:pt x="5382" y="7885"/>
                        <a:pt x="2368" y="9128"/>
                        <a:pt x="1124" y="9128"/>
                      </a:cubicBezTo>
                      <a:cubicBezTo>
                        <a:pt x="840" y="9128"/>
                        <a:pt x="649" y="9063"/>
                        <a:pt x="568" y="8927"/>
                      </a:cubicBezTo>
                      <a:cubicBezTo>
                        <a:pt x="301" y="8460"/>
                        <a:pt x="1302" y="7359"/>
                        <a:pt x="3003" y="6024"/>
                      </a:cubicBezTo>
                      <a:lnTo>
                        <a:pt x="2970" y="5891"/>
                      </a:lnTo>
                      <a:cubicBezTo>
                        <a:pt x="1068" y="7359"/>
                        <a:pt x="1" y="8660"/>
                        <a:pt x="335" y="9227"/>
                      </a:cubicBezTo>
                      <a:cubicBezTo>
                        <a:pt x="440" y="9409"/>
                        <a:pt x="692" y="9496"/>
                        <a:pt x="1065" y="9496"/>
                      </a:cubicBezTo>
                      <a:cubicBezTo>
                        <a:pt x="2464" y="9496"/>
                        <a:pt x="5554" y="8274"/>
                        <a:pt x="8874" y="6325"/>
                      </a:cubicBezTo>
                      <a:cubicBezTo>
                        <a:pt x="13077" y="3890"/>
                        <a:pt x="16079" y="1188"/>
                        <a:pt x="15545" y="287"/>
                      </a:cubicBezTo>
                      <a:cubicBezTo>
                        <a:pt x="15443" y="93"/>
                        <a:pt x="15183" y="0"/>
                        <a:pt x="14796" y="0"/>
                      </a:cubicBezTo>
                      <a:close/>
                    </a:path>
                  </a:pathLst>
                </a:custGeom>
                <a:solidFill>
                  <a:srgbClr val="708EC0">
                    <a:alpha val="272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297" name="Google Shape;19297;p40"/>
            <p:cNvGrpSpPr/>
            <p:nvPr/>
          </p:nvGrpSpPr>
          <p:grpSpPr>
            <a:xfrm>
              <a:off x="817141" y="1560564"/>
              <a:ext cx="523502" cy="523554"/>
              <a:chOff x="3311753" y="2087385"/>
              <a:chExt cx="1108880" cy="1108990"/>
            </a:xfrm>
          </p:grpSpPr>
          <p:sp>
            <p:nvSpPr>
              <p:cNvPr id="19298" name="Google Shape;19298;p40"/>
              <p:cNvSpPr/>
              <p:nvPr/>
            </p:nvSpPr>
            <p:spPr>
              <a:xfrm>
                <a:off x="3311753" y="2087385"/>
                <a:ext cx="1108880" cy="1108990"/>
              </a:xfrm>
              <a:custGeom>
                <a:avLst/>
                <a:gdLst/>
                <a:ahLst/>
                <a:cxnLst/>
                <a:rect l="l" t="t" r="r" b="b"/>
                <a:pathLst>
                  <a:path w="10075" h="10076" extrusionOk="0">
                    <a:moveTo>
                      <a:pt x="5107" y="1"/>
                    </a:moveTo>
                    <a:cubicBezTo>
                      <a:pt x="2533" y="1"/>
                      <a:pt x="1" y="1935"/>
                      <a:pt x="1" y="5044"/>
                    </a:cubicBezTo>
                    <a:cubicBezTo>
                      <a:pt x="1" y="5344"/>
                      <a:pt x="34" y="5645"/>
                      <a:pt x="101" y="5978"/>
                    </a:cubicBezTo>
                    <a:cubicBezTo>
                      <a:pt x="134" y="6178"/>
                      <a:pt x="201" y="6379"/>
                      <a:pt x="267" y="6579"/>
                    </a:cubicBezTo>
                    <a:cubicBezTo>
                      <a:pt x="998" y="8862"/>
                      <a:pt x="3030" y="10075"/>
                      <a:pt x="5074" y="10075"/>
                    </a:cubicBezTo>
                    <a:cubicBezTo>
                      <a:pt x="6763" y="10075"/>
                      <a:pt x="8460" y="9248"/>
                      <a:pt x="9441" y="7513"/>
                    </a:cubicBezTo>
                    <a:cubicBezTo>
                      <a:pt x="9707" y="7079"/>
                      <a:pt x="9874" y="6579"/>
                      <a:pt x="9974" y="6078"/>
                    </a:cubicBezTo>
                    <a:cubicBezTo>
                      <a:pt x="10041" y="5745"/>
                      <a:pt x="10074" y="5378"/>
                      <a:pt x="10074" y="5044"/>
                    </a:cubicBezTo>
                    <a:lnTo>
                      <a:pt x="10074" y="4978"/>
                    </a:lnTo>
                    <a:cubicBezTo>
                      <a:pt x="10074" y="3977"/>
                      <a:pt x="9774" y="3043"/>
                      <a:pt x="9240" y="2242"/>
                    </a:cubicBezTo>
                    <a:cubicBezTo>
                      <a:pt x="8204" y="694"/>
                      <a:pt x="6648" y="1"/>
                      <a:pt x="5107"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299" name="Google Shape;19299;p40"/>
              <p:cNvGrpSpPr/>
              <p:nvPr/>
            </p:nvGrpSpPr>
            <p:grpSpPr>
              <a:xfrm>
                <a:off x="3311753" y="2087385"/>
                <a:ext cx="1108880" cy="1108990"/>
                <a:chOff x="3311753" y="2087385"/>
                <a:chExt cx="1108880" cy="1108990"/>
              </a:xfrm>
            </p:grpSpPr>
            <p:sp>
              <p:nvSpPr>
                <p:cNvPr id="19300" name="Google Shape;19300;p40"/>
                <p:cNvSpPr/>
                <p:nvPr/>
              </p:nvSpPr>
              <p:spPr>
                <a:xfrm>
                  <a:off x="3311753" y="2087385"/>
                  <a:ext cx="1108880" cy="680186"/>
                </a:xfrm>
                <a:custGeom>
                  <a:avLst/>
                  <a:gdLst/>
                  <a:ahLst/>
                  <a:cxnLst/>
                  <a:rect l="l" t="t" r="r" b="b"/>
                  <a:pathLst>
                    <a:path w="10075" h="6180" extrusionOk="0">
                      <a:moveTo>
                        <a:pt x="5093" y="1"/>
                      </a:moveTo>
                      <a:cubicBezTo>
                        <a:pt x="2520" y="1"/>
                        <a:pt x="1" y="1935"/>
                        <a:pt x="1" y="5044"/>
                      </a:cubicBezTo>
                      <a:cubicBezTo>
                        <a:pt x="1" y="5344"/>
                        <a:pt x="34" y="5645"/>
                        <a:pt x="67" y="5978"/>
                      </a:cubicBezTo>
                      <a:cubicBezTo>
                        <a:pt x="668" y="6045"/>
                        <a:pt x="1335" y="6078"/>
                        <a:pt x="1335" y="6078"/>
                      </a:cubicBezTo>
                      <a:cubicBezTo>
                        <a:pt x="1585" y="6062"/>
                        <a:pt x="1844" y="6053"/>
                        <a:pt x="2106" y="6053"/>
                      </a:cubicBezTo>
                      <a:cubicBezTo>
                        <a:pt x="2369" y="6053"/>
                        <a:pt x="2636" y="6062"/>
                        <a:pt x="2903" y="6078"/>
                      </a:cubicBezTo>
                      <a:cubicBezTo>
                        <a:pt x="3158" y="6101"/>
                        <a:pt x="3447" y="6108"/>
                        <a:pt x="3719" y="6108"/>
                      </a:cubicBezTo>
                      <a:cubicBezTo>
                        <a:pt x="4263" y="6108"/>
                        <a:pt x="4737" y="6078"/>
                        <a:pt x="4737" y="6078"/>
                      </a:cubicBezTo>
                      <a:cubicBezTo>
                        <a:pt x="4737" y="6078"/>
                        <a:pt x="5838" y="6112"/>
                        <a:pt x="6405" y="6145"/>
                      </a:cubicBezTo>
                      <a:cubicBezTo>
                        <a:pt x="6583" y="6156"/>
                        <a:pt x="6750" y="6160"/>
                        <a:pt x="6893" y="6160"/>
                      </a:cubicBezTo>
                      <a:cubicBezTo>
                        <a:pt x="7180" y="6160"/>
                        <a:pt x="7372" y="6145"/>
                        <a:pt x="7372" y="6145"/>
                      </a:cubicBezTo>
                      <a:cubicBezTo>
                        <a:pt x="7526" y="6169"/>
                        <a:pt x="7676" y="6180"/>
                        <a:pt x="7824" y="6180"/>
                      </a:cubicBezTo>
                      <a:cubicBezTo>
                        <a:pt x="8094" y="6180"/>
                        <a:pt x="8360" y="6143"/>
                        <a:pt x="8640" y="6078"/>
                      </a:cubicBezTo>
                      <a:cubicBezTo>
                        <a:pt x="8758" y="6046"/>
                        <a:pt x="8879" y="6034"/>
                        <a:pt x="8998" y="6034"/>
                      </a:cubicBezTo>
                      <a:cubicBezTo>
                        <a:pt x="9351" y="6034"/>
                        <a:pt x="9687" y="6140"/>
                        <a:pt x="9858" y="6140"/>
                      </a:cubicBezTo>
                      <a:cubicBezTo>
                        <a:pt x="9925" y="6140"/>
                        <a:pt x="9967" y="6124"/>
                        <a:pt x="9974" y="6078"/>
                      </a:cubicBezTo>
                      <a:cubicBezTo>
                        <a:pt x="10041" y="5745"/>
                        <a:pt x="10074" y="5378"/>
                        <a:pt x="10074" y="5044"/>
                      </a:cubicBezTo>
                      <a:lnTo>
                        <a:pt x="10074" y="4978"/>
                      </a:lnTo>
                      <a:lnTo>
                        <a:pt x="9474" y="5044"/>
                      </a:lnTo>
                      <a:lnTo>
                        <a:pt x="7573" y="5578"/>
                      </a:lnTo>
                      <a:lnTo>
                        <a:pt x="6038" y="5578"/>
                      </a:lnTo>
                      <a:cubicBezTo>
                        <a:pt x="4904" y="5578"/>
                        <a:pt x="5371" y="5545"/>
                        <a:pt x="3737" y="5311"/>
                      </a:cubicBezTo>
                      <a:cubicBezTo>
                        <a:pt x="2069" y="5078"/>
                        <a:pt x="3970" y="5178"/>
                        <a:pt x="4103" y="5044"/>
                      </a:cubicBezTo>
                      <a:cubicBezTo>
                        <a:pt x="4204" y="4911"/>
                        <a:pt x="3737" y="4544"/>
                        <a:pt x="3737" y="4544"/>
                      </a:cubicBezTo>
                      <a:cubicBezTo>
                        <a:pt x="3737" y="4544"/>
                        <a:pt x="2496" y="4406"/>
                        <a:pt x="2020" y="4406"/>
                      </a:cubicBezTo>
                      <a:cubicBezTo>
                        <a:pt x="1972" y="4406"/>
                        <a:pt x="1932" y="4407"/>
                        <a:pt x="1902" y="4410"/>
                      </a:cubicBezTo>
                      <a:cubicBezTo>
                        <a:pt x="1888" y="4412"/>
                        <a:pt x="1872" y="4413"/>
                        <a:pt x="1855" y="4413"/>
                      </a:cubicBezTo>
                      <a:cubicBezTo>
                        <a:pt x="1499" y="4413"/>
                        <a:pt x="463" y="4093"/>
                        <a:pt x="367" y="3743"/>
                      </a:cubicBezTo>
                      <a:cubicBezTo>
                        <a:pt x="301" y="3376"/>
                        <a:pt x="734" y="3243"/>
                        <a:pt x="1268" y="2776"/>
                      </a:cubicBezTo>
                      <a:cubicBezTo>
                        <a:pt x="1768" y="2342"/>
                        <a:pt x="1835" y="2542"/>
                        <a:pt x="2602" y="2309"/>
                      </a:cubicBezTo>
                      <a:cubicBezTo>
                        <a:pt x="3034" y="2165"/>
                        <a:pt x="3253" y="2138"/>
                        <a:pt x="3734" y="2138"/>
                      </a:cubicBezTo>
                      <a:cubicBezTo>
                        <a:pt x="4031" y="2138"/>
                        <a:pt x="4428" y="2148"/>
                        <a:pt x="5037" y="2148"/>
                      </a:cubicBezTo>
                      <a:cubicBezTo>
                        <a:pt x="5271" y="2148"/>
                        <a:pt x="5536" y="2146"/>
                        <a:pt x="5838" y="2142"/>
                      </a:cubicBezTo>
                      <a:cubicBezTo>
                        <a:pt x="6449" y="2125"/>
                        <a:pt x="6783" y="2119"/>
                        <a:pt x="6964" y="2119"/>
                      </a:cubicBezTo>
                      <a:cubicBezTo>
                        <a:pt x="7371" y="2119"/>
                        <a:pt x="7000" y="2149"/>
                        <a:pt x="7243" y="2149"/>
                      </a:cubicBezTo>
                      <a:cubicBezTo>
                        <a:pt x="7305" y="2149"/>
                        <a:pt x="7407" y="2147"/>
                        <a:pt x="7573" y="2142"/>
                      </a:cubicBezTo>
                      <a:cubicBezTo>
                        <a:pt x="7714" y="2134"/>
                        <a:pt x="7854" y="2130"/>
                        <a:pt x="7993" y="2130"/>
                      </a:cubicBezTo>
                      <a:cubicBezTo>
                        <a:pt x="8409" y="2130"/>
                        <a:pt x="8815" y="2167"/>
                        <a:pt x="9240" y="2242"/>
                      </a:cubicBezTo>
                      <a:cubicBezTo>
                        <a:pt x="8191" y="694"/>
                        <a:pt x="6633" y="1"/>
                        <a:pt x="5093"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1" name="Google Shape;19301;p40"/>
                <p:cNvSpPr/>
                <p:nvPr/>
              </p:nvSpPr>
              <p:spPr>
                <a:xfrm>
                  <a:off x="3341140" y="2811376"/>
                  <a:ext cx="1009713" cy="384999"/>
                </a:xfrm>
                <a:custGeom>
                  <a:avLst/>
                  <a:gdLst/>
                  <a:ahLst/>
                  <a:cxnLst/>
                  <a:rect l="l" t="t" r="r" b="b"/>
                  <a:pathLst>
                    <a:path w="9174" h="3498" extrusionOk="0">
                      <a:moveTo>
                        <a:pt x="0" y="1"/>
                      </a:moveTo>
                      <a:lnTo>
                        <a:pt x="0" y="1"/>
                      </a:lnTo>
                      <a:cubicBezTo>
                        <a:pt x="731" y="2284"/>
                        <a:pt x="2763" y="3497"/>
                        <a:pt x="4807" y="3497"/>
                      </a:cubicBezTo>
                      <a:cubicBezTo>
                        <a:pt x="6496" y="3497"/>
                        <a:pt x="8193" y="2670"/>
                        <a:pt x="9174" y="935"/>
                      </a:cubicBezTo>
                      <a:lnTo>
                        <a:pt x="9174" y="935"/>
                      </a:lnTo>
                      <a:lnTo>
                        <a:pt x="8907" y="968"/>
                      </a:lnTo>
                      <a:cubicBezTo>
                        <a:pt x="8006" y="1102"/>
                        <a:pt x="8240" y="1168"/>
                        <a:pt x="7339" y="1435"/>
                      </a:cubicBezTo>
                      <a:cubicBezTo>
                        <a:pt x="6925" y="1542"/>
                        <a:pt x="6695" y="1586"/>
                        <a:pt x="6469" y="1586"/>
                      </a:cubicBezTo>
                      <a:cubicBezTo>
                        <a:pt x="6204" y="1586"/>
                        <a:pt x="5945" y="1525"/>
                        <a:pt x="5404" y="1435"/>
                      </a:cubicBezTo>
                      <a:cubicBezTo>
                        <a:pt x="4437" y="1268"/>
                        <a:pt x="4937" y="1402"/>
                        <a:pt x="4203" y="1001"/>
                      </a:cubicBezTo>
                      <a:cubicBezTo>
                        <a:pt x="3670" y="701"/>
                        <a:pt x="3069" y="434"/>
                        <a:pt x="2502" y="234"/>
                      </a:cubicBezTo>
                      <a:cubicBezTo>
                        <a:pt x="2092" y="93"/>
                        <a:pt x="1784" y="65"/>
                        <a:pt x="1478" y="65"/>
                      </a:cubicBezTo>
                      <a:cubicBezTo>
                        <a:pt x="1284" y="65"/>
                        <a:pt x="1091" y="76"/>
                        <a:pt x="874" y="76"/>
                      </a:cubicBezTo>
                      <a:cubicBezTo>
                        <a:pt x="627" y="76"/>
                        <a:pt x="348" y="62"/>
                        <a:pt x="0"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19302" name="Google Shape;19302;p40"/>
          <p:cNvGrpSpPr/>
          <p:nvPr/>
        </p:nvGrpSpPr>
        <p:grpSpPr>
          <a:xfrm rot="10800000">
            <a:off x="7444910" y="2998429"/>
            <a:ext cx="1699100" cy="2145071"/>
            <a:chOff x="5693310" y="2702404"/>
            <a:chExt cx="1699100" cy="2145071"/>
          </a:xfrm>
        </p:grpSpPr>
        <p:sp>
          <p:nvSpPr>
            <p:cNvPr id="19303" name="Google Shape;19303;p40"/>
            <p:cNvSpPr/>
            <p:nvPr/>
          </p:nvSpPr>
          <p:spPr>
            <a:xfrm rot="4957066">
              <a:off x="6543597" y="3442831"/>
              <a:ext cx="349209" cy="349905"/>
            </a:xfrm>
            <a:custGeom>
              <a:avLst/>
              <a:gdLst/>
              <a:ahLst/>
              <a:cxnLst/>
              <a:rect l="l" t="t" r="r" b="b"/>
              <a:pathLst>
                <a:path w="18056" h="18092" extrusionOk="0">
                  <a:moveTo>
                    <a:pt x="6695" y="1472"/>
                  </a:moveTo>
                  <a:cubicBezTo>
                    <a:pt x="6713" y="1486"/>
                    <a:pt x="6734" y="1495"/>
                    <a:pt x="6757" y="1495"/>
                  </a:cubicBezTo>
                  <a:cubicBezTo>
                    <a:pt x="6764" y="1495"/>
                    <a:pt x="6771" y="1494"/>
                    <a:pt x="6778" y="1492"/>
                  </a:cubicBezTo>
                  <a:cubicBezTo>
                    <a:pt x="6751" y="1486"/>
                    <a:pt x="6723" y="1479"/>
                    <a:pt x="6695" y="1472"/>
                  </a:cubicBezTo>
                  <a:close/>
                  <a:moveTo>
                    <a:pt x="13763" y="3827"/>
                  </a:moveTo>
                  <a:lnTo>
                    <a:pt x="13763" y="3827"/>
                  </a:lnTo>
                  <a:cubicBezTo>
                    <a:pt x="14709" y="4623"/>
                    <a:pt x="15616" y="5469"/>
                    <a:pt x="16535" y="6265"/>
                  </a:cubicBezTo>
                  <a:lnTo>
                    <a:pt x="14104" y="4106"/>
                  </a:lnTo>
                  <a:cubicBezTo>
                    <a:pt x="14006" y="3995"/>
                    <a:pt x="13890" y="3903"/>
                    <a:pt x="13763" y="3827"/>
                  </a:cubicBezTo>
                  <a:close/>
                  <a:moveTo>
                    <a:pt x="3092" y="0"/>
                  </a:moveTo>
                  <a:cubicBezTo>
                    <a:pt x="2894" y="0"/>
                    <a:pt x="2699" y="26"/>
                    <a:pt x="2493" y="64"/>
                  </a:cubicBezTo>
                  <a:cubicBezTo>
                    <a:pt x="2067" y="185"/>
                    <a:pt x="1702" y="459"/>
                    <a:pt x="1429" y="824"/>
                  </a:cubicBezTo>
                  <a:cubicBezTo>
                    <a:pt x="547" y="1918"/>
                    <a:pt x="274" y="3377"/>
                    <a:pt x="760" y="4714"/>
                  </a:cubicBezTo>
                  <a:cubicBezTo>
                    <a:pt x="882" y="4988"/>
                    <a:pt x="942" y="5261"/>
                    <a:pt x="882" y="5565"/>
                  </a:cubicBezTo>
                  <a:cubicBezTo>
                    <a:pt x="790" y="5778"/>
                    <a:pt x="638" y="5961"/>
                    <a:pt x="486" y="6113"/>
                  </a:cubicBezTo>
                  <a:cubicBezTo>
                    <a:pt x="0" y="6751"/>
                    <a:pt x="334" y="7663"/>
                    <a:pt x="730" y="8392"/>
                  </a:cubicBezTo>
                  <a:cubicBezTo>
                    <a:pt x="1672" y="10064"/>
                    <a:pt x="2888" y="11614"/>
                    <a:pt x="4316" y="12921"/>
                  </a:cubicBezTo>
                  <a:cubicBezTo>
                    <a:pt x="5684" y="14076"/>
                    <a:pt x="7113" y="15170"/>
                    <a:pt x="8663" y="16113"/>
                  </a:cubicBezTo>
                  <a:cubicBezTo>
                    <a:pt x="9392" y="16660"/>
                    <a:pt x="10183" y="17116"/>
                    <a:pt x="11034" y="17511"/>
                  </a:cubicBezTo>
                  <a:cubicBezTo>
                    <a:pt x="11917" y="17881"/>
                    <a:pt x="12853" y="18091"/>
                    <a:pt x="13818" y="18091"/>
                  </a:cubicBezTo>
                  <a:cubicBezTo>
                    <a:pt x="13882" y="18091"/>
                    <a:pt x="13947" y="18090"/>
                    <a:pt x="14013" y="18088"/>
                  </a:cubicBezTo>
                  <a:cubicBezTo>
                    <a:pt x="15259" y="18088"/>
                    <a:pt x="16596" y="17724"/>
                    <a:pt x="17326" y="16721"/>
                  </a:cubicBezTo>
                  <a:cubicBezTo>
                    <a:pt x="17842" y="15930"/>
                    <a:pt x="18055" y="14958"/>
                    <a:pt x="17873" y="14015"/>
                  </a:cubicBezTo>
                  <a:cubicBezTo>
                    <a:pt x="17690" y="13104"/>
                    <a:pt x="17386" y="12192"/>
                    <a:pt x="16931" y="11371"/>
                  </a:cubicBezTo>
                  <a:cubicBezTo>
                    <a:pt x="15715" y="8848"/>
                    <a:pt x="14225" y="6265"/>
                    <a:pt x="11824" y="4836"/>
                  </a:cubicBezTo>
                  <a:cubicBezTo>
                    <a:pt x="11034" y="4380"/>
                    <a:pt x="10213" y="4015"/>
                    <a:pt x="9362" y="3772"/>
                  </a:cubicBezTo>
                  <a:cubicBezTo>
                    <a:pt x="8799" y="3591"/>
                    <a:pt x="8183" y="3442"/>
                    <a:pt x="7589" y="3442"/>
                  </a:cubicBezTo>
                  <a:cubicBezTo>
                    <a:pt x="7189" y="3442"/>
                    <a:pt x="6799" y="3509"/>
                    <a:pt x="6444" y="3681"/>
                  </a:cubicBezTo>
                  <a:cubicBezTo>
                    <a:pt x="5228" y="4258"/>
                    <a:pt x="4803" y="5900"/>
                    <a:pt x="5167" y="7207"/>
                  </a:cubicBezTo>
                  <a:cubicBezTo>
                    <a:pt x="5563" y="8483"/>
                    <a:pt x="6505" y="9547"/>
                    <a:pt x="7447" y="10489"/>
                  </a:cubicBezTo>
                  <a:cubicBezTo>
                    <a:pt x="8055" y="11097"/>
                    <a:pt x="8693" y="11645"/>
                    <a:pt x="9392" y="12161"/>
                  </a:cubicBezTo>
                  <a:cubicBezTo>
                    <a:pt x="9879" y="12556"/>
                    <a:pt x="10456" y="12800"/>
                    <a:pt x="11095" y="12921"/>
                  </a:cubicBezTo>
                  <a:cubicBezTo>
                    <a:pt x="11207" y="12944"/>
                    <a:pt x="11320" y="12955"/>
                    <a:pt x="11434" y="12955"/>
                  </a:cubicBezTo>
                  <a:cubicBezTo>
                    <a:pt x="11932" y="12955"/>
                    <a:pt x="12425" y="12740"/>
                    <a:pt x="12797" y="12344"/>
                  </a:cubicBezTo>
                  <a:cubicBezTo>
                    <a:pt x="13192" y="11797"/>
                    <a:pt x="13253" y="11067"/>
                    <a:pt x="12979" y="10459"/>
                  </a:cubicBezTo>
                  <a:cubicBezTo>
                    <a:pt x="12706" y="9851"/>
                    <a:pt x="12250" y="9334"/>
                    <a:pt x="11672" y="8970"/>
                  </a:cubicBezTo>
                  <a:cubicBezTo>
                    <a:pt x="11464" y="8824"/>
                    <a:pt x="11213" y="8692"/>
                    <a:pt x="10978" y="8692"/>
                  </a:cubicBezTo>
                  <a:cubicBezTo>
                    <a:pt x="10870" y="8692"/>
                    <a:pt x="10765" y="8720"/>
                    <a:pt x="10669" y="8787"/>
                  </a:cubicBezTo>
                  <a:cubicBezTo>
                    <a:pt x="11050" y="8289"/>
                    <a:pt x="10526" y="7508"/>
                    <a:pt x="9916" y="7508"/>
                  </a:cubicBezTo>
                  <a:cubicBezTo>
                    <a:pt x="9893" y="7508"/>
                    <a:pt x="9871" y="7509"/>
                    <a:pt x="9848" y="7511"/>
                  </a:cubicBezTo>
                  <a:cubicBezTo>
                    <a:pt x="9210" y="7632"/>
                    <a:pt x="8784" y="8210"/>
                    <a:pt x="8845" y="8879"/>
                  </a:cubicBezTo>
                  <a:cubicBezTo>
                    <a:pt x="8936" y="9517"/>
                    <a:pt x="9301" y="10064"/>
                    <a:pt x="9848" y="10398"/>
                  </a:cubicBezTo>
                  <a:cubicBezTo>
                    <a:pt x="10046" y="10550"/>
                    <a:pt x="10327" y="10649"/>
                    <a:pt x="10574" y="10649"/>
                  </a:cubicBezTo>
                  <a:cubicBezTo>
                    <a:pt x="10821" y="10649"/>
                    <a:pt x="11034" y="10550"/>
                    <a:pt x="11095" y="10307"/>
                  </a:cubicBezTo>
                  <a:cubicBezTo>
                    <a:pt x="11216" y="9973"/>
                    <a:pt x="10882" y="9669"/>
                    <a:pt x="10578" y="9456"/>
                  </a:cubicBezTo>
                  <a:cubicBezTo>
                    <a:pt x="10766" y="9369"/>
                    <a:pt x="10961" y="9329"/>
                    <a:pt x="11152" y="9329"/>
                  </a:cubicBezTo>
                  <a:cubicBezTo>
                    <a:pt x="11762" y="9329"/>
                    <a:pt x="12331" y="9743"/>
                    <a:pt x="12493" y="10368"/>
                  </a:cubicBezTo>
                  <a:cubicBezTo>
                    <a:pt x="12706" y="11219"/>
                    <a:pt x="12128" y="12040"/>
                    <a:pt x="11247" y="12100"/>
                  </a:cubicBezTo>
                  <a:cubicBezTo>
                    <a:pt x="11209" y="12103"/>
                    <a:pt x="11172" y="12105"/>
                    <a:pt x="11136" y="12105"/>
                  </a:cubicBezTo>
                  <a:cubicBezTo>
                    <a:pt x="10422" y="12105"/>
                    <a:pt x="9791" y="11557"/>
                    <a:pt x="9271" y="11037"/>
                  </a:cubicBezTo>
                  <a:cubicBezTo>
                    <a:pt x="8268" y="10125"/>
                    <a:pt x="7356" y="9122"/>
                    <a:pt x="6535" y="8027"/>
                  </a:cubicBezTo>
                  <a:cubicBezTo>
                    <a:pt x="6201" y="7632"/>
                    <a:pt x="5988" y="7116"/>
                    <a:pt x="5958" y="6568"/>
                  </a:cubicBezTo>
                  <a:cubicBezTo>
                    <a:pt x="5958" y="5657"/>
                    <a:pt x="6839" y="4897"/>
                    <a:pt x="7751" y="4745"/>
                  </a:cubicBezTo>
                  <a:cubicBezTo>
                    <a:pt x="7880" y="4728"/>
                    <a:pt x="8009" y="4719"/>
                    <a:pt x="8137" y="4719"/>
                  </a:cubicBezTo>
                  <a:cubicBezTo>
                    <a:pt x="8919" y="4719"/>
                    <a:pt x="9691" y="5018"/>
                    <a:pt x="10395" y="5383"/>
                  </a:cubicBezTo>
                  <a:cubicBezTo>
                    <a:pt x="13982" y="7328"/>
                    <a:pt x="16383" y="10885"/>
                    <a:pt x="16809" y="14958"/>
                  </a:cubicBezTo>
                  <a:cubicBezTo>
                    <a:pt x="16870" y="15262"/>
                    <a:pt x="16809" y="15626"/>
                    <a:pt x="16596" y="15900"/>
                  </a:cubicBezTo>
                  <a:cubicBezTo>
                    <a:pt x="16231" y="16295"/>
                    <a:pt x="15563" y="16082"/>
                    <a:pt x="15046" y="16295"/>
                  </a:cubicBezTo>
                  <a:cubicBezTo>
                    <a:pt x="14833" y="16417"/>
                    <a:pt x="14681" y="16599"/>
                    <a:pt x="14438" y="16721"/>
                  </a:cubicBezTo>
                  <a:cubicBezTo>
                    <a:pt x="14238" y="16838"/>
                    <a:pt x="14010" y="16883"/>
                    <a:pt x="13773" y="16883"/>
                  </a:cubicBezTo>
                  <a:cubicBezTo>
                    <a:pt x="13398" y="16883"/>
                    <a:pt x="12998" y="16771"/>
                    <a:pt x="12645" y="16660"/>
                  </a:cubicBezTo>
                  <a:cubicBezTo>
                    <a:pt x="8207" y="15110"/>
                    <a:pt x="3982" y="12404"/>
                    <a:pt x="1702" y="8301"/>
                  </a:cubicBezTo>
                  <a:cubicBezTo>
                    <a:pt x="2341" y="7632"/>
                    <a:pt x="2432" y="6629"/>
                    <a:pt x="1915" y="5869"/>
                  </a:cubicBezTo>
                  <a:cubicBezTo>
                    <a:pt x="2249" y="5413"/>
                    <a:pt x="1885" y="4775"/>
                    <a:pt x="1763" y="4228"/>
                  </a:cubicBezTo>
                  <a:cubicBezTo>
                    <a:pt x="1520" y="3103"/>
                    <a:pt x="2371" y="1979"/>
                    <a:pt x="3404" y="1523"/>
                  </a:cubicBezTo>
                  <a:cubicBezTo>
                    <a:pt x="3902" y="1324"/>
                    <a:pt x="4433" y="1244"/>
                    <a:pt x="4970" y="1244"/>
                  </a:cubicBezTo>
                  <a:cubicBezTo>
                    <a:pt x="5551" y="1244"/>
                    <a:pt x="6138" y="1337"/>
                    <a:pt x="6695" y="1472"/>
                  </a:cubicBezTo>
                  <a:lnTo>
                    <a:pt x="6695" y="1472"/>
                  </a:lnTo>
                  <a:cubicBezTo>
                    <a:pt x="6610" y="1404"/>
                    <a:pt x="6598" y="1200"/>
                    <a:pt x="6718" y="1128"/>
                  </a:cubicBezTo>
                  <a:cubicBezTo>
                    <a:pt x="6794" y="1097"/>
                    <a:pt x="6877" y="1082"/>
                    <a:pt x="6961" y="1082"/>
                  </a:cubicBezTo>
                  <a:cubicBezTo>
                    <a:pt x="7044" y="1082"/>
                    <a:pt x="7128" y="1097"/>
                    <a:pt x="7204" y="1128"/>
                  </a:cubicBezTo>
                  <a:cubicBezTo>
                    <a:pt x="9180" y="1796"/>
                    <a:pt x="11003" y="2830"/>
                    <a:pt x="12614" y="4167"/>
                  </a:cubicBezTo>
                  <a:cubicBezTo>
                    <a:pt x="12557" y="3852"/>
                    <a:pt x="12905" y="3618"/>
                    <a:pt x="13226" y="3618"/>
                  </a:cubicBezTo>
                  <a:cubicBezTo>
                    <a:pt x="13245" y="3618"/>
                    <a:pt x="13264" y="3618"/>
                    <a:pt x="13283" y="3620"/>
                  </a:cubicBezTo>
                  <a:cubicBezTo>
                    <a:pt x="13448" y="3670"/>
                    <a:pt x="13612" y="3737"/>
                    <a:pt x="13763" y="3827"/>
                  </a:cubicBezTo>
                  <a:lnTo>
                    <a:pt x="13763" y="3827"/>
                  </a:lnTo>
                  <a:cubicBezTo>
                    <a:pt x="12143" y="2465"/>
                    <a:pt x="10408" y="1247"/>
                    <a:pt x="8298" y="672"/>
                  </a:cubicBezTo>
                  <a:cubicBezTo>
                    <a:pt x="6718" y="307"/>
                    <a:pt x="5076" y="64"/>
                    <a:pt x="3465" y="33"/>
                  </a:cubicBezTo>
                  <a:cubicBezTo>
                    <a:pt x="3337" y="10"/>
                    <a:pt x="3214" y="0"/>
                    <a:pt x="3092"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304" name="Google Shape;19304;p40"/>
            <p:cNvGrpSpPr/>
            <p:nvPr/>
          </p:nvGrpSpPr>
          <p:grpSpPr>
            <a:xfrm flipH="1">
              <a:off x="5693310" y="2702404"/>
              <a:ext cx="1699100" cy="2145071"/>
              <a:chOff x="146217" y="2712579"/>
              <a:chExt cx="1552966" cy="1960401"/>
            </a:xfrm>
          </p:grpSpPr>
          <p:grpSp>
            <p:nvGrpSpPr>
              <p:cNvPr id="19305" name="Google Shape;19305;p40"/>
              <p:cNvGrpSpPr/>
              <p:nvPr/>
            </p:nvGrpSpPr>
            <p:grpSpPr>
              <a:xfrm>
                <a:off x="146217" y="2712579"/>
                <a:ext cx="1134008" cy="607901"/>
                <a:chOff x="5206900" y="826150"/>
                <a:chExt cx="599275" cy="321250"/>
              </a:xfrm>
            </p:grpSpPr>
            <p:sp>
              <p:nvSpPr>
                <p:cNvPr id="19306" name="Google Shape;19306;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7" name="Google Shape;19307;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8" name="Google Shape;19308;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09" name="Google Shape;19309;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0" name="Google Shape;19310;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1" name="Google Shape;19311;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2" name="Google Shape;19312;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3" name="Google Shape;19313;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4" name="Google Shape;19314;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5" name="Google Shape;19315;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6" name="Google Shape;19316;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7" name="Google Shape;19317;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8" name="Google Shape;19318;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19" name="Google Shape;19319;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20" name="Google Shape;19320;p40"/>
              <p:cNvGrpSpPr/>
              <p:nvPr/>
            </p:nvGrpSpPr>
            <p:grpSpPr>
              <a:xfrm rot="-9256633">
                <a:off x="489429" y="3110262"/>
                <a:ext cx="1134020" cy="607908"/>
                <a:chOff x="5206900" y="826150"/>
                <a:chExt cx="599275" cy="321250"/>
              </a:xfrm>
            </p:grpSpPr>
            <p:sp>
              <p:nvSpPr>
                <p:cNvPr id="19321" name="Google Shape;19321;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2" name="Google Shape;19322;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3" name="Google Shape;19323;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4" name="Google Shape;19324;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5" name="Google Shape;19325;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6" name="Google Shape;19326;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7" name="Google Shape;19327;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8" name="Google Shape;19328;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29" name="Google Shape;19329;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0" name="Google Shape;19330;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1" name="Google Shape;19331;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2" name="Google Shape;19332;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3" name="Google Shape;19333;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4" name="Google Shape;19334;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35" name="Google Shape;19335;p40"/>
              <p:cNvGrpSpPr/>
              <p:nvPr/>
            </p:nvGrpSpPr>
            <p:grpSpPr>
              <a:xfrm rot="7120513" flipH="1">
                <a:off x="538618" y="3725726"/>
                <a:ext cx="1133997" cy="607895"/>
                <a:chOff x="5206900" y="826150"/>
                <a:chExt cx="599275" cy="321250"/>
              </a:xfrm>
            </p:grpSpPr>
            <p:sp>
              <p:nvSpPr>
                <p:cNvPr id="19336" name="Google Shape;19336;p40"/>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7" name="Google Shape;19337;p40"/>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8" name="Google Shape;19338;p40"/>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39" name="Google Shape;19339;p40"/>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0" name="Google Shape;19340;p40"/>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1" name="Google Shape;19341;p40"/>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2" name="Google Shape;19342;p40"/>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3" name="Google Shape;19343;p40"/>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4" name="Google Shape;19344;p40"/>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5" name="Google Shape;19345;p40"/>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6" name="Google Shape;19346;p40"/>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7" name="Google Shape;19347;p40"/>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8" name="Google Shape;19348;p40"/>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49" name="Google Shape;19349;p40"/>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ackground 3">
  <p:cSld name="CUSTOM_6_1_1">
    <p:spTree>
      <p:nvGrpSpPr>
        <p:cNvPr id="1" name="Shape 19350"/>
        <p:cNvGrpSpPr/>
        <p:nvPr/>
      </p:nvGrpSpPr>
      <p:grpSpPr>
        <a:xfrm>
          <a:off x="0" y="0"/>
          <a:ext cx="0" cy="0"/>
          <a:chOff x="0" y="0"/>
          <a:chExt cx="0" cy="0"/>
        </a:xfrm>
      </p:grpSpPr>
      <p:grpSp>
        <p:nvGrpSpPr>
          <p:cNvPr id="19351" name="Google Shape;19351;p41"/>
          <p:cNvGrpSpPr/>
          <p:nvPr/>
        </p:nvGrpSpPr>
        <p:grpSpPr>
          <a:xfrm>
            <a:off x="176625" y="110350"/>
            <a:ext cx="8790774" cy="4922811"/>
            <a:chOff x="131600" y="118425"/>
            <a:chExt cx="8790774" cy="4922811"/>
          </a:xfrm>
        </p:grpSpPr>
        <p:sp>
          <p:nvSpPr>
            <p:cNvPr id="19352" name="Google Shape;19352;p41"/>
            <p:cNvSpPr/>
            <p:nvPr/>
          </p:nvSpPr>
          <p:spPr>
            <a:xfrm rot="5400000">
              <a:off x="856680" y="10329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353" name="Google Shape;19353;p41"/>
            <p:cNvGrpSpPr/>
            <p:nvPr/>
          </p:nvGrpSpPr>
          <p:grpSpPr>
            <a:xfrm>
              <a:off x="131600" y="1884558"/>
              <a:ext cx="2122449" cy="3112715"/>
              <a:chOff x="131600" y="1884558"/>
              <a:chExt cx="2122449" cy="3112715"/>
            </a:xfrm>
          </p:grpSpPr>
          <p:sp>
            <p:nvSpPr>
              <p:cNvPr id="19354" name="Google Shape;19354;p41"/>
              <p:cNvSpPr/>
              <p:nvPr/>
            </p:nvSpPr>
            <p:spPr>
              <a:xfrm rot="5400000" flipH="1">
                <a:off x="1356823" y="35395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5" name="Google Shape;19355;p41"/>
              <p:cNvSpPr/>
              <p:nvPr/>
            </p:nvSpPr>
            <p:spPr>
              <a:xfrm rot="5400000" flipH="1">
                <a:off x="368247" y="38046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6" name="Google Shape;19356;p41"/>
              <p:cNvSpPr/>
              <p:nvPr/>
            </p:nvSpPr>
            <p:spPr>
              <a:xfrm rot="5400000" flipH="1">
                <a:off x="1212834" y="49452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7" name="Google Shape;19357;p41"/>
              <p:cNvSpPr/>
              <p:nvPr/>
            </p:nvSpPr>
            <p:spPr>
              <a:xfrm rot="5400000" flipH="1">
                <a:off x="1889810" y="3456082"/>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8" name="Google Shape;19358;p41"/>
              <p:cNvSpPr/>
              <p:nvPr/>
            </p:nvSpPr>
            <p:spPr>
              <a:xfrm rot="5400000" flipH="1">
                <a:off x="871337" y="44727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59" name="Google Shape;19359;p41"/>
              <p:cNvSpPr/>
              <p:nvPr/>
            </p:nvSpPr>
            <p:spPr>
              <a:xfrm rot="5400000" flipH="1">
                <a:off x="1458022" y="2595443"/>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0" name="Google Shape;19360;p41"/>
              <p:cNvSpPr/>
              <p:nvPr/>
            </p:nvSpPr>
            <p:spPr>
              <a:xfrm rot="5400000" flipH="1">
                <a:off x="373906" y="24622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1" name="Google Shape;19361;p41"/>
              <p:cNvSpPr/>
              <p:nvPr/>
            </p:nvSpPr>
            <p:spPr>
              <a:xfrm rot="5400000" flipH="1">
                <a:off x="573665" y="42079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2" name="Google Shape;19362;p41"/>
              <p:cNvSpPr/>
              <p:nvPr/>
            </p:nvSpPr>
            <p:spPr>
              <a:xfrm rot="5400000" flipH="1">
                <a:off x="368214" y="3290320"/>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3" name="Google Shape;19363;p41"/>
              <p:cNvSpPr/>
              <p:nvPr/>
            </p:nvSpPr>
            <p:spPr>
              <a:xfrm rot="5400000" flipH="1">
                <a:off x="149520" y="294366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4" name="Google Shape;19364;p41"/>
              <p:cNvSpPr/>
              <p:nvPr/>
            </p:nvSpPr>
            <p:spPr>
              <a:xfrm rot="5400000" flipH="1">
                <a:off x="1558343" y="30683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5" name="Google Shape;19365;p41"/>
              <p:cNvSpPr/>
              <p:nvPr/>
            </p:nvSpPr>
            <p:spPr>
              <a:xfrm rot="5400000" flipH="1">
                <a:off x="130236" y="3708247"/>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6" name="Google Shape;19366;p41"/>
              <p:cNvSpPr/>
              <p:nvPr/>
            </p:nvSpPr>
            <p:spPr>
              <a:xfrm rot="5400000" flipH="1">
                <a:off x="400364" y="49262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7" name="Google Shape;19367;p41"/>
              <p:cNvSpPr/>
              <p:nvPr/>
            </p:nvSpPr>
            <p:spPr>
              <a:xfrm rot="5400000" flipH="1">
                <a:off x="799823" y="33036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8" name="Google Shape;19368;p41"/>
              <p:cNvSpPr/>
              <p:nvPr/>
            </p:nvSpPr>
            <p:spPr>
              <a:xfrm rot="5400000" flipH="1">
                <a:off x="1234010" y="41049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69" name="Google Shape;19369;p41"/>
              <p:cNvSpPr/>
              <p:nvPr/>
            </p:nvSpPr>
            <p:spPr>
              <a:xfrm rot="5400000" flipH="1">
                <a:off x="379148" y="2080743"/>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0" name="Google Shape;19370;p41"/>
              <p:cNvSpPr/>
              <p:nvPr/>
            </p:nvSpPr>
            <p:spPr>
              <a:xfrm rot="5400000" flipH="1">
                <a:off x="891672" y="37603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1" name="Google Shape;19371;p41"/>
              <p:cNvSpPr/>
              <p:nvPr/>
            </p:nvSpPr>
            <p:spPr>
              <a:xfrm rot="5400000">
                <a:off x="927170" y="19435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2" name="Google Shape;19372;p41"/>
              <p:cNvSpPr/>
              <p:nvPr/>
            </p:nvSpPr>
            <p:spPr>
              <a:xfrm rot="5400000">
                <a:off x="1099652" y="23233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3" name="Google Shape;19373;p41"/>
              <p:cNvSpPr/>
              <p:nvPr/>
            </p:nvSpPr>
            <p:spPr>
              <a:xfrm rot="5400000">
                <a:off x="952606" y="295021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4" name="Google Shape;19374;p41"/>
              <p:cNvSpPr/>
              <p:nvPr/>
            </p:nvSpPr>
            <p:spPr>
              <a:xfrm rot="5400000">
                <a:off x="729827" y="22794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5" name="Google Shape;19375;p41"/>
              <p:cNvSpPr/>
              <p:nvPr/>
            </p:nvSpPr>
            <p:spPr>
              <a:xfrm rot="5400000">
                <a:off x="1976994" y="30972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6" name="Google Shape;19376;p41"/>
              <p:cNvSpPr/>
              <p:nvPr/>
            </p:nvSpPr>
            <p:spPr>
              <a:xfrm rot="5400000">
                <a:off x="1439631" y="18867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7" name="Google Shape;19377;p41"/>
              <p:cNvSpPr/>
              <p:nvPr/>
            </p:nvSpPr>
            <p:spPr>
              <a:xfrm rot="5400000">
                <a:off x="2225601" y="353958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78" name="Google Shape;19378;p41"/>
              <p:cNvSpPr/>
              <p:nvPr/>
            </p:nvSpPr>
            <p:spPr>
              <a:xfrm rot="5400000">
                <a:off x="771336" y="26693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379" name="Google Shape;19379;p41"/>
            <p:cNvGrpSpPr/>
            <p:nvPr/>
          </p:nvGrpSpPr>
          <p:grpSpPr>
            <a:xfrm flipH="1">
              <a:off x="2342550" y="2567965"/>
              <a:ext cx="3964145" cy="1455821"/>
              <a:chOff x="3233388" y="140740"/>
              <a:chExt cx="3964145" cy="1455821"/>
            </a:xfrm>
          </p:grpSpPr>
          <p:sp>
            <p:nvSpPr>
              <p:cNvPr id="19380" name="Google Shape;19380;p41"/>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1" name="Google Shape;19381;p41"/>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2" name="Google Shape;19382;p41"/>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3" name="Google Shape;19383;p41"/>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4" name="Google Shape;19384;p41"/>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5" name="Google Shape;19385;p41"/>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6" name="Google Shape;19386;p41"/>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7" name="Google Shape;19387;p41"/>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8" name="Google Shape;19388;p41"/>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89" name="Google Shape;19389;p41"/>
              <p:cNvSpPr/>
              <p:nvPr/>
            </p:nvSpPr>
            <p:spPr>
              <a:xfrm rot="10800000" flipH="1">
                <a:off x="5542101"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0" name="Google Shape;19390;p41"/>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1" name="Google Shape;19391;p41"/>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2" name="Google Shape;19392;p41"/>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3" name="Google Shape;19393;p41"/>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4" name="Google Shape;19394;p41"/>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5" name="Google Shape;19395;p41"/>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6" name="Google Shape;19396;p41"/>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7" name="Google Shape;19397;p41"/>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8" name="Google Shape;19398;p41"/>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99" name="Google Shape;19399;p41"/>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0" name="Google Shape;19400;p41"/>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1" name="Google Shape;19401;p41"/>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2" name="Google Shape;19402;p41"/>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3" name="Google Shape;19403;p41"/>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4" name="Google Shape;19404;p41"/>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5" name="Google Shape;19405;p41"/>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406" name="Google Shape;19406;p41"/>
            <p:cNvSpPr/>
            <p:nvPr/>
          </p:nvSpPr>
          <p:spPr>
            <a:xfrm rot="10800000">
              <a:off x="5467181" y="2274087"/>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7" name="Google Shape;19407;p41"/>
            <p:cNvSpPr/>
            <p:nvPr/>
          </p:nvSpPr>
          <p:spPr>
            <a:xfrm rot="10800000">
              <a:off x="1791338" y="2418078"/>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8" name="Google Shape;19408;p41"/>
            <p:cNvSpPr/>
            <p:nvPr/>
          </p:nvSpPr>
          <p:spPr>
            <a:xfrm rot="10800000">
              <a:off x="4994538" y="1932740"/>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09" name="Google Shape;19409;p41"/>
            <p:cNvSpPr/>
            <p:nvPr/>
          </p:nvSpPr>
          <p:spPr>
            <a:xfrm rot="10800000">
              <a:off x="2710372" y="255468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0" name="Google Shape;19410;p41"/>
            <p:cNvSpPr/>
            <p:nvPr/>
          </p:nvSpPr>
          <p:spPr>
            <a:xfrm rot="10800000">
              <a:off x="2984293" y="1435017"/>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1" name="Google Shape;19411;p41"/>
            <p:cNvSpPr/>
            <p:nvPr/>
          </p:nvSpPr>
          <p:spPr>
            <a:xfrm rot="10800000">
              <a:off x="4625351" y="1874393"/>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2" name="Google Shape;19412;p41"/>
            <p:cNvSpPr/>
            <p:nvPr/>
          </p:nvSpPr>
          <p:spPr>
            <a:xfrm rot="10800000">
              <a:off x="3812259" y="1429475"/>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3" name="Google Shape;19413;p41"/>
            <p:cNvSpPr/>
            <p:nvPr/>
          </p:nvSpPr>
          <p:spPr>
            <a:xfrm rot="10800000">
              <a:off x="3473571" y="24251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4" name="Google Shape;19414;p41"/>
            <p:cNvSpPr/>
            <p:nvPr/>
          </p:nvSpPr>
          <p:spPr>
            <a:xfrm rot="10800000">
              <a:off x="3823198" y="1863430"/>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5" name="Google Shape;19415;p41"/>
            <p:cNvSpPr/>
            <p:nvPr/>
          </p:nvSpPr>
          <p:spPr>
            <a:xfrm rot="10800000">
              <a:off x="4626925" y="2295271"/>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6" name="Google Shape;19416;p41"/>
            <p:cNvSpPr/>
            <p:nvPr/>
          </p:nvSpPr>
          <p:spPr>
            <a:xfrm rot="10800000">
              <a:off x="2405511" y="1257842"/>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7" name="Google Shape;19417;p41"/>
            <p:cNvSpPr/>
            <p:nvPr/>
          </p:nvSpPr>
          <p:spPr>
            <a:xfrm rot="10800000">
              <a:off x="4282295" y="1952925"/>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8" name="Google Shape;19418;p41"/>
            <p:cNvSpPr/>
            <p:nvPr/>
          </p:nvSpPr>
          <p:spPr>
            <a:xfrm rot="10800000" flipH="1">
              <a:off x="2379646" y="1608191"/>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19" name="Google Shape;19419;p41"/>
            <p:cNvSpPr/>
            <p:nvPr/>
          </p:nvSpPr>
          <p:spPr>
            <a:xfrm rot="10800000" flipH="1">
              <a:off x="2845296" y="2160906"/>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0" name="Google Shape;19420;p41"/>
            <p:cNvSpPr/>
            <p:nvPr/>
          </p:nvSpPr>
          <p:spPr>
            <a:xfrm rot="10800000" flipH="1">
              <a:off x="1555075" y="19177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1" name="Google Shape;19421;p41"/>
            <p:cNvSpPr/>
            <p:nvPr/>
          </p:nvSpPr>
          <p:spPr>
            <a:xfrm rot="10800000" flipH="1">
              <a:off x="3472169" y="201385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2" name="Google Shape;19422;p41"/>
            <p:cNvSpPr/>
            <p:nvPr/>
          </p:nvSpPr>
          <p:spPr>
            <a:xfrm rot="10800000" flipH="1">
              <a:off x="2801524" y="179093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3" name="Google Shape;19423;p41"/>
            <p:cNvSpPr/>
            <p:nvPr/>
          </p:nvSpPr>
          <p:spPr>
            <a:xfrm rot="10800000" flipH="1">
              <a:off x="2007089" y="1854122"/>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4" name="Google Shape;19424;p41"/>
            <p:cNvSpPr/>
            <p:nvPr/>
          </p:nvSpPr>
          <p:spPr>
            <a:xfrm rot="10800000" flipH="1">
              <a:off x="2379655" y="22472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5" name="Google Shape;19425;p41"/>
            <p:cNvSpPr/>
            <p:nvPr/>
          </p:nvSpPr>
          <p:spPr>
            <a:xfrm rot="10800000" flipH="1">
              <a:off x="3188821" y="1835070"/>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6" name="Google Shape;19426;p41"/>
            <p:cNvSpPr/>
            <p:nvPr/>
          </p:nvSpPr>
          <p:spPr>
            <a:xfrm rot="-5400000">
              <a:off x="6437893" y="329797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7" name="Google Shape;19427;p41"/>
            <p:cNvSpPr/>
            <p:nvPr/>
          </p:nvSpPr>
          <p:spPr>
            <a:xfrm rot="-5400000">
              <a:off x="7426754" y="3563094"/>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8" name="Google Shape;19428;p41"/>
            <p:cNvSpPr/>
            <p:nvPr/>
          </p:nvSpPr>
          <p:spPr>
            <a:xfrm rot="-5400000">
              <a:off x="6614851" y="470363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29" name="Google Shape;19429;p41"/>
            <p:cNvSpPr/>
            <p:nvPr/>
          </p:nvSpPr>
          <p:spPr>
            <a:xfrm rot="-5400000">
              <a:off x="8881564" y="4140694"/>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0" name="Google Shape;19430;p41"/>
            <p:cNvSpPr/>
            <p:nvPr/>
          </p:nvSpPr>
          <p:spPr>
            <a:xfrm rot="-5400000">
              <a:off x="7511314" y="4294041"/>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1" name="Google Shape;19431;p41"/>
            <p:cNvSpPr/>
            <p:nvPr/>
          </p:nvSpPr>
          <p:spPr>
            <a:xfrm rot="-5400000">
              <a:off x="5855679" y="1873118"/>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2" name="Google Shape;19432;p41"/>
            <p:cNvSpPr/>
            <p:nvPr/>
          </p:nvSpPr>
          <p:spPr>
            <a:xfrm rot="-5400000">
              <a:off x="6656524" y="28572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3" name="Google Shape;19433;p41"/>
            <p:cNvSpPr/>
            <p:nvPr/>
          </p:nvSpPr>
          <p:spPr>
            <a:xfrm rot="-5400000">
              <a:off x="7274485" y="396639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4" name="Google Shape;19434;p41"/>
            <p:cNvSpPr/>
            <p:nvPr/>
          </p:nvSpPr>
          <p:spPr>
            <a:xfrm rot="-5400000">
              <a:off x="8443762" y="3936907"/>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5" name="Google Shape;19435;p41"/>
            <p:cNvSpPr/>
            <p:nvPr/>
          </p:nvSpPr>
          <p:spPr>
            <a:xfrm rot="-5400000">
              <a:off x="8670718" y="359025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6" name="Google Shape;19436;p41"/>
            <p:cNvSpPr/>
            <p:nvPr/>
          </p:nvSpPr>
          <p:spPr>
            <a:xfrm rot="-5400000">
              <a:off x="6164267" y="228667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7" name="Google Shape;19437;p41"/>
            <p:cNvSpPr/>
            <p:nvPr/>
          </p:nvSpPr>
          <p:spPr>
            <a:xfrm rot="-5400000">
              <a:off x="8716418" y="435483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8" name="Google Shape;19438;p41"/>
            <p:cNvSpPr/>
            <p:nvPr/>
          </p:nvSpPr>
          <p:spPr>
            <a:xfrm rot="-5400000">
              <a:off x="7458880" y="468461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39" name="Google Shape;19439;p41"/>
            <p:cNvSpPr/>
            <p:nvPr/>
          </p:nvSpPr>
          <p:spPr>
            <a:xfrm rot="-5400000">
              <a:off x="7046617" y="3062005"/>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0" name="Google Shape;19440;p41"/>
            <p:cNvSpPr/>
            <p:nvPr/>
          </p:nvSpPr>
          <p:spPr>
            <a:xfrm rot="-5400000">
              <a:off x="7078796" y="427188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1" name="Google Shape;19441;p41"/>
            <p:cNvSpPr/>
            <p:nvPr/>
          </p:nvSpPr>
          <p:spPr>
            <a:xfrm rot="-5400000">
              <a:off x="6943689" y="351874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2" name="Google Shape;19442;p41"/>
            <p:cNvSpPr/>
            <p:nvPr/>
          </p:nvSpPr>
          <p:spPr>
            <a:xfrm rot="-5400000" flipH="1">
              <a:off x="6867546" y="170195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3" name="Google Shape;19443;p41"/>
            <p:cNvSpPr/>
            <p:nvPr/>
          </p:nvSpPr>
          <p:spPr>
            <a:xfrm rot="-5400000" flipH="1">
              <a:off x="6728032" y="208174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4" name="Google Shape;19444;p41"/>
            <p:cNvSpPr/>
            <p:nvPr/>
          </p:nvSpPr>
          <p:spPr>
            <a:xfrm rot="-5400000" flipH="1">
              <a:off x="6580720" y="241806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5" name="Google Shape;19445;p41"/>
            <p:cNvSpPr/>
            <p:nvPr/>
          </p:nvSpPr>
          <p:spPr>
            <a:xfrm rot="-5400000" flipH="1">
              <a:off x="7106104" y="203783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6" name="Google Shape;19446;p41"/>
            <p:cNvSpPr/>
            <p:nvPr/>
          </p:nvSpPr>
          <p:spPr>
            <a:xfrm rot="-5400000" flipH="1">
              <a:off x="5855819" y="285569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7" name="Google Shape;19447;p41"/>
            <p:cNvSpPr/>
            <p:nvPr/>
          </p:nvSpPr>
          <p:spPr>
            <a:xfrm rot="-5400000" flipH="1">
              <a:off x="8557992" y="4224196"/>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8" name="Google Shape;19448;p41"/>
            <p:cNvSpPr/>
            <p:nvPr/>
          </p:nvSpPr>
          <p:spPr>
            <a:xfrm rot="-5400000" flipH="1">
              <a:off x="7075119" y="2427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49" name="Google Shape;19449;p41"/>
            <p:cNvSpPr/>
            <p:nvPr/>
          </p:nvSpPr>
          <p:spPr>
            <a:xfrm rot="-5400000" flipH="1">
              <a:off x="6923371" y="255804"/>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0" name="Google Shape;19450;p41"/>
            <p:cNvSpPr/>
            <p:nvPr/>
          </p:nvSpPr>
          <p:spPr>
            <a:xfrm rot="-5400000" flipH="1">
              <a:off x="7452482" y="411755"/>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1" name="Google Shape;19451;p41"/>
            <p:cNvSpPr/>
            <p:nvPr/>
          </p:nvSpPr>
          <p:spPr>
            <a:xfrm rot="-5400000">
              <a:off x="8807099" y="641429"/>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2" name="Google Shape;19452;p41"/>
            <p:cNvSpPr/>
            <p:nvPr/>
          </p:nvSpPr>
          <p:spPr>
            <a:xfrm>
              <a:off x="2963692" y="4896893"/>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3" name="Google Shape;19453;p41"/>
            <p:cNvSpPr/>
            <p:nvPr/>
          </p:nvSpPr>
          <p:spPr>
            <a:xfrm>
              <a:off x="471112" y="4574671"/>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4" name="Google Shape;19454;p41"/>
            <p:cNvSpPr/>
            <p:nvPr/>
          </p:nvSpPr>
          <p:spPr>
            <a:xfrm>
              <a:off x="2753463" y="46688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5" name="Google Shape;19455;p41"/>
            <p:cNvSpPr/>
            <p:nvPr/>
          </p:nvSpPr>
          <p:spPr>
            <a:xfrm>
              <a:off x="6655795" y="484031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6" name="Google Shape;19456;p41"/>
            <p:cNvSpPr/>
            <p:nvPr/>
          </p:nvSpPr>
          <p:spPr>
            <a:xfrm>
              <a:off x="4825185" y="4561639"/>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7" name="Google Shape;19457;p41"/>
            <p:cNvSpPr/>
            <p:nvPr/>
          </p:nvSpPr>
          <p:spPr>
            <a:xfrm>
              <a:off x="4222013" y="4852496"/>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8" name="Google Shape;19458;p41"/>
            <p:cNvSpPr/>
            <p:nvPr/>
          </p:nvSpPr>
          <p:spPr>
            <a:xfrm>
              <a:off x="2394971" y="4710131"/>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59" name="Google Shape;19459;p41"/>
            <p:cNvSpPr/>
            <p:nvPr/>
          </p:nvSpPr>
          <p:spPr>
            <a:xfrm>
              <a:off x="261895" y="4144797"/>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0" name="Google Shape;19460;p41"/>
            <p:cNvSpPr/>
            <p:nvPr/>
          </p:nvSpPr>
          <p:spPr>
            <a:xfrm>
              <a:off x="1147839" y="4589456"/>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1" name="Google Shape;19461;p41"/>
            <p:cNvSpPr/>
            <p:nvPr/>
          </p:nvSpPr>
          <p:spPr>
            <a:xfrm>
              <a:off x="1651262" y="4079205"/>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2" name="Google Shape;19462;p41"/>
            <p:cNvSpPr/>
            <p:nvPr/>
          </p:nvSpPr>
          <p:spPr>
            <a:xfrm>
              <a:off x="5460560" y="460360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3" name="Google Shape;19463;p41"/>
            <p:cNvSpPr/>
            <p:nvPr/>
          </p:nvSpPr>
          <p:spPr>
            <a:xfrm>
              <a:off x="1698183" y="481064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4" name="Google Shape;19464;p41"/>
            <p:cNvSpPr/>
            <p:nvPr/>
          </p:nvSpPr>
          <p:spPr>
            <a:xfrm>
              <a:off x="201799" y="446600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5" name="Google Shape;19465;p41"/>
            <p:cNvSpPr/>
            <p:nvPr/>
          </p:nvSpPr>
          <p:spPr>
            <a:xfrm>
              <a:off x="3465751" y="48168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6" name="Google Shape;19466;p41"/>
            <p:cNvSpPr/>
            <p:nvPr/>
          </p:nvSpPr>
          <p:spPr>
            <a:xfrm>
              <a:off x="2625602" y="500642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7" name="Google Shape;19467;p41"/>
            <p:cNvSpPr/>
            <p:nvPr/>
          </p:nvSpPr>
          <p:spPr>
            <a:xfrm>
              <a:off x="2785939" y="4360921"/>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8" name="Google Shape;19468;p41"/>
            <p:cNvSpPr/>
            <p:nvPr/>
          </p:nvSpPr>
          <p:spPr>
            <a:xfrm>
              <a:off x="189850" y="4847376"/>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69" name="Google Shape;19469;p41"/>
            <p:cNvSpPr/>
            <p:nvPr/>
          </p:nvSpPr>
          <p:spPr>
            <a:xfrm flipH="1">
              <a:off x="2255392" y="3721275"/>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0" name="Google Shape;19470;p41"/>
            <p:cNvSpPr/>
            <p:nvPr/>
          </p:nvSpPr>
          <p:spPr>
            <a:xfrm flipH="1">
              <a:off x="1929748" y="3759794"/>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1" name="Google Shape;19471;p41"/>
            <p:cNvSpPr/>
            <p:nvPr/>
          </p:nvSpPr>
          <p:spPr>
            <a:xfrm flipH="1">
              <a:off x="3183433" y="4265621"/>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2" name="Google Shape;19472;p41"/>
            <p:cNvSpPr/>
            <p:nvPr/>
          </p:nvSpPr>
          <p:spPr>
            <a:xfrm flipH="1">
              <a:off x="1435716" y="4350612"/>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3" name="Google Shape;19473;p41"/>
            <p:cNvSpPr/>
            <p:nvPr/>
          </p:nvSpPr>
          <p:spPr>
            <a:xfrm flipH="1">
              <a:off x="1933866" y="4594998"/>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4" name="Google Shape;19474;p41"/>
            <p:cNvSpPr/>
            <p:nvPr/>
          </p:nvSpPr>
          <p:spPr>
            <a:xfrm flipH="1">
              <a:off x="5826957" y="497563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5" name="Google Shape;19475;p41"/>
            <p:cNvSpPr/>
            <p:nvPr/>
          </p:nvSpPr>
          <p:spPr>
            <a:xfrm flipH="1">
              <a:off x="5920051" y="470707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6" name="Google Shape;19476;p41"/>
            <p:cNvSpPr/>
            <p:nvPr/>
          </p:nvSpPr>
          <p:spPr>
            <a:xfrm flipH="1">
              <a:off x="2402654" y="408859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7" name="Google Shape;19477;p41"/>
            <p:cNvSpPr/>
            <p:nvPr/>
          </p:nvSpPr>
          <p:spPr>
            <a:xfrm flipH="1">
              <a:off x="2060344" y="421051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8" name="Google Shape;19478;p41"/>
            <p:cNvSpPr/>
            <p:nvPr/>
          </p:nvSpPr>
          <p:spPr>
            <a:xfrm rot="10800000" flipH="1">
              <a:off x="4535130" y="4810639"/>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79" name="Google Shape;19479;p41"/>
            <p:cNvSpPr/>
            <p:nvPr/>
          </p:nvSpPr>
          <p:spPr>
            <a:xfrm rot="10800000" flipH="1">
              <a:off x="7364662" y="489703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0" name="Google Shape;19480;p41"/>
            <p:cNvSpPr/>
            <p:nvPr/>
          </p:nvSpPr>
          <p:spPr>
            <a:xfrm rot="10800000" flipH="1">
              <a:off x="3162438" y="4666650"/>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1" name="Google Shape;19481;p41"/>
            <p:cNvSpPr/>
            <p:nvPr/>
          </p:nvSpPr>
          <p:spPr>
            <a:xfrm rot="10800000" flipH="1">
              <a:off x="7867920" y="455901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2" name="Google Shape;19482;p41"/>
            <p:cNvSpPr/>
            <p:nvPr/>
          </p:nvSpPr>
          <p:spPr>
            <a:xfrm rot="10800000" flipH="1">
              <a:off x="3602098" y="4325302"/>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3" name="Google Shape;19483;p41"/>
            <p:cNvSpPr/>
            <p:nvPr/>
          </p:nvSpPr>
          <p:spPr>
            <a:xfrm rot="10800000" flipH="1">
              <a:off x="5530138" y="4911830"/>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4" name="Google Shape;19484;p41"/>
            <p:cNvSpPr/>
            <p:nvPr/>
          </p:nvSpPr>
          <p:spPr>
            <a:xfrm rot="10800000" flipH="1">
              <a:off x="8747946" y="490255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5" name="Google Shape;19485;p41"/>
            <p:cNvSpPr/>
            <p:nvPr/>
          </p:nvSpPr>
          <p:spPr>
            <a:xfrm rot="10800000" flipH="1">
              <a:off x="3920145" y="4027480"/>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6" name="Google Shape;19486;p41"/>
            <p:cNvSpPr/>
            <p:nvPr/>
          </p:nvSpPr>
          <p:spPr>
            <a:xfrm rot="10800000" flipH="1">
              <a:off x="7908601" y="489701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7" name="Google Shape;19487;p41"/>
            <p:cNvSpPr/>
            <p:nvPr/>
          </p:nvSpPr>
          <p:spPr>
            <a:xfrm rot="10800000" flipH="1">
              <a:off x="8263362" y="467816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8" name="Google Shape;19488;p41"/>
            <p:cNvSpPr/>
            <p:nvPr/>
          </p:nvSpPr>
          <p:spPr>
            <a:xfrm rot="10800000" flipH="1">
              <a:off x="5062260" y="501437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89" name="Google Shape;19489;p41"/>
            <p:cNvSpPr/>
            <p:nvPr/>
          </p:nvSpPr>
          <p:spPr>
            <a:xfrm rot="10800000" flipH="1">
              <a:off x="7008383" y="4595115"/>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0" name="Google Shape;19490;p41"/>
            <p:cNvSpPr/>
            <p:nvPr/>
          </p:nvSpPr>
          <p:spPr>
            <a:xfrm rot="10800000" flipH="1">
              <a:off x="6522899" y="50118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1" name="Google Shape;19491;p41"/>
            <p:cNvSpPr/>
            <p:nvPr/>
          </p:nvSpPr>
          <p:spPr>
            <a:xfrm rot="10800000" flipH="1">
              <a:off x="4825176" y="425599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2" name="Google Shape;19492;p41"/>
            <p:cNvSpPr/>
            <p:nvPr/>
          </p:nvSpPr>
          <p:spPr>
            <a:xfrm rot="10800000" flipH="1">
              <a:off x="3801114" y="4644633"/>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3" name="Google Shape;19493;p41"/>
            <p:cNvSpPr/>
            <p:nvPr/>
          </p:nvSpPr>
          <p:spPr>
            <a:xfrm rot="10800000" flipH="1">
              <a:off x="6242864" y="3650405"/>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4" name="Google Shape;19494;p41"/>
            <p:cNvSpPr/>
            <p:nvPr/>
          </p:nvSpPr>
          <p:spPr>
            <a:xfrm rot="10800000" flipH="1">
              <a:off x="4355000" y="4345488"/>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5" name="Google Shape;19495;p41"/>
            <p:cNvSpPr/>
            <p:nvPr/>
          </p:nvSpPr>
          <p:spPr>
            <a:xfrm rot="10800000">
              <a:off x="6131142" y="4380978"/>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6" name="Google Shape;19496;p41"/>
            <p:cNvSpPr/>
            <p:nvPr/>
          </p:nvSpPr>
          <p:spPr>
            <a:xfrm rot="10800000">
              <a:off x="5824398" y="4244268"/>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7" name="Google Shape;19497;p41"/>
            <p:cNvSpPr/>
            <p:nvPr/>
          </p:nvSpPr>
          <p:spPr>
            <a:xfrm rot="10800000">
              <a:off x="7867933" y="4140699"/>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8" name="Google Shape;19498;p41"/>
            <p:cNvSpPr/>
            <p:nvPr/>
          </p:nvSpPr>
          <p:spPr>
            <a:xfrm rot="10800000">
              <a:off x="5175366" y="440641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99" name="Google Shape;19499;p41"/>
            <p:cNvSpPr/>
            <p:nvPr/>
          </p:nvSpPr>
          <p:spPr>
            <a:xfrm rot="10800000">
              <a:off x="5788441" y="388727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0" name="Google Shape;19500;p41"/>
            <p:cNvSpPr/>
            <p:nvPr/>
          </p:nvSpPr>
          <p:spPr>
            <a:xfrm rot="10800000">
              <a:off x="6627657" y="4246684"/>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1" name="Google Shape;19501;p41"/>
            <p:cNvSpPr/>
            <p:nvPr/>
          </p:nvSpPr>
          <p:spPr>
            <a:xfrm rot="10800000">
              <a:off x="6243864" y="4645420"/>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2" name="Google Shape;19502;p41"/>
            <p:cNvSpPr/>
            <p:nvPr/>
          </p:nvSpPr>
          <p:spPr>
            <a:xfrm rot="10800000">
              <a:off x="6739829" y="38588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3" name="Google Shape;19503;p41"/>
            <p:cNvSpPr/>
            <p:nvPr/>
          </p:nvSpPr>
          <p:spPr>
            <a:xfrm rot="10800000">
              <a:off x="5459569" y="4227633"/>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4" name="Google Shape;19504;p41"/>
            <p:cNvSpPr/>
            <p:nvPr/>
          </p:nvSpPr>
          <p:spPr>
            <a:xfrm rot="10800000" flipH="1">
              <a:off x="1874423" y="1457649"/>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5" name="Google Shape;19505;p41"/>
            <p:cNvSpPr/>
            <p:nvPr/>
          </p:nvSpPr>
          <p:spPr>
            <a:xfrm rot="-5400000">
              <a:off x="7273617" y="164438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506" name="Google Shape;19506;p41"/>
            <p:cNvGrpSpPr/>
            <p:nvPr/>
          </p:nvGrpSpPr>
          <p:grpSpPr>
            <a:xfrm rot="5400000">
              <a:off x="6199788" y="1372590"/>
              <a:ext cx="3964145" cy="1455821"/>
              <a:chOff x="3233388" y="140740"/>
              <a:chExt cx="3964145" cy="1455821"/>
            </a:xfrm>
          </p:grpSpPr>
          <p:sp>
            <p:nvSpPr>
              <p:cNvPr id="19507" name="Google Shape;19507;p41"/>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8" name="Google Shape;19508;p41"/>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09" name="Google Shape;19509;p41"/>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0" name="Google Shape;19510;p41"/>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1" name="Google Shape;19511;p41"/>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2" name="Google Shape;19512;p41"/>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3" name="Google Shape;19513;p41"/>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4" name="Google Shape;19514;p41"/>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5" name="Google Shape;19515;p41"/>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6" name="Google Shape;19516;p41"/>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7" name="Google Shape;19517;p41"/>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8" name="Google Shape;19518;p41"/>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19" name="Google Shape;19519;p41"/>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0" name="Google Shape;19520;p41"/>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1" name="Google Shape;19521;p41"/>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2" name="Google Shape;19522;p41"/>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3" name="Google Shape;19523;p41"/>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4" name="Google Shape;19524;p41"/>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5" name="Google Shape;19525;p41"/>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6" name="Google Shape;19526;p41"/>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7" name="Google Shape;19527;p41"/>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8" name="Google Shape;19528;p41"/>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29" name="Google Shape;19529;p41"/>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0" name="Google Shape;19530;p41"/>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1" name="Google Shape;19531;p41"/>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2" name="Google Shape;19532;p41"/>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533" name="Google Shape;19533;p41"/>
            <p:cNvSpPr/>
            <p:nvPr/>
          </p:nvSpPr>
          <p:spPr>
            <a:xfrm rot="-5400000" flipH="1">
              <a:off x="6408804" y="1645169"/>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4" name="Google Shape;19534;p41"/>
            <p:cNvSpPr/>
            <p:nvPr/>
          </p:nvSpPr>
          <p:spPr>
            <a:xfrm rot="10800000">
              <a:off x="4228830" y="1192853"/>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5" name="Google Shape;19535;p41"/>
            <p:cNvSpPr/>
            <p:nvPr/>
          </p:nvSpPr>
          <p:spPr>
            <a:xfrm rot="10800000">
              <a:off x="5446704" y="1463072"/>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6" name="Google Shape;19536;p41"/>
            <p:cNvSpPr/>
            <p:nvPr/>
          </p:nvSpPr>
          <p:spPr>
            <a:xfrm rot="10800000">
              <a:off x="4326649" y="1429493"/>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37" name="Google Shape;19537;p41"/>
            <p:cNvSpPr/>
            <p:nvPr/>
          </p:nvSpPr>
          <p:spPr>
            <a:xfrm rot="10800000">
              <a:off x="4009721" y="2218151"/>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538" name="Google Shape;19538;p41"/>
            <p:cNvGrpSpPr/>
            <p:nvPr/>
          </p:nvGrpSpPr>
          <p:grpSpPr>
            <a:xfrm>
              <a:off x="234224" y="118425"/>
              <a:ext cx="3532446" cy="1609151"/>
              <a:chOff x="140599" y="118425"/>
              <a:chExt cx="3532446" cy="1609151"/>
            </a:xfrm>
          </p:grpSpPr>
          <p:sp>
            <p:nvSpPr>
              <p:cNvPr id="19539" name="Google Shape;19539;p41"/>
              <p:cNvSpPr/>
              <p:nvPr/>
            </p:nvSpPr>
            <p:spPr>
              <a:xfrm>
                <a:off x="703605" y="276605"/>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0" name="Google Shape;19540;p41"/>
              <p:cNvSpPr/>
              <p:nvPr/>
            </p:nvSpPr>
            <p:spPr>
              <a:xfrm>
                <a:off x="438762" y="1265458"/>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1" name="Google Shape;19541;p41"/>
              <p:cNvSpPr/>
              <p:nvPr/>
            </p:nvSpPr>
            <p:spPr>
              <a:xfrm>
                <a:off x="322613" y="11842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2" name="Google Shape;19542;p41"/>
              <p:cNvSpPr/>
              <p:nvPr/>
            </p:nvSpPr>
            <p:spPr>
              <a:xfrm>
                <a:off x="3632370" y="320667"/>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3" name="Google Shape;19543;p41"/>
              <p:cNvSpPr/>
              <p:nvPr/>
            </p:nvSpPr>
            <p:spPr>
              <a:xfrm>
                <a:off x="568548" y="863464"/>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4" name="Google Shape;19544;p41"/>
              <p:cNvSpPr/>
              <p:nvPr/>
            </p:nvSpPr>
            <p:spPr>
              <a:xfrm>
                <a:off x="1698613" y="226284"/>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5" name="Google Shape;19545;p41"/>
              <p:cNvSpPr/>
              <p:nvPr/>
            </p:nvSpPr>
            <p:spPr>
              <a:xfrm>
                <a:off x="332845" y="700122"/>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6" name="Google Shape;19546;p41"/>
              <p:cNvSpPr/>
              <p:nvPr/>
            </p:nvSpPr>
            <p:spPr>
              <a:xfrm>
                <a:off x="1722212" y="63453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7" name="Google Shape;19547;p41"/>
              <p:cNvSpPr/>
              <p:nvPr/>
            </p:nvSpPr>
            <p:spPr>
              <a:xfrm>
                <a:off x="1230735" y="13101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8" name="Google Shape;19548;p41"/>
              <p:cNvSpPr/>
              <p:nvPr/>
            </p:nvSpPr>
            <p:spPr>
              <a:xfrm>
                <a:off x="600808" y="156907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49" name="Google Shape;19549;p41"/>
              <p:cNvSpPr/>
              <p:nvPr/>
            </p:nvSpPr>
            <p:spPr>
              <a:xfrm>
                <a:off x="140599" y="1048834"/>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0" name="Google Shape;19550;p41"/>
              <p:cNvSpPr/>
              <p:nvPr/>
            </p:nvSpPr>
            <p:spPr>
              <a:xfrm>
                <a:off x="927051" y="523633"/>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1" name="Google Shape;19551;p41"/>
              <p:cNvSpPr/>
              <p:nvPr/>
            </p:nvSpPr>
            <p:spPr>
              <a:xfrm>
                <a:off x="194752" y="45597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2" name="Google Shape;19552;p41"/>
              <p:cNvSpPr/>
              <p:nvPr/>
            </p:nvSpPr>
            <p:spPr>
              <a:xfrm>
                <a:off x="2856889" y="916246"/>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3" name="Google Shape;19553;p41"/>
              <p:cNvSpPr/>
              <p:nvPr/>
            </p:nvSpPr>
            <p:spPr>
              <a:xfrm>
                <a:off x="300425" y="16832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4" name="Google Shape;19554;p41"/>
              <p:cNvSpPr/>
              <p:nvPr/>
            </p:nvSpPr>
            <p:spPr>
              <a:xfrm flipH="1">
                <a:off x="2326342" y="276600"/>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5" name="Google Shape;19555;p41"/>
              <p:cNvSpPr/>
              <p:nvPr/>
            </p:nvSpPr>
            <p:spPr>
              <a:xfrm flipH="1">
                <a:off x="2000698" y="315119"/>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6" name="Google Shape;19556;p41"/>
              <p:cNvSpPr/>
              <p:nvPr/>
            </p:nvSpPr>
            <p:spPr>
              <a:xfrm flipH="1">
                <a:off x="3254383" y="82094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7" name="Google Shape;19557;p41"/>
              <p:cNvSpPr/>
              <p:nvPr/>
            </p:nvSpPr>
            <p:spPr>
              <a:xfrm flipH="1">
                <a:off x="1343841" y="73169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8" name="Google Shape;19558;p41"/>
              <p:cNvSpPr/>
              <p:nvPr/>
            </p:nvSpPr>
            <p:spPr>
              <a:xfrm flipH="1">
                <a:off x="2803532" y="455981"/>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59" name="Google Shape;19559;p41"/>
              <p:cNvSpPr/>
              <p:nvPr/>
            </p:nvSpPr>
            <p:spPr>
              <a:xfrm flipH="1">
                <a:off x="2896626" y="187427"/>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0" name="Google Shape;19560;p41"/>
              <p:cNvSpPr/>
              <p:nvPr/>
            </p:nvSpPr>
            <p:spPr>
              <a:xfrm flipH="1">
                <a:off x="2473604" y="64392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1" name="Google Shape;19561;p41"/>
              <p:cNvSpPr/>
              <p:nvPr/>
            </p:nvSpPr>
            <p:spPr>
              <a:xfrm flipH="1">
                <a:off x="2131294" y="76583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2" name="Google Shape;19562;p41"/>
              <p:cNvSpPr/>
              <p:nvPr/>
            </p:nvSpPr>
            <p:spPr>
              <a:xfrm flipH="1">
                <a:off x="2004816" y="1150323"/>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3" name="Google Shape;19563;p41"/>
              <p:cNvSpPr/>
              <p:nvPr/>
            </p:nvSpPr>
            <p:spPr>
              <a:xfrm>
                <a:off x="1218789" y="1144781"/>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4" name="Google Shape;19564;p41"/>
              <p:cNvSpPr/>
              <p:nvPr/>
            </p:nvSpPr>
            <p:spPr>
              <a:xfrm>
                <a:off x="2465921" y="1265456"/>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9565" name="Google Shape;19565;p41"/>
            <p:cNvSpPr/>
            <p:nvPr/>
          </p:nvSpPr>
          <p:spPr>
            <a:xfrm rot="10800000">
              <a:off x="3465760" y="1210623"/>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566" name="Google Shape;19566;p41"/>
            <p:cNvGrpSpPr/>
            <p:nvPr/>
          </p:nvGrpSpPr>
          <p:grpSpPr>
            <a:xfrm>
              <a:off x="3327013" y="140740"/>
              <a:ext cx="3964145" cy="1455821"/>
              <a:chOff x="3233388" y="140740"/>
              <a:chExt cx="3964145" cy="1455821"/>
            </a:xfrm>
          </p:grpSpPr>
          <p:sp>
            <p:nvSpPr>
              <p:cNvPr id="19567" name="Google Shape;19567;p41"/>
              <p:cNvSpPr/>
              <p:nvPr/>
            </p:nvSpPr>
            <p:spPr>
              <a:xfrm rot="10800000" flipH="1">
                <a:off x="4341237" y="377380"/>
                <a:ext cx="84723" cy="84738"/>
              </a:xfrm>
              <a:custGeom>
                <a:avLst/>
                <a:gdLst/>
                <a:ahLst/>
                <a:cxnLst/>
                <a:rect l="l" t="t" r="r" b="b"/>
                <a:pathLst>
                  <a:path w="5651" h="5652" extrusionOk="0">
                    <a:moveTo>
                      <a:pt x="2825" y="1"/>
                    </a:moveTo>
                    <a:lnTo>
                      <a:pt x="2465" y="2466"/>
                    </a:lnTo>
                    <a:lnTo>
                      <a:pt x="0" y="2826"/>
                    </a:lnTo>
                    <a:lnTo>
                      <a:pt x="2465" y="3186"/>
                    </a:lnTo>
                    <a:lnTo>
                      <a:pt x="2825" y="5651"/>
                    </a:lnTo>
                    <a:lnTo>
                      <a:pt x="3186" y="3186"/>
                    </a:lnTo>
                    <a:lnTo>
                      <a:pt x="5651" y="2826"/>
                    </a:lnTo>
                    <a:lnTo>
                      <a:pt x="3186" y="2466"/>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8" name="Google Shape;19568;p41"/>
              <p:cNvSpPr/>
              <p:nvPr/>
            </p:nvSpPr>
            <p:spPr>
              <a:xfrm rot="10800000" flipH="1">
                <a:off x="3673048" y="880627"/>
                <a:ext cx="85022" cy="84723"/>
              </a:xfrm>
              <a:custGeom>
                <a:avLst/>
                <a:gdLst/>
                <a:ahLst/>
                <a:cxnLst/>
                <a:rect l="l" t="t" r="r" b="b"/>
                <a:pathLst>
                  <a:path w="5671" h="5651" extrusionOk="0">
                    <a:moveTo>
                      <a:pt x="2826" y="0"/>
                    </a:moveTo>
                    <a:lnTo>
                      <a:pt x="2485" y="2484"/>
                    </a:lnTo>
                    <a:lnTo>
                      <a:pt x="1" y="2825"/>
                    </a:lnTo>
                    <a:lnTo>
                      <a:pt x="2485" y="3186"/>
                    </a:lnTo>
                    <a:lnTo>
                      <a:pt x="2826" y="5651"/>
                    </a:lnTo>
                    <a:lnTo>
                      <a:pt x="3186" y="3186"/>
                    </a:lnTo>
                    <a:lnTo>
                      <a:pt x="5670" y="2825"/>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69" name="Google Shape;19569;p41"/>
              <p:cNvSpPr/>
              <p:nvPr/>
            </p:nvSpPr>
            <p:spPr>
              <a:xfrm rot="10800000" flipH="1">
                <a:off x="5601088" y="1467155"/>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0" name="Google Shape;19570;p41"/>
              <p:cNvSpPr/>
              <p:nvPr/>
            </p:nvSpPr>
            <p:spPr>
              <a:xfrm rot="10800000" flipH="1">
                <a:off x="5724521" y="382904"/>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1" name="Google Shape;19571;p41"/>
              <p:cNvSpPr/>
              <p:nvPr/>
            </p:nvSpPr>
            <p:spPr>
              <a:xfrm rot="10800000" flipH="1">
                <a:off x="3991095" y="582805"/>
                <a:ext cx="31574" cy="31574"/>
              </a:xfrm>
              <a:custGeom>
                <a:avLst/>
                <a:gdLst/>
                <a:ahLst/>
                <a:cxnLst/>
                <a:rect l="l" t="t" r="r" b="b"/>
                <a:pathLst>
                  <a:path w="2106" h="2106" extrusionOk="0">
                    <a:moveTo>
                      <a:pt x="1" y="1"/>
                    </a:moveTo>
                    <a:lnTo>
                      <a:pt x="797" y="1063"/>
                    </a:lnTo>
                    <a:lnTo>
                      <a:pt x="1" y="2105"/>
                    </a:lnTo>
                    <a:lnTo>
                      <a:pt x="1" y="2105"/>
                    </a:lnTo>
                    <a:lnTo>
                      <a:pt x="1063" y="1309"/>
                    </a:lnTo>
                    <a:lnTo>
                      <a:pt x="2105" y="2105"/>
                    </a:lnTo>
                    <a:lnTo>
                      <a:pt x="1328" y="1063"/>
                    </a:lnTo>
                    <a:lnTo>
                      <a:pt x="2105" y="1"/>
                    </a:lnTo>
                    <a:lnTo>
                      <a:pt x="2105" y="1"/>
                    </a:lnTo>
                    <a:lnTo>
                      <a:pt x="1063" y="797"/>
                    </a:lnTo>
                    <a:lnTo>
                      <a:pt x="1"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2" name="Google Shape;19572;p41"/>
              <p:cNvSpPr/>
              <p:nvPr/>
            </p:nvSpPr>
            <p:spPr>
              <a:xfrm rot="10800000" flipH="1">
                <a:off x="4885176" y="377363"/>
                <a:ext cx="55172" cy="55157"/>
              </a:xfrm>
              <a:custGeom>
                <a:avLst/>
                <a:gdLst/>
                <a:ahLst/>
                <a:cxnLst/>
                <a:rect l="l" t="t" r="r" b="b"/>
                <a:pathLst>
                  <a:path w="3680" h="3679" extrusionOk="0">
                    <a:moveTo>
                      <a:pt x="1" y="0"/>
                    </a:moveTo>
                    <a:lnTo>
                      <a:pt x="1385" y="1839"/>
                    </a:lnTo>
                    <a:lnTo>
                      <a:pt x="1" y="3679"/>
                    </a:lnTo>
                    <a:lnTo>
                      <a:pt x="1" y="3679"/>
                    </a:lnTo>
                    <a:lnTo>
                      <a:pt x="1840" y="2295"/>
                    </a:lnTo>
                    <a:lnTo>
                      <a:pt x="3679" y="3679"/>
                    </a:lnTo>
                    <a:lnTo>
                      <a:pt x="2295" y="1839"/>
                    </a:lnTo>
                    <a:lnTo>
                      <a:pt x="3679" y="0"/>
                    </a:lnTo>
                    <a:lnTo>
                      <a:pt x="1840" y="1384"/>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3" name="Google Shape;19573;p41"/>
              <p:cNvSpPr/>
              <p:nvPr/>
            </p:nvSpPr>
            <p:spPr>
              <a:xfrm rot="10800000" flipH="1">
                <a:off x="5239937" y="158510"/>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4" name="Google Shape;19574;p41"/>
              <p:cNvSpPr/>
              <p:nvPr/>
            </p:nvSpPr>
            <p:spPr>
              <a:xfrm rot="10800000" flipH="1">
                <a:off x="5133210" y="1569695"/>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5" name="Google Shape;19575;p41"/>
              <p:cNvSpPr/>
              <p:nvPr/>
            </p:nvSpPr>
            <p:spPr>
              <a:xfrm rot="10800000" flipH="1">
                <a:off x="4503283" y="140740"/>
                <a:ext cx="20495" cy="17766"/>
              </a:xfrm>
              <a:custGeom>
                <a:avLst/>
                <a:gdLst/>
                <a:ahLst/>
                <a:cxnLst/>
                <a:rect l="l" t="t" r="r" b="b"/>
                <a:pathLst>
                  <a:path w="1367" h="1185" extrusionOk="0">
                    <a:moveTo>
                      <a:pt x="778" y="1"/>
                    </a:moveTo>
                    <a:cubicBezTo>
                      <a:pt x="266" y="1"/>
                      <a:pt x="1" y="645"/>
                      <a:pt x="361" y="1006"/>
                    </a:cubicBezTo>
                    <a:cubicBezTo>
                      <a:pt x="484" y="1129"/>
                      <a:pt x="634" y="1184"/>
                      <a:pt x="779" y="1184"/>
                    </a:cubicBezTo>
                    <a:cubicBezTo>
                      <a:pt x="1081" y="1184"/>
                      <a:pt x="1366" y="947"/>
                      <a:pt x="1366" y="589"/>
                    </a:cubicBezTo>
                    <a:cubicBezTo>
                      <a:pt x="1366" y="266"/>
                      <a:pt x="1101" y="1"/>
                      <a:pt x="778"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6" name="Google Shape;19576;p41"/>
              <p:cNvSpPr/>
              <p:nvPr/>
            </p:nvSpPr>
            <p:spPr>
              <a:xfrm rot="10800000" flipH="1">
                <a:off x="3285424" y="410959"/>
                <a:ext cx="20480" cy="17571"/>
              </a:xfrm>
              <a:custGeom>
                <a:avLst/>
                <a:gdLst/>
                <a:ahLst/>
                <a:cxnLst/>
                <a:rect l="l" t="t" r="r" b="b"/>
                <a:pathLst>
                  <a:path w="1366" h="1172" extrusionOk="0">
                    <a:moveTo>
                      <a:pt x="796" y="1"/>
                    </a:moveTo>
                    <a:cubicBezTo>
                      <a:pt x="265" y="1"/>
                      <a:pt x="0" y="626"/>
                      <a:pt x="360" y="1006"/>
                    </a:cubicBezTo>
                    <a:cubicBezTo>
                      <a:pt x="481" y="1120"/>
                      <a:pt x="627" y="1172"/>
                      <a:pt x="770" y="1172"/>
                    </a:cubicBezTo>
                    <a:cubicBezTo>
                      <a:pt x="1075" y="1172"/>
                      <a:pt x="1365" y="937"/>
                      <a:pt x="1365" y="588"/>
                    </a:cubicBezTo>
                    <a:cubicBezTo>
                      <a:pt x="1365" y="266"/>
                      <a:pt x="1119" y="1"/>
                      <a:pt x="7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7" name="Google Shape;19577;p41"/>
              <p:cNvSpPr/>
              <p:nvPr/>
            </p:nvSpPr>
            <p:spPr>
              <a:xfrm rot="10800000" flipH="1">
                <a:off x="4896126" y="811318"/>
                <a:ext cx="33283" cy="28576"/>
              </a:xfrm>
              <a:custGeom>
                <a:avLst/>
                <a:gdLst/>
                <a:ahLst/>
                <a:cxnLst/>
                <a:rect l="l" t="t" r="r" b="b"/>
                <a:pathLst>
                  <a:path w="2220" h="1906" extrusionOk="0">
                    <a:moveTo>
                      <a:pt x="1271" y="0"/>
                    </a:moveTo>
                    <a:cubicBezTo>
                      <a:pt x="437" y="0"/>
                      <a:pt x="1" y="1024"/>
                      <a:pt x="607" y="1631"/>
                    </a:cubicBezTo>
                    <a:cubicBezTo>
                      <a:pt x="797" y="1820"/>
                      <a:pt x="1031" y="1905"/>
                      <a:pt x="1262" y="1905"/>
                    </a:cubicBezTo>
                    <a:cubicBezTo>
                      <a:pt x="1748" y="1905"/>
                      <a:pt x="2219" y="1527"/>
                      <a:pt x="2219" y="948"/>
                    </a:cubicBezTo>
                    <a:cubicBezTo>
                      <a:pt x="2219" y="436"/>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8" name="Google Shape;19578;p41"/>
              <p:cNvSpPr/>
              <p:nvPr/>
            </p:nvSpPr>
            <p:spPr>
              <a:xfrm rot="10800000" flipH="1">
                <a:off x="6313814" y="205730"/>
                <a:ext cx="33283" cy="28426"/>
              </a:xfrm>
              <a:custGeom>
                <a:avLst/>
                <a:gdLst/>
                <a:ahLst/>
                <a:cxnLst/>
                <a:rect l="l" t="t" r="r" b="b"/>
                <a:pathLst>
                  <a:path w="2220" h="1896" extrusionOk="0">
                    <a:moveTo>
                      <a:pt x="1271" y="0"/>
                    </a:moveTo>
                    <a:cubicBezTo>
                      <a:pt x="437" y="0"/>
                      <a:pt x="1" y="1024"/>
                      <a:pt x="607" y="1612"/>
                    </a:cubicBezTo>
                    <a:cubicBezTo>
                      <a:pt x="797" y="1808"/>
                      <a:pt x="1033" y="1895"/>
                      <a:pt x="1265" y="1895"/>
                    </a:cubicBezTo>
                    <a:cubicBezTo>
                      <a:pt x="1750" y="1895"/>
                      <a:pt x="2219" y="1513"/>
                      <a:pt x="2219" y="949"/>
                    </a:cubicBezTo>
                    <a:cubicBezTo>
                      <a:pt x="2219" y="418"/>
                      <a:pt x="1802" y="0"/>
                      <a:pt x="1271" y="0"/>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79" name="Google Shape;19579;p41"/>
              <p:cNvSpPr/>
              <p:nvPr/>
            </p:nvSpPr>
            <p:spPr>
              <a:xfrm rot="10800000" flipH="1">
                <a:off x="4425950" y="900813"/>
                <a:ext cx="44363" cy="44363"/>
              </a:xfrm>
              <a:custGeom>
                <a:avLst/>
                <a:gdLst/>
                <a:ahLst/>
                <a:cxnLst/>
                <a:rect l="l" t="t" r="r" b="b"/>
                <a:pathLst>
                  <a:path w="2959" h="2959" extrusionOk="0">
                    <a:moveTo>
                      <a:pt x="1" y="0"/>
                    </a:moveTo>
                    <a:lnTo>
                      <a:pt x="1100" y="1479"/>
                    </a:lnTo>
                    <a:lnTo>
                      <a:pt x="1" y="2958"/>
                    </a:lnTo>
                    <a:lnTo>
                      <a:pt x="1480" y="1840"/>
                    </a:lnTo>
                    <a:lnTo>
                      <a:pt x="2959" y="2958"/>
                    </a:lnTo>
                    <a:lnTo>
                      <a:pt x="2959" y="2958"/>
                    </a:lnTo>
                    <a:lnTo>
                      <a:pt x="1840" y="1479"/>
                    </a:lnTo>
                    <a:lnTo>
                      <a:pt x="2959" y="0"/>
                    </a:lnTo>
                    <a:lnTo>
                      <a:pt x="2959" y="0"/>
                    </a:lnTo>
                    <a:lnTo>
                      <a:pt x="1480" y="1100"/>
                    </a:lnTo>
                    <a:lnTo>
                      <a:pt x="1"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0" name="Google Shape;19580;p41"/>
              <p:cNvSpPr/>
              <p:nvPr/>
            </p:nvSpPr>
            <p:spPr>
              <a:xfrm rot="10800000">
                <a:off x="6202092" y="936303"/>
                <a:ext cx="85007" cy="85022"/>
              </a:xfrm>
              <a:custGeom>
                <a:avLst/>
                <a:gdLst/>
                <a:ahLst/>
                <a:cxnLst/>
                <a:rect l="l" t="t" r="r" b="b"/>
                <a:pathLst>
                  <a:path w="5670" h="5671" extrusionOk="0">
                    <a:moveTo>
                      <a:pt x="2825" y="1"/>
                    </a:moveTo>
                    <a:lnTo>
                      <a:pt x="2484" y="2485"/>
                    </a:lnTo>
                    <a:lnTo>
                      <a:pt x="0" y="2826"/>
                    </a:lnTo>
                    <a:lnTo>
                      <a:pt x="2484" y="3187"/>
                    </a:lnTo>
                    <a:lnTo>
                      <a:pt x="2825" y="5670"/>
                    </a:lnTo>
                    <a:lnTo>
                      <a:pt x="3186" y="3187"/>
                    </a:lnTo>
                    <a:lnTo>
                      <a:pt x="5670" y="2826"/>
                    </a:lnTo>
                    <a:lnTo>
                      <a:pt x="3186" y="2485"/>
                    </a:lnTo>
                    <a:lnTo>
                      <a:pt x="2825"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1" name="Google Shape;19581;p41"/>
              <p:cNvSpPr/>
              <p:nvPr/>
            </p:nvSpPr>
            <p:spPr>
              <a:xfrm rot="10800000">
                <a:off x="7156858" y="865686"/>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2" name="Google Shape;19582;p41"/>
              <p:cNvSpPr/>
              <p:nvPr/>
            </p:nvSpPr>
            <p:spPr>
              <a:xfrm rot="10800000">
                <a:off x="5246316" y="961739"/>
                <a:ext cx="34123" cy="34138"/>
              </a:xfrm>
              <a:custGeom>
                <a:avLst/>
                <a:gdLst/>
                <a:ahLst/>
                <a:cxnLst/>
                <a:rect l="l" t="t" r="r" b="b"/>
                <a:pathLst>
                  <a:path w="2276" h="2277" extrusionOk="0">
                    <a:moveTo>
                      <a:pt x="0" y="1"/>
                    </a:moveTo>
                    <a:lnTo>
                      <a:pt x="854" y="1139"/>
                    </a:lnTo>
                    <a:lnTo>
                      <a:pt x="0" y="2276"/>
                    </a:lnTo>
                    <a:lnTo>
                      <a:pt x="1138" y="1423"/>
                    </a:lnTo>
                    <a:lnTo>
                      <a:pt x="2276" y="2276"/>
                    </a:lnTo>
                    <a:lnTo>
                      <a:pt x="1422" y="1139"/>
                    </a:lnTo>
                    <a:lnTo>
                      <a:pt x="2276" y="1"/>
                    </a:lnTo>
                    <a:lnTo>
                      <a:pt x="1138" y="854"/>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3" name="Google Shape;19583;p41"/>
              <p:cNvSpPr/>
              <p:nvPr/>
            </p:nvSpPr>
            <p:spPr>
              <a:xfrm rot="10800000">
                <a:off x="5907291" y="738825"/>
                <a:ext cx="43793" cy="44078"/>
              </a:xfrm>
              <a:custGeom>
                <a:avLst/>
                <a:gdLst/>
                <a:ahLst/>
                <a:cxnLst/>
                <a:rect l="l" t="t" r="r" b="b"/>
                <a:pathLst>
                  <a:path w="2921" h="2940" extrusionOk="0">
                    <a:moveTo>
                      <a:pt x="0" y="1"/>
                    </a:moveTo>
                    <a:lnTo>
                      <a:pt x="1100" y="1480"/>
                    </a:lnTo>
                    <a:lnTo>
                      <a:pt x="0" y="2940"/>
                    </a:lnTo>
                    <a:lnTo>
                      <a:pt x="1461" y="1840"/>
                    </a:lnTo>
                    <a:lnTo>
                      <a:pt x="2921" y="2940"/>
                    </a:lnTo>
                    <a:lnTo>
                      <a:pt x="1821" y="1480"/>
                    </a:lnTo>
                    <a:lnTo>
                      <a:pt x="2921" y="1"/>
                    </a:lnTo>
                    <a:lnTo>
                      <a:pt x="2921" y="1"/>
                    </a:lnTo>
                    <a:lnTo>
                      <a:pt x="1461" y="1101"/>
                    </a:lnTo>
                    <a:lnTo>
                      <a:pt x="0" y="1"/>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4" name="Google Shape;19584;p41"/>
              <p:cNvSpPr/>
              <p:nvPr/>
            </p:nvSpPr>
            <p:spPr>
              <a:xfrm rot="10800000">
                <a:off x="6698607" y="802009"/>
                <a:ext cx="46912" cy="47211"/>
              </a:xfrm>
              <a:custGeom>
                <a:avLst/>
                <a:gdLst/>
                <a:ahLst/>
                <a:cxnLst/>
                <a:rect l="l" t="t" r="r" b="b"/>
                <a:pathLst>
                  <a:path w="3129" h="3149" extrusionOk="0">
                    <a:moveTo>
                      <a:pt x="0" y="3148"/>
                    </a:moveTo>
                    <a:lnTo>
                      <a:pt x="0" y="3148"/>
                    </a:lnTo>
                    <a:lnTo>
                      <a:pt x="0" y="3148"/>
                    </a:lnTo>
                    <a:close/>
                    <a:moveTo>
                      <a:pt x="0" y="0"/>
                    </a:moveTo>
                    <a:lnTo>
                      <a:pt x="1176" y="1574"/>
                    </a:lnTo>
                    <a:lnTo>
                      <a:pt x="0" y="3148"/>
                    </a:lnTo>
                    <a:lnTo>
                      <a:pt x="1555" y="1972"/>
                    </a:lnTo>
                    <a:lnTo>
                      <a:pt x="3129" y="3148"/>
                    </a:lnTo>
                    <a:lnTo>
                      <a:pt x="1953" y="1574"/>
                    </a:lnTo>
                    <a:lnTo>
                      <a:pt x="3129" y="0"/>
                    </a:lnTo>
                    <a:lnTo>
                      <a:pt x="1555" y="1176"/>
                    </a:lnTo>
                    <a:lnTo>
                      <a:pt x="0"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5" name="Google Shape;19585;p41"/>
              <p:cNvSpPr/>
              <p:nvPr/>
            </p:nvSpPr>
            <p:spPr>
              <a:xfrm rot="10800000">
                <a:off x="6405679" y="584374"/>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6" name="Google Shape;19586;p41"/>
              <p:cNvSpPr/>
              <p:nvPr/>
            </p:nvSpPr>
            <p:spPr>
              <a:xfrm rot="10800000">
                <a:off x="5530519" y="782958"/>
                <a:ext cx="33268" cy="28306"/>
              </a:xfrm>
              <a:custGeom>
                <a:avLst/>
                <a:gdLst/>
                <a:ahLst/>
                <a:cxnLst/>
                <a:rect l="l" t="t" r="r" b="b"/>
                <a:pathLst>
                  <a:path w="2219" h="1888" extrusionOk="0">
                    <a:moveTo>
                      <a:pt x="1271" y="1"/>
                    </a:moveTo>
                    <a:cubicBezTo>
                      <a:pt x="418" y="1"/>
                      <a:pt x="0" y="1006"/>
                      <a:pt x="588" y="1612"/>
                    </a:cubicBezTo>
                    <a:cubicBezTo>
                      <a:pt x="784" y="1802"/>
                      <a:pt x="1024" y="1887"/>
                      <a:pt x="1258" y="1887"/>
                    </a:cubicBezTo>
                    <a:cubicBezTo>
                      <a:pt x="1750" y="1887"/>
                      <a:pt x="2219" y="1514"/>
                      <a:pt x="2219" y="949"/>
                    </a:cubicBezTo>
                    <a:cubicBezTo>
                      <a:pt x="2219" y="418"/>
                      <a:pt x="1783" y="1"/>
                      <a:pt x="1271"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7" name="Google Shape;19587;p41"/>
              <p:cNvSpPr/>
              <p:nvPr/>
            </p:nvSpPr>
            <p:spPr>
              <a:xfrm rot="10800000">
                <a:off x="6314814" y="1450983"/>
                <a:ext cx="31289" cy="26867"/>
              </a:xfrm>
              <a:custGeom>
                <a:avLst/>
                <a:gdLst/>
                <a:ahLst/>
                <a:cxnLst/>
                <a:rect l="l" t="t" r="r" b="b"/>
                <a:pathLst>
                  <a:path w="2087" h="1792" extrusionOk="0">
                    <a:moveTo>
                      <a:pt x="1196" y="1"/>
                    </a:moveTo>
                    <a:cubicBezTo>
                      <a:pt x="399" y="1"/>
                      <a:pt x="1" y="968"/>
                      <a:pt x="570" y="1537"/>
                    </a:cubicBezTo>
                    <a:cubicBezTo>
                      <a:pt x="746" y="1712"/>
                      <a:pt x="964" y="1791"/>
                      <a:pt x="1180" y="1791"/>
                    </a:cubicBezTo>
                    <a:cubicBezTo>
                      <a:pt x="1639" y="1791"/>
                      <a:pt x="2087" y="1434"/>
                      <a:pt x="2087" y="892"/>
                    </a:cubicBezTo>
                    <a:cubicBezTo>
                      <a:pt x="2087" y="399"/>
                      <a:pt x="1689" y="1"/>
                      <a:pt x="1196"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8" name="Google Shape;19588;p41"/>
              <p:cNvSpPr/>
              <p:nvPr/>
            </p:nvSpPr>
            <p:spPr>
              <a:xfrm rot="10800000" flipH="1">
                <a:off x="6920595" y="1365965"/>
                <a:ext cx="40675" cy="40945"/>
              </a:xfrm>
              <a:custGeom>
                <a:avLst/>
                <a:gdLst/>
                <a:ahLst/>
                <a:cxnLst/>
                <a:rect l="l" t="t" r="r" b="b"/>
                <a:pathLst>
                  <a:path w="2713" h="2731" extrusionOk="0">
                    <a:moveTo>
                      <a:pt x="1347" y="0"/>
                    </a:moveTo>
                    <a:lnTo>
                      <a:pt x="1176" y="1195"/>
                    </a:lnTo>
                    <a:lnTo>
                      <a:pt x="1" y="1365"/>
                    </a:lnTo>
                    <a:lnTo>
                      <a:pt x="1176" y="1536"/>
                    </a:lnTo>
                    <a:lnTo>
                      <a:pt x="1347" y="2731"/>
                    </a:lnTo>
                    <a:lnTo>
                      <a:pt x="1518" y="1536"/>
                    </a:lnTo>
                    <a:lnTo>
                      <a:pt x="2712" y="1365"/>
                    </a:lnTo>
                    <a:lnTo>
                      <a:pt x="1518" y="1195"/>
                    </a:lnTo>
                    <a:lnTo>
                      <a:pt x="1347"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89" name="Google Shape;19589;p41"/>
              <p:cNvSpPr/>
              <p:nvPr/>
            </p:nvSpPr>
            <p:spPr>
              <a:xfrm rot="10800000">
                <a:off x="5855273" y="1108793"/>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0" name="Google Shape;19590;p41"/>
              <p:cNvSpPr/>
              <p:nvPr/>
            </p:nvSpPr>
            <p:spPr>
              <a:xfrm rot="10800000" flipH="1">
                <a:off x="4606080" y="1365964"/>
                <a:ext cx="85007" cy="85007"/>
              </a:xfrm>
              <a:custGeom>
                <a:avLst/>
                <a:gdLst/>
                <a:ahLst/>
                <a:cxnLst/>
                <a:rect l="l" t="t" r="r" b="b"/>
                <a:pathLst>
                  <a:path w="5670" h="5670" extrusionOk="0">
                    <a:moveTo>
                      <a:pt x="2826" y="0"/>
                    </a:moveTo>
                    <a:lnTo>
                      <a:pt x="2484" y="2484"/>
                    </a:lnTo>
                    <a:lnTo>
                      <a:pt x="0" y="2844"/>
                    </a:lnTo>
                    <a:lnTo>
                      <a:pt x="2484" y="3186"/>
                    </a:lnTo>
                    <a:lnTo>
                      <a:pt x="2826" y="5670"/>
                    </a:lnTo>
                    <a:lnTo>
                      <a:pt x="3186" y="3186"/>
                    </a:lnTo>
                    <a:lnTo>
                      <a:pt x="5670" y="2844"/>
                    </a:lnTo>
                    <a:lnTo>
                      <a:pt x="3186" y="2484"/>
                    </a:lnTo>
                    <a:lnTo>
                      <a:pt x="28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1" name="Google Shape;19591;p41"/>
              <p:cNvSpPr/>
              <p:nvPr/>
            </p:nvSpPr>
            <p:spPr>
              <a:xfrm rot="10800000" flipH="1">
                <a:off x="4097227" y="1243158"/>
                <a:ext cx="28456" cy="28441"/>
              </a:xfrm>
              <a:custGeom>
                <a:avLst/>
                <a:gdLst/>
                <a:ahLst/>
                <a:cxnLst/>
                <a:rect l="l" t="t" r="r" b="b"/>
                <a:pathLst>
                  <a:path w="1898" h="1897" extrusionOk="0">
                    <a:moveTo>
                      <a:pt x="949" y="1"/>
                    </a:moveTo>
                    <a:cubicBezTo>
                      <a:pt x="418" y="1"/>
                      <a:pt x="1" y="437"/>
                      <a:pt x="1" y="949"/>
                    </a:cubicBezTo>
                    <a:cubicBezTo>
                      <a:pt x="1" y="1480"/>
                      <a:pt x="418" y="1897"/>
                      <a:pt x="949" y="1897"/>
                    </a:cubicBezTo>
                    <a:cubicBezTo>
                      <a:pt x="1480" y="1897"/>
                      <a:pt x="1897" y="1480"/>
                      <a:pt x="1897" y="949"/>
                    </a:cubicBezTo>
                    <a:cubicBezTo>
                      <a:pt x="1897" y="437"/>
                      <a:pt x="1480" y="1"/>
                      <a:pt x="949" y="1"/>
                    </a:cubicBez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2" name="Google Shape;19592;p41"/>
              <p:cNvSpPr/>
              <p:nvPr/>
            </p:nvSpPr>
            <p:spPr>
              <a:xfrm rot="10800000" flipH="1">
                <a:off x="3233388" y="1221975"/>
                <a:ext cx="52039" cy="52039"/>
              </a:xfrm>
              <a:custGeom>
                <a:avLst/>
                <a:gdLst/>
                <a:ahLst/>
                <a:cxnLst/>
                <a:rect l="l" t="t" r="r" b="b"/>
                <a:pathLst>
                  <a:path w="3471" h="3471" extrusionOk="0">
                    <a:moveTo>
                      <a:pt x="1726" y="0"/>
                    </a:moveTo>
                    <a:lnTo>
                      <a:pt x="1517" y="1517"/>
                    </a:lnTo>
                    <a:lnTo>
                      <a:pt x="0" y="1726"/>
                    </a:lnTo>
                    <a:lnTo>
                      <a:pt x="1517" y="1953"/>
                    </a:lnTo>
                    <a:lnTo>
                      <a:pt x="1726" y="3470"/>
                    </a:lnTo>
                    <a:lnTo>
                      <a:pt x="1953" y="1953"/>
                    </a:lnTo>
                    <a:lnTo>
                      <a:pt x="3470" y="1726"/>
                    </a:lnTo>
                    <a:lnTo>
                      <a:pt x="1953" y="1517"/>
                    </a:lnTo>
                    <a:lnTo>
                      <a:pt x="1726" y="0"/>
                    </a:lnTo>
                    <a:close/>
                  </a:path>
                </a:pathLst>
              </a:custGeom>
              <a:solidFill>
                <a:srgbClr val="2E5789">
                  <a:alpha val="5156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593" name="Google Shape;19593;p41"/>
          <p:cNvGrpSpPr/>
          <p:nvPr/>
        </p:nvGrpSpPr>
        <p:grpSpPr>
          <a:xfrm rot="2871252" flipH="1">
            <a:off x="-245518" y="3148519"/>
            <a:ext cx="1240758" cy="665148"/>
            <a:chOff x="5206900" y="826150"/>
            <a:chExt cx="599275" cy="321250"/>
          </a:xfrm>
        </p:grpSpPr>
        <p:sp>
          <p:nvSpPr>
            <p:cNvPr id="19594" name="Google Shape;19594;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5" name="Google Shape;19595;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6" name="Google Shape;19596;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7" name="Google Shape;19597;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8" name="Google Shape;19598;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99" name="Google Shape;19599;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0" name="Google Shape;19600;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1" name="Google Shape;19601;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2" name="Google Shape;19602;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3" name="Google Shape;19603;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4" name="Google Shape;19604;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5" name="Google Shape;19605;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6" name="Google Shape;19606;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07" name="Google Shape;19607;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08" name="Google Shape;19608;p41"/>
          <p:cNvGrpSpPr/>
          <p:nvPr/>
        </p:nvGrpSpPr>
        <p:grpSpPr>
          <a:xfrm rot="6433525" flipH="1">
            <a:off x="1366373" y="4081001"/>
            <a:ext cx="1240716" cy="665175"/>
            <a:chOff x="5206900" y="826150"/>
            <a:chExt cx="599275" cy="321250"/>
          </a:xfrm>
        </p:grpSpPr>
        <p:sp>
          <p:nvSpPr>
            <p:cNvPr id="19609" name="Google Shape;19609;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0" name="Google Shape;19610;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1" name="Google Shape;19611;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2" name="Google Shape;19612;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3" name="Google Shape;19613;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4" name="Google Shape;19614;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5" name="Google Shape;19615;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6" name="Google Shape;19616;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7" name="Google Shape;19617;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8" name="Google Shape;19618;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19" name="Google Shape;19619;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0" name="Google Shape;19620;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1" name="Google Shape;19621;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2" name="Google Shape;19622;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23" name="Google Shape;19623;p41"/>
          <p:cNvGrpSpPr/>
          <p:nvPr/>
        </p:nvGrpSpPr>
        <p:grpSpPr>
          <a:xfrm rot="-9943409">
            <a:off x="1263956" y="3737276"/>
            <a:ext cx="1240826" cy="665092"/>
            <a:chOff x="5206900" y="826150"/>
            <a:chExt cx="599275" cy="321250"/>
          </a:xfrm>
        </p:grpSpPr>
        <p:sp>
          <p:nvSpPr>
            <p:cNvPr id="19624" name="Google Shape;19624;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5" name="Google Shape;19625;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6" name="Google Shape;19626;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7" name="Google Shape;19627;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8" name="Google Shape;19628;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29" name="Google Shape;19629;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0" name="Google Shape;19630;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1" name="Google Shape;19631;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2" name="Google Shape;19632;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3" name="Google Shape;19633;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4" name="Google Shape;19634;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5" name="Google Shape;19635;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6" name="Google Shape;19636;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37" name="Google Shape;19637;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38" name="Google Shape;19638;p41"/>
          <p:cNvGrpSpPr/>
          <p:nvPr/>
        </p:nvGrpSpPr>
        <p:grpSpPr>
          <a:xfrm rot="5400000" flipH="1">
            <a:off x="57271" y="1922377"/>
            <a:ext cx="1699100" cy="2145071"/>
            <a:chOff x="146217" y="2712579"/>
            <a:chExt cx="1552966" cy="1960401"/>
          </a:xfrm>
        </p:grpSpPr>
        <p:grpSp>
          <p:nvGrpSpPr>
            <p:cNvPr id="19639" name="Google Shape;19639;p41"/>
            <p:cNvGrpSpPr/>
            <p:nvPr/>
          </p:nvGrpSpPr>
          <p:grpSpPr>
            <a:xfrm>
              <a:off x="146217" y="2712579"/>
              <a:ext cx="1134008" cy="607901"/>
              <a:chOff x="5206900" y="826150"/>
              <a:chExt cx="599275" cy="321250"/>
            </a:xfrm>
          </p:grpSpPr>
          <p:sp>
            <p:nvSpPr>
              <p:cNvPr id="19640" name="Google Shape;19640;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1" name="Google Shape;19641;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2" name="Google Shape;19642;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3" name="Google Shape;19643;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4" name="Google Shape;19644;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5" name="Google Shape;19645;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6" name="Google Shape;19646;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7" name="Google Shape;19647;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8" name="Google Shape;19648;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49" name="Google Shape;19649;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0" name="Google Shape;19650;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1" name="Google Shape;19651;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2" name="Google Shape;19652;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3" name="Google Shape;19653;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54" name="Google Shape;19654;p41"/>
            <p:cNvGrpSpPr/>
            <p:nvPr/>
          </p:nvGrpSpPr>
          <p:grpSpPr>
            <a:xfrm rot="-9256633">
              <a:off x="489429" y="3110262"/>
              <a:ext cx="1134020" cy="607908"/>
              <a:chOff x="5206900" y="826150"/>
              <a:chExt cx="599275" cy="321250"/>
            </a:xfrm>
          </p:grpSpPr>
          <p:sp>
            <p:nvSpPr>
              <p:cNvPr id="19655" name="Google Shape;19655;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6" name="Google Shape;19656;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7" name="Google Shape;19657;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8" name="Google Shape;19658;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59" name="Google Shape;19659;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0" name="Google Shape;19660;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1" name="Google Shape;19661;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2" name="Google Shape;19662;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3" name="Google Shape;19663;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4" name="Google Shape;19664;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5" name="Google Shape;19665;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6" name="Google Shape;19666;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7" name="Google Shape;19667;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68" name="Google Shape;19668;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69" name="Google Shape;19669;p41"/>
            <p:cNvGrpSpPr/>
            <p:nvPr/>
          </p:nvGrpSpPr>
          <p:grpSpPr>
            <a:xfrm rot="7120513" flipH="1">
              <a:off x="538618" y="3725726"/>
              <a:ext cx="1133997" cy="607895"/>
              <a:chOff x="5206900" y="826150"/>
              <a:chExt cx="599275" cy="321250"/>
            </a:xfrm>
          </p:grpSpPr>
          <p:sp>
            <p:nvSpPr>
              <p:cNvPr id="19670" name="Google Shape;19670;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1" name="Google Shape;19671;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2" name="Google Shape;19672;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3" name="Google Shape;19673;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4" name="Google Shape;19674;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5" name="Google Shape;19675;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6" name="Google Shape;19676;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7" name="Google Shape;19677;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8" name="Google Shape;19678;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79" name="Google Shape;19679;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0" name="Google Shape;19680;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1" name="Google Shape;19681;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2" name="Google Shape;19682;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3" name="Google Shape;19683;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684" name="Google Shape;19684;p41"/>
          <p:cNvGrpSpPr/>
          <p:nvPr/>
        </p:nvGrpSpPr>
        <p:grpSpPr>
          <a:xfrm rot="5846386">
            <a:off x="454872" y="4197233"/>
            <a:ext cx="1240817" cy="665090"/>
            <a:chOff x="5206900" y="826150"/>
            <a:chExt cx="599275" cy="321250"/>
          </a:xfrm>
        </p:grpSpPr>
        <p:sp>
          <p:nvSpPr>
            <p:cNvPr id="19685" name="Google Shape;19685;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6" name="Google Shape;19686;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7" name="Google Shape;19687;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8" name="Google Shape;19688;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89" name="Google Shape;19689;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0" name="Google Shape;19690;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1" name="Google Shape;19691;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2" name="Google Shape;19692;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3" name="Google Shape;19693;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4" name="Google Shape;19694;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5" name="Google Shape;19695;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6" name="Google Shape;19696;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7" name="Google Shape;19697;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98" name="Google Shape;19698;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699" name="Google Shape;19699;p41"/>
          <p:cNvGrpSpPr/>
          <p:nvPr/>
        </p:nvGrpSpPr>
        <p:grpSpPr>
          <a:xfrm rot="6300046" flipH="1">
            <a:off x="-304291" y="4197212"/>
            <a:ext cx="1240773" cy="665134"/>
            <a:chOff x="5206900" y="826150"/>
            <a:chExt cx="599275" cy="321250"/>
          </a:xfrm>
        </p:grpSpPr>
        <p:sp>
          <p:nvSpPr>
            <p:cNvPr id="19700" name="Google Shape;19700;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1" name="Google Shape;19701;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2" name="Google Shape;19702;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3" name="Google Shape;19703;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4" name="Google Shape;19704;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5" name="Google Shape;19705;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6" name="Google Shape;19706;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7" name="Google Shape;19707;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8" name="Google Shape;19708;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09" name="Google Shape;19709;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0" name="Google Shape;19710;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1" name="Google Shape;19711;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2" name="Google Shape;19712;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3" name="Google Shape;19713;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14" name="Google Shape;19714;p41"/>
          <p:cNvGrpSpPr/>
          <p:nvPr/>
        </p:nvGrpSpPr>
        <p:grpSpPr>
          <a:xfrm rot="-8939904">
            <a:off x="828401" y="3356468"/>
            <a:ext cx="494025" cy="594555"/>
            <a:chOff x="4815275" y="840950"/>
            <a:chExt cx="432450" cy="520450"/>
          </a:xfrm>
        </p:grpSpPr>
        <p:sp>
          <p:nvSpPr>
            <p:cNvPr id="19715" name="Google Shape;19715;p41"/>
            <p:cNvSpPr/>
            <p:nvPr/>
          </p:nvSpPr>
          <p:spPr>
            <a:xfrm>
              <a:off x="4884475" y="840950"/>
              <a:ext cx="306850" cy="277250"/>
            </a:xfrm>
            <a:custGeom>
              <a:avLst/>
              <a:gdLst/>
              <a:ahLst/>
              <a:cxnLst/>
              <a:rect l="l" t="t" r="r" b="b"/>
              <a:pathLst>
                <a:path w="12274" h="11090" extrusionOk="0">
                  <a:moveTo>
                    <a:pt x="624" y="7825"/>
                  </a:moveTo>
                  <a:cubicBezTo>
                    <a:pt x="960" y="8417"/>
                    <a:pt x="1520" y="8817"/>
                    <a:pt x="2016" y="9297"/>
                  </a:cubicBezTo>
                  <a:cubicBezTo>
                    <a:pt x="2465" y="9729"/>
                    <a:pt x="2865" y="10241"/>
                    <a:pt x="3425" y="10529"/>
                  </a:cubicBezTo>
                  <a:cubicBezTo>
                    <a:pt x="3825" y="10689"/>
                    <a:pt x="4241" y="10801"/>
                    <a:pt x="4657" y="10833"/>
                  </a:cubicBezTo>
                  <a:cubicBezTo>
                    <a:pt x="5521" y="10961"/>
                    <a:pt x="6417" y="11089"/>
                    <a:pt x="7265" y="10881"/>
                  </a:cubicBezTo>
                  <a:cubicBezTo>
                    <a:pt x="8193" y="10641"/>
                    <a:pt x="8961" y="10017"/>
                    <a:pt x="9681" y="9393"/>
                  </a:cubicBezTo>
                  <a:cubicBezTo>
                    <a:pt x="10753" y="8481"/>
                    <a:pt x="11873" y="7425"/>
                    <a:pt x="12081" y="6033"/>
                  </a:cubicBezTo>
                  <a:cubicBezTo>
                    <a:pt x="12273" y="4849"/>
                    <a:pt x="11761" y="3665"/>
                    <a:pt x="10993" y="2752"/>
                  </a:cubicBezTo>
                  <a:cubicBezTo>
                    <a:pt x="10225" y="1840"/>
                    <a:pt x="9233" y="1184"/>
                    <a:pt x="8241" y="528"/>
                  </a:cubicBezTo>
                  <a:cubicBezTo>
                    <a:pt x="7841" y="272"/>
                    <a:pt x="7393" y="0"/>
                    <a:pt x="6913" y="32"/>
                  </a:cubicBezTo>
                  <a:cubicBezTo>
                    <a:pt x="6257" y="64"/>
                    <a:pt x="5793" y="656"/>
                    <a:pt x="5345" y="1136"/>
                  </a:cubicBezTo>
                  <a:cubicBezTo>
                    <a:pt x="4209" y="2352"/>
                    <a:pt x="2561" y="2544"/>
                    <a:pt x="1424" y="3553"/>
                  </a:cubicBezTo>
                  <a:cubicBezTo>
                    <a:pt x="448" y="4449"/>
                    <a:pt x="0" y="6673"/>
                    <a:pt x="624" y="7825"/>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6" name="Google Shape;19716;p41"/>
            <p:cNvSpPr/>
            <p:nvPr/>
          </p:nvSpPr>
          <p:spPr>
            <a:xfrm>
              <a:off x="4815275" y="1152575"/>
              <a:ext cx="144425" cy="123625"/>
            </a:xfrm>
            <a:custGeom>
              <a:avLst/>
              <a:gdLst/>
              <a:ahLst/>
              <a:cxnLst/>
              <a:rect l="l" t="t" r="r" b="b"/>
              <a:pathLst>
                <a:path w="5777" h="4945" extrusionOk="0">
                  <a:moveTo>
                    <a:pt x="512" y="2352"/>
                  </a:moveTo>
                  <a:cubicBezTo>
                    <a:pt x="976" y="3104"/>
                    <a:pt x="1536" y="3792"/>
                    <a:pt x="2160" y="4400"/>
                  </a:cubicBezTo>
                  <a:cubicBezTo>
                    <a:pt x="2320" y="4576"/>
                    <a:pt x="2512" y="4704"/>
                    <a:pt x="2736" y="4800"/>
                  </a:cubicBezTo>
                  <a:cubicBezTo>
                    <a:pt x="3152" y="4944"/>
                    <a:pt x="3616" y="4752"/>
                    <a:pt x="4032" y="4560"/>
                  </a:cubicBezTo>
                  <a:lnTo>
                    <a:pt x="5008" y="4096"/>
                  </a:lnTo>
                  <a:cubicBezTo>
                    <a:pt x="5185" y="4016"/>
                    <a:pt x="5345" y="3920"/>
                    <a:pt x="5473" y="3792"/>
                  </a:cubicBezTo>
                  <a:cubicBezTo>
                    <a:pt x="5729" y="3536"/>
                    <a:pt x="5761" y="3136"/>
                    <a:pt x="5761" y="2784"/>
                  </a:cubicBezTo>
                  <a:cubicBezTo>
                    <a:pt x="5777" y="2288"/>
                    <a:pt x="5777" y="1728"/>
                    <a:pt x="5457" y="1360"/>
                  </a:cubicBezTo>
                  <a:cubicBezTo>
                    <a:pt x="5249" y="1136"/>
                    <a:pt x="4992" y="976"/>
                    <a:pt x="4704" y="880"/>
                  </a:cubicBezTo>
                  <a:cubicBezTo>
                    <a:pt x="3680" y="416"/>
                    <a:pt x="2528" y="0"/>
                    <a:pt x="1408" y="432"/>
                  </a:cubicBezTo>
                  <a:cubicBezTo>
                    <a:pt x="592" y="752"/>
                    <a:pt x="0" y="1520"/>
                    <a:pt x="512" y="2352"/>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7" name="Google Shape;19717;p41"/>
            <p:cNvSpPr/>
            <p:nvPr/>
          </p:nvSpPr>
          <p:spPr>
            <a:xfrm>
              <a:off x="5105275" y="1188975"/>
              <a:ext cx="142450" cy="172425"/>
            </a:xfrm>
            <a:custGeom>
              <a:avLst/>
              <a:gdLst/>
              <a:ahLst/>
              <a:cxnLst/>
              <a:rect l="l" t="t" r="r" b="b"/>
              <a:pathLst>
                <a:path w="5698" h="6897" extrusionOk="0">
                  <a:moveTo>
                    <a:pt x="337" y="3040"/>
                  </a:moveTo>
                  <a:cubicBezTo>
                    <a:pt x="513" y="3264"/>
                    <a:pt x="721" y="3472"/>
                    <a:pt x="961" y="3649"/>
                  </a:cubicBezTo>
                  <a:cubicBezTo>
                    <a:pt x="1505" y="4161"/>
                    <a:pt x="1713" y="4913"/>
                    <a:pt x="2049" y="5585"/>
                  </a:cubicBezTo>
                  <a:cubicBezTo>
                    <a:pt x="2385" y="6257"/>
                    <a:pt x="2993" y="6897"/>
                    <a:pt x="3745" y="6833"/>
                  </a:cubicBezTo>
                  <a:cubicBezTo>
                    <a:pt x="4193" y="6753"/>
                    <a:pt x="4593" y="6481"/>
                    <a:pt x="4833" y="6065"/>
                  </a:cubicBezTo>
                  <a:cubicBezTo>
                    <a:pt x="5041" y="5665"/>
                    <a:pt x="5201" y="5233"/>
                    <a:pt x="5297" y="4785"/>
                  </a:cubicBezTo>
                  <a:cubicBezTo>
                    <a:pt x="5521" y="3937"/>
                    <a:pt x="5697" y="2928"/>
                    <a:pt x="5121" y="2272"/>
                  </a:cubicBezTo>
                  <a:cubicBezTo>
                    <a:pt x="4897" y="2032"/>
                    <a:pt x="4593" y="1872"/>
                    <a:pt x="4417" y="1584"/>
                  </a:cubicBezTo>
                  <a:cubicBezTo>
                    <a:pt x="4241" y="1280"/>
                    <a:pt x="4289" y="864"/>
                    <a:pt x="4097" y="544"/>
                  </a:cubicBezTo>
                  <a:cubicBezTo>
                    <a:pt x="3873" y="128"/>
                    <a:pt x="3329" y="0"/>
                    <a:pt x="2865" y="0"/>
                  </a:cubicBezTo>
                  <a:cubicBezTo>
                    <a:pt x="2129" y="0"/>
                    <a:pt x="993" y="256"/>
                    <a:pt x="561" y="912"/>
                  </a:cubicBezTo>
                  <a:cubicBezTo>
                    <a:pt x="225" y="1408"/>
                    <a:pt x="1" y="2544"/>
                    <a:pt x="337" y="3040"/>
                  </a:cubicBezTo>
                  <a:close/>
                </a:path>
              </a:pathLst>
            </a:custGeom>
            <a:solidFill>
              <a:srgbClr val="EAD1A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8" name="Google Shape;19718;p41"/>
            <p:cNvSpPr/>
            <p:nvPr/>
          </p:nvSpPr>
          <p:spPr>
            <a:xfrm>
              <a:off x="5024075" y="1286975"/>
              <a:ext cx="71225" cy="58025"/>
            </a:xfrm>
            <a:custGeom>
              <a:avLst/>
              <a:gdLst/>
              <a:ahLst/>
              <a:cxnLst/>
              <a:rect l="l" t="t" r="r" b="b"/>
              <a:pathLst>
                <a:path w="2849" h="2321" extrusionOk="0">
                  <a:moveTo>
                    <a:pt x="561" y="1521"/>
                  </a:moveTo>
                  <a:cubicBezTo>
                    <a:pt x="833" y="1969"/>
                    <a:pt x="1345" y="2177"/>
                    <a:pt x="1841" y="2273"/>
                  </a:cubicBezTo>
                  <a:cubicBezTo>
                    <a:pt x="2033" y="2321"/>
                    <a:pt x="2225" y="2321"/>
                    <a:pt x="2401" y="2241"/>
                  </a:cubicBezTo>
                  <a:cubicBezTo>
                    <a:pt x="2545" y="2129"/>
                    <a:pt x="2641" y="2001"/>
                    <a:pt x="2689" y="1841"/>
                  </a:cubicBezTo>
                  <a:cubicBezTo>
                    <a:pt x="2769" y="1585"/>
                    <a:pt x="2817" y="1329"/>
                    <a:pt x="2833" y="1073"/>
                  </a:cubicBezTo>
                  <a:cubicBezTo>
                    <a:pt x="2849" y="865"/>
                    <a:pt x="2801" y="641"/>
                    <a:pt x="2689" y="449"/>
                  </a:cubicBezTo>
                  <a:cubicBezTo>
                    <a:pt x="2497" y="177"/>
                    <a:pt x="2177" y="17"/>
                    <a:pt x="1841" y="17"/>
                  </a:cubicBezTo>
                  <a:cubicBezTo>
                    <a:pt x="1041" y="1"/>
                    <a:pt x="1" y="609"/>
                    <a:pt x="561" y="152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19" name="Google Shape;19719;p41"/>
            <p:cNvSpPr/>
            <p:nvPr/>
          </p:nvSpPr>
          <p:spPr>
            <a:xfrm>
              <a:off x="5176500" y="1064150"/>
              <a:ext cx="69625" cy="71250"/>
            </a:xfrm>
            <a:custGeom>
              <a:avLst/>
              <a:gdLst/>
              <a:ahLst/>
              <a:cxnLst/>
              <a:rect l="l" t="t" r="r" b="b"/>
              <a:pathLst>
                <a:path w="2785" h="2850" extrusionOk="0">
                  <a:moveTo>
                    <a:pt x="80" y="1409"/>
                  </a:moveTo>
                  <a:cubicBezTo>
                    <a:pt x="32" y="1457"/>
                    <a:pt x="0" y="1521"/>
                    <a:pt x="0" y="1601"/>
                  </a:cubicBezTo>
                  <a:cubicBezTo>
                    <a:pt x="16" y="1681"/>
                    <a:pt x="64" y="1745"/>
                    <a:pt x="128" y="1809"/>
                  </a:cubicBezTo>
                  <a:lnTo>
                    <a:pt x="1040" y="2705"/>
                  </a:lnTo>
                  <a:cubicBezTo>
                    <a:pt x="1088" y="2769"/>
                    <a:pt x="1168" y="2817"/>
                    <a:pt x="1248" y="2849"/>
                  </a:cubicBezTo>
                  <a:cubicBezTo>
                    <a:pt x="1360" y="2849"/>
                    <a:pt x="1472" y="2817"/>
                    <a:pt x="1552" y="2753"/>
                  </a:cubicBezTo>
                  <a:cubicBezTo>
                    <a:pt x="2048" y="2385"/>
                    <a:pt x="2320" y="1809"/>
                    <a:pt x="2560" y="1249"/>
                  </a:cubicBezTo>
                  <a:cubicBezTo>
                    <a:pt x="2672" y="993"/>
                    <a:pt x="2784" y="689"/>
                    <a:pt x="2640" y="449"/>
                  </a:cubicBezTo>
                  <a:cubicBezTo>
                    <a:pt x="2400" y="49"/>
                    <a:pt x="1520" y="1"/>
                    <a:pt x="1136" y="161"/>
                  </a:cubicBezTo>
                  <a:cubicBezTo>
                    <a:pt x="704" y="369"/>
                    <a:pt x="336" y="1025"/>
                    <a:pt x="80" y="14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20" name="Google Shape;19720;p41"/>
          <p:cNvGrpSpPr/>
          <p:nvPr/>
        </p:nvGrpSpPr>
        <p:grpSpPr>
          <a:xfrm>
            <a:off x="7825729" y="-3"/>
            <a:ext cx="1866180" cy="2274870"/>
            <a:chOff x="7825729" y="-3"/>
            <a:chExt cx="1866180" cy="2274870"/>
          </a:xfrm>
        </p:grpSpPr>
        <p:grpSp>
          <p:nvGrpSpPr>
            <p:cNvPr id="19721" name="Google Shape;19721;p41"/>
            <p:cNvGrpSpPr/>
            <p:nvPr/>
          </p:nvGrpSpPr>
          <p:grpSpPr>
            <a:xfrm rot="-276790" flipH="1">
              <a:off x="7909234" y="64853"/>
              <a:ext cx="1699169" cy="2145157"/>
              <a:chOff x="146217" y="2712579"/>
              <a:chExt cx="1552966" cy="1960401"/>
            </a:xfrm>
          </p:grpSpPr>
          <p:grpSp>
            <p:nvGrpSpPr>
              <p:cNvPr id="19722" name="Google Shape;19722;p41"/>
              <p:cNvGrpSpPr/>
              <p:nvPr/>
            </p:nvGrpSpPr>
            <p:grpSpPr>
              <a:xfrm>
                <a:off x="146217" y="2712579"/>
                <a:ext cx="1134008" cy="607901"/>
                <a:chOff x="5206900" y="826150"/>
                <a:chExt cx="599275" cy="321250"/>
              </a:xfrm>
            </p:grpSpPr>
            <p:sp>
              <p:nvSpPr>
                <p:cNvPr id="19723" name="Google Shape;19723;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4" name="Google Shape;19724;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5" name="Google Shape;19725;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6" name="Google Shape;19726;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7" name="Google Shape;19727;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8" name="Google Shape;19728;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29" name="Google Shape;19729;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0" name="Google Shape;19730;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1" name="Google Shape;19731;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2" name="Google Shape;19732;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3" name="Google Shape;19733;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4" name="Google Shape;19734;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5" name="Google Shape;19735;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6" name="Google Shape;19736;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37" name="Google Shape;19737;p41"/>
              <p:cNvGrpSpPr/>
              <p:nvPr/>
            </p:nvGrpSpPr>
            <p:grpSpPr>
              <a:xfrm rot="-9256633">
                <a:off x="489429" y="3110262"/>
                <a:ext cx="1134020" cy="607908"/>
                <a:chOff x="5206900" y="826150"/>
                <a:chExt cx="599275" cy="321250"/>
              </a:xfrm>
            </p:grpSpPr>
            <p:sp>
              <p:nvSpPr>
                <p:cNvPr id="19738" name="Google Shape;19738;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39" name="Google Shape;19739;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0" name="Google Shape;19740;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1" name="Google Shape;19741;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2" name="Google Shape;19742;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3" name="Google Shape;19743;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4" name="Google Shape;19744;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5" name="Google Shape;19745;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6" name="Google Shape;19746;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7" name="Google Shape;19747;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8" name="Google Shape;19748;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49" name="Google Shape;19749;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0" name="Google Shape;19750;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1" name="Google Shape;19751;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752" name="Google Shape;19752;p41"/>
              <p:cNvGrpSpPr/>
              <p:nvPr/>
            </p:nvGrpSpPr>
            <p:grpSpPr>
              <a:xfrm rot="7120513" flipH="1">
                <a:off x="538618" y="3725726"/>
                <a:ext cx="1133997" cy="607895"/>
                <a:chOff x="5206900" y="826150"/>
                <a:chExt cx="599275" cy="321250"/>
              </a:xfrm>
            </p:grpSpPr>
            <p:sp>
              <p:nvSpPr>
                <p:cNvPr id="19753" name="Google Shape;19753;p41"/>
                <p:cNvSpPr/>
                <p:nvPr/>
              </p:nvSpPr>
              <p:spPr>
                <a:xfrm>
                  <a:off x="5206900" y="828950"/>
                  <a:ext cx="25225" cy="25625"/>
                </a:xfrm>
                <a:custGeom>
                  <a:avLst/>
                  <a:gdLst/>
                  <a:ahLst/>
                  <a:cxnLst/>
                  <a:rect l="l" t="t" r="r" b="b"/>
                  <a:pathLst>
                    <a:path w="1009" h="1025" extrusionOk="0">
                      <a:moveTo>
                        <a:pt x="1008" y="448"/>
                      </a:moveTo>
                      <a:cubicBezTo>
                        <a:pt x="1008" y="832"/>
                        <a:pt x="544" y="1024"/>
                        <a:pt x="272" y="752"/>
                      </a:cubicBezTo>
                      <a:cubicBezTo>
                        <a:pt x="0" y="480"/>
                        <a:pt x="192" y="0"/>
                        <a:pt x="576" y="0"/>
                      </a:cubicBezTo>
                      <a:cubicBezTo>
                        <a:pt x="816" y="0"/>
                        <a:pt x="1008" y="208"/>
                        <a:pt x="1008" y="44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4" name="Google Shape;19754;p41"/>
                <p:cNvSpPr/>
                <p:nvPr/>
              </p:nvSpPr>
              <p:spPr>
                <a:xfrm>
                  <a:off x="5468125" y="1067750"/>
                  <a:ext cx="25625" cy="25225"/>
                </a:xfrm>
                <a:custGeom>
                  <a:avLst/>
                  <a:gdLst/>
                  <a:ahLst/>
                  <a:cxnLst/>
                  <a:rect l="l" t="t" r="r" b="b"/>
                  <a:pathLst>
                    <a:path w="1025" h="1009" extrusionOk="0">
                      <a:moveTo>
                        <a:pt x="1024" y="433"/>
                      </a:moveTo>
                      <a:cubicBezTo>
                        <a:pt x="1024" y="817"/>
                        <a:pt x="560" y="1009"/>
                        <a:pt x="288" y="737"/>
                      </a:cubicBezTo>
                      <a:cubicBezTo>
                        <a:pt x="0" y="465"/>
                        <a:pt x="208" y="1"/>
                        <a:pt x="592" y="1"/>
                      </a:cubicBezTo>
                      <a:cubicBezTo>
                        <a:pt x="832" y="1"/>
                        <a:pt x="1024" y="193"/>
                        <a:pt x="1024"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5" name="Google Shape;19755;p41"/>
                <p:cNvSpPr/>
                <p:nvPr/>
              </p:nvSpPr>
              <p:spPr>
                <a:xfrm>
                  <a:off x="5679325" y="1085750"/>
                  <a:ext cx="25625" cy="25650"/>
                </a:xfrm>
                <a:custGeom>
                  <a:avLst/>
                  <a:gdLst/>
                  <a:ahLst/>
                  <a:cxnLst/>
                  <a:rect l="l" t="t" r="r" b="b"/>
                  <a:pathLst>
                    <a:path w="1025" h="1026" extrusionOk="0">
                      <a:moveTo>
                        <a:pt x="1025" y="433"/>
                      </a:moveTo>
                      <a:cubicBezTo>
                        <a:pt x="1025" y="833"/>
                        <a:pt x="545" y="1025"/>
                        <a:pt x="273" y="753"/>
                      </a:cubicBezTo>
                      <a:cubicBezTo>
                        <a:pt x="1" y="481"/>
                        <a:pt x="193" y="1"/>
                        <a:pt x="577" y="1"/>
                      </a:cubicBezTo>
                      <a:cubicBezTo>
                        <a:pt x="817" y="1"/>
                        <a:pt x="1025" y="193"/>
                        <a:pt x="1025" y="43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6" name="Google Shape;19756;p41"/>
                <p:cNvSpPr/>
                <p:nvPr/>
              </p:nvSpPr>
              <p:spPr>
                <a:xfrm>
                  <a:off x="5318900" y="877350"/>
                  <a:ext cx="4425" cy="4425"/>
                </a:xfrm>
                <a:custGeom>
                  <a:avLst/>
                  <a:gdLst/>
                  <a:ahLst/>
                  <a:cxnLst/>
                  <a:rect l="l" t="t" r="r" b="b"/>
                  <a:pathLst>
                    <a:path w="177" h="177" extrusionOk="0">
                      <a:moveTo>
                        <a:pt x="177" y="80"/>
                      </a:moveTo>
                      <a:cubicBezTo>
                        <a:pt x="177" y="128"/>
                        <a:pt x="145" y="176"/>
                        <a:pt x="97" y="176"/>
                      </a:cubicBezTo>
                      <a:cubicBezTo>
                        <a:pt x="49" y="176"/>
                        <a:pt x="1" y="128"/>
                        <a:pt x="1" y="80"/>
                      </a:cubicBezTo>
                      <a:cubicBezTo>
                        <a:pt x="1" y="32"/>
                        <a:pt x="49" y="0"/>
                        <a:pt x="97" y="0"/>
                      </a:cubicBezTo>
                      <a:cubicBezTo>
                        <a:pt x="145" y="0"/>
                        <a:pt x="177" y="32"/>
                        <a:pt x="177"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7" name="Google Shape;19757;p41"/>
                <p:cNvSpPr/>
                <p:nvPr/>
              </p:nvSpPr>
              <p:spPr>
                <a:xfrm>
                  <a:off x="5749725" y="1021350"/>
                  <a:ext cx="6025" cy="6025"/>
                </a:xfrm>
                <a:custGeom>
                  <a:avLst/>
                  <a:gdLst/>
                  <a:ahLst/>
                  <a:cxnLst/>
                  <a:rect l="l" t="t" r="r" b="b"/>
                  <a:pathLst>
                    <a:path w="241" h="241" extrusionOk="0">
                      <a:moveTo>
                        <a:pt x="241" y="97"/>
                      </a:moveTo>
                      <a:cubicBezTo>
                        <a:pt x="241" y="241"/>
                        <a:pt x="1" y="1"/>
                        <a:pt x="145" y="1"/>
                      </a:cubicBezTo>
                      <a:cubicBezTo>
                        <a:pt x="193" y="1"/>
                        <a:pt x="225" y="49"/>
                        <a:pt x="241"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8" name="Google Shape;19758;p41"/>
                <p:cNvSpPr/>
                <p:nvPr/>
              </p:nvSpPr>
              <p:spPr>
                <a:xfrm>
                  <a:off x="5527725" y="874950"/>
                  <a:ext cx="6025" cy="6025"/>
                </a:xfrm>
                <a:custGeom>
                  <a:avLst/>
                  <a:gdLst/>
                  <a:ahLst/>
                  <a:cxnLst/>
                  <a:rect l="l" t="t" r="r" b="b"/>
                  <a:pathLst>
                    <a:path w="241" h="241" extrusionOk="0">
                      <a:moveTo>
                        <a:pt x="240" y="96"/>
                      </a:moveTo>
                      <a:cubicBezTo>
                        <a:pt x="240" y="240"/>
                        <a:pt x="0" y="0"/>
                        <a:pt x="144" y="0"/>
                      </a:cubicBezTo>
                      <a:cubicBezTo>
                        <a:pt x="192" y="0"/>
                        <a:pt x="240" y="48"/>
                        <a:pt x="24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59" name="Google Shape;19759;p41"/>
                <p:cNvSpPr/>
                <p:nvPr/>
              </p:nvSpPr>
              <p:spPr>
                <a:xfrm>
                  <a:off x="5418900" y="861350"/>
                  <a:ext cx="6025" cy="5625"/>
                </a:xfrm>
                <a:custGeom>
                  <a:avLst/>
                  <a:gdLst/>
                  <a:ahLst/>
                  <a:cxnLst/>
                  <a:rect l="l" t="t" r="r" b="b"/>
                  <a:pathLst>
                    <a:path w="241" h="225" extrusionOk="0">
                      <a:moveTo>
                        <a:pt x="241" y="64"/>
                      </a:moveTo>
                      <a:cubicBezTo>
                        <a:pt x="241" y="112"/>
                        <a:pt x="225" y="160"/>
                        <a:pt x="177" y="176"/>
                      </a:cubicBezTo>
                      <a:cubicBezTo>
                        <a:pt x="49" y="224"/>
                        <a:pt x="1" y="32"/>
                        <a:pt x="129" y="16"/>
                      </a:cubicBezTo>
                      <a:cubicBezTo>
                        <a:pt x="177" y="0"/>
                        <a:pt x="225" y="16"/>
                        <a:pt x="241" y="6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0" name="Google Shape;19760;p41"/>
                <p:cNvSpPr/>
                <p:nvPr/>
              </p:nvSpPr>
              <p:spPr>
                <a:xfrm>
                  <a:off x="5634925" y="986150"/>
                  <a:ext cx="12025" cy="12025"/>
                </a:xfrm>
                <a:custGeom>
                  <a:avLst/>
                  <a:gdLst/>
                  <a:ahLst/>
                  <a:cxnLst/>
                  <a:rect l="l" t="t" r="r" b="b"/>
                  <a:pathLst>
                    <a:path w="481" h="481" extrusionOk="0">
                      <a:moveTo>
                        <a:pt x="481" y="209"/>
                      </a:moveTo>
                      <a:cubicBezTo>
                        <a:pt x="481" y="385"/>
                        <a:pt x="257" y="481"/>
                        <a:pt x="129" y="353"/>
                      </a:cubicBezTo>
                      <a:cubicBezTo>
                        <a:pt x="1" y="225"/>
                        <a:pt x="97" y="1"/>
                        <a:pt x="273" y="1"/>
                      </a:cubicBezTo>
                      <a:cubicBezTo>
                        <a:pt x="385" y="1"/>
                        <a:pt x="481" y="97"/>
                        <a:pt x="481"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1" name="Google Shape;19761;p41"/>
                <p:cNvSpPr/>
                <p:nvPr/>
              </p:nvSpPr>
              <p:spPr>
                <a:xfrm>
                  <a:off x="5717725" y="1135775"/>
                  <a:ext cx="11625" cy="11625"/>
                </a:xfrm>
                <a:custGeom>
                  <a:avLst/>
                  <a:gdLst/>
                  <a:ahLst/>
                  <a:cxnLst/>
                  <a:rect l="l" t="t" r="r" b="b"/>
                  <a:pathLst>
                    <a:path w="465" h="465" extrusionOk="0">
                      <a:moveTo>
                        <a:pt x="465" y="192"/>
                      </a:moveTo>
                      <a:cubicBezTo>
                        <a:pt x="465" y="368"/>
                        <a:pt x="257" y="464"/>
                        <a:pt x="129" y="336"/>
                      </a:cubicBezTo>
                      <a:cubicBezTo>
                        <a:pt x="1" y="208"/>
                        <a:pt x="81" y="0"/>
                        <a:pt x="273" y="0"/>
                      </a:cubicBezTo>
                      <a:cubicBezTo>
                        <a:pt x="385" y="0"/>
                        <a:pt x="465" y="80"/>
                        <a:pt x="465"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2" name="Google Shape;19762;p41"/>
                <p:cNvSpPr/>
                <p:nvPr/>
              </p:nvSpPr>
              <p:spPr>
                <a:xfrm>
                  <a:off x="5316900" y="997350"/>
                  <a:ext cx="11625" cy="12025"/>
                </a:xfrm>
                <a:custGeom>
                  <a:avLst/>
                  <a:gdLst/>
                  <a:ahLst/>
                  <a:cxnLst/>
                  <a:rect l="l" t="t" r="r" b="b"/>
                  <a:pathLst>
                    <a:path w="465" h="481" extrusionOk="0">
                      <a:moveTo>
                        <a:pt x="465" y="209"/>
                      </a:moveTo>
                      <a:cubicBezTo>
                        <a:pt x="465" y="385"/>
                        <a:pt x="257" y="481"/>
                        <a:pt x="129" y="353"/>
                      </a:cubicBezTo>
                      <a:cubicBezTo>
                        <a:pt x="1" y="225"/>
                        <a:pt x="81" y="1"/>
                        <a:pt x="273" y="1"/>
                      </a:cubicBezTo>
                      <a:cubicBezTo>
                        <a:pt x="369" y="1"/>
                        <a:pt x="465" y="97"/>
                        <a:pt x="46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3" name="Google Shape;19763;p41"/>
                <p:cNvSpPr/>
                <p:nvPr/>
              </p:nvSpPr>
              <p:spPr>
                <a:xfrm>
                  <a:off x="5331700" y="1124575"/>
                  <a:ext cx="12025" cy="11625"/>
                </a:xfrm>
                <a:custGeom>
                  <a:avLst/>
                  <a:gdLst/>
                  <a:ahLst/>
                  <a:cxnLst/>
                  <a:rect l="l" t="t" r="r" b="b"/>
                  <a:pathLst>
                    <a:path w="481" h="465" extrusionOk="0">
                      <a:moveTo>
                        <a:pt x="481" y="208"/>
                      </a:moveTo>
                      <a:cubicBezTo>
                        <a:pt x="481" y="384"/>
                        <a:pt x="257" y="464"/>
                        <a:pt x="129" y="352"/>
                      </a:cubicBezTo>
                      <a:cubicBezTo>
                        <a:pt x="1" y="224"/>
                        <a:pt x="97" y="0"/>
                        <a:pt x="273" y="0"/>
                      </a:cubicBezTo>
                      <a:cubicBezTo>
                        <a:pt x="385" y="0"/>
                        <a:pt x="481" y="96"/>
                        <a:pt x="481"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4" name="Google Shape;19764;p41"/>
                <p:cNvSpPr/>
                <p:nvPr/>
              </p:nvSpPr>
              <p:spPr>
                <a:xfrm>
                  <a:off x="5794150" y="906150"/>
                  <a:ext cx="12025" cy="12025"/>
                </a:xfrm>
                <a:custGeom>
                  <a:avLst/>
                  <a:gdLst/>
                  <a:ahLst/>
                  <a:cxnLst/>
                  <a:rect l="l" t="t" r="r" b="b"/>
                  <a:pathLst>
                    <a:path w="481" h="481" extrusionOk="0">
                      <a:moveTo>
                        <a:pt x="480" y="208"/>
                      </a:moveTo>
                      <a:cubicBezTo>
                        <a:pt x="480" y="384"/>
                        <a:pt x="256" y="480"/>
                        <a:pt x="128" y="352"/>
                      </a:cubicBezTo>
                      <a:cubicBezTo>
                        <a:pt x="0" y="224"/>
                        <a:pt x="96" y="0"/>
                        <a:pt x="272" y="0"/>
                      </a:cubicBezTo>
                      <a:cubicBezTo>
                        <a:pt x="384" y="0"/>
                        <a:pt x="480" y="96"/>
                        <a:pt x="480" y="20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5" name="Google Shape;19765;p41"/>
                <p:cNvSpPr/>
                <p:nvPr/>
              </p:nvSpPr>
              <p:spPr>
                <a:xfrm>
                  <a:off x="5290500" y="924950"/>
                  <a:ext cx="11625" cy="11625"/>
                </a:xfrm>
                <a:custGeom>
                  <a:avLst/>
                  <a:gdLst/>
                  <a:ahLst/>
                  <a:cxnLst/>
                  <a:rect l="l" t="t" r="r" b="b"/>
                  <a:pathLst>
                    <a:path w="465" h="465" extrusionOk="0">
                      <a:moveTo>
                        <a:pt x="465" y="193"/>
                      </a:moveTo>
                      <a:cubicBezTo>
                        <a:pt x="465" y="369"/>
                        <a:pt x="257" y="465"/>
                        <a:pt x="129" y="337"/>
                      </a:cubicBezTo>
                      <a:cubicBezTo>
                        <a:pt x="1" y="209"/>
                        <a:pt x="97" y="0"/>
                        <a:pt x="273" y="0"/>
                      </a:cubicBezTo>
                      <a:cubicBezTo>
                        <a:pt x="385" y="0"/>
                        <a:pt x="465" y="81"/>
                        <a:pt x="465"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66" name="Google Shape;19766;p41"/>
                <p:cNvSpPr/>
                <p:nvPr/>
              </p:nvSpPr>
              <p:spPr>
                <a:xfrm>
                  <a:off x="5680925" y="826150"/>
                  <a:ext cx="43225" cy="43225"/>
                </a:xfrm>
                <a:custGeom>
                  <a:avLst/>
                  <a:gdLst/>
                  <a:ahLst/>
                  <a:cxnLst/>
                  <a:rect l="l" t="t" r="r" b="b"/>
                  <a:pathLst>
                    <a:path w="1729" h="1729" extrusionOk="0">
                      <a:moveTo>
                        <a:pt x="865" y="1728"/>
                      </a:moveTo>
                      <a:lnTo>
                        <a:pt x="865" y="1728"/>
                      </a:lnTo>
                      <a:cubicBezTo>
                        <a:pt x="865" y="1248"/>
                        <a:pt x="481" y="864"/>
                        <a:pt x="1" y="864"/>
                      </a:cubicBezTo>
                      <a:lnTo>
                        <a:pt x="1" y="864"/>
                      </a:lnTo>
                      <a:cubicBezTo>
                        <a:pt x="481" y="864"/>
                        <a:pt x="865" y="480"/>
                        <a:pt x="865" y="0"/>
                      </a:cubicBezTo>
                      <a:lnTo>
                        <a:pt x="865" y="0"/>
                      </a:lnTo>
                      <a:cubicBezTo>
                        <a:pt x="865" y="480"/>
                        <a:pt x="1265" y="864"/>
                        <a:pt x="1729" y="864"/>
                      </a:cubicBezTo>
                      <a:lnTo>
                        <a:pt x="1729" y="864"/>
                      </a:lnTo>
                      <a:cubicBezTo>
                        <a:pt x="1265" y="864"/>
                        <a:pt x="865" y="1248"/>
                        <a:pt x="865" y="1728"/>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9767" name="Google Shape;19767;p41"/>
            <p:cNvGrpSpPr/>
            <p:nvPr/>
          </p:nvGrpSpPr>
          <p:grpSpPr>
            <a:xfrm>
              <a:off x="8189095" y="1182633"/>
              <a:ext cx="723331" cy="725642"/>
              <a:chOff x="6065295" y="2472383"/>
              <a:chExt cx="723331" cy="725642"/>
            </a:xfrm>
          </p:grpSpPr>
          <p:sp>
            <p:nvSpPr>
              <p:cNvPr id="19768" name="Google Shape;19768;p41"/>
              <p:cNvSpPr/>
              <p:nvPr/>
            </p:nvSpPr>
            <p:spPr>
              <a:xfrm>
                <a:off x="6065295" y="2472383"/>
                <a:ext cx="723331" cy="723551"/>
              </a:xfrm>
              <a:custGeom>
                <a:avLst/>
                <a:gdLst/>
                <a:ahLst/>
                <a:cxnLst/>
                <a:rect l="l" t="t" r="r" b="b"/>
                <a:pathLst>
                  <a:path w="6572" h="6574" extrusionOk="0">
                    <a:moveTo>
                      <a:pt x="3296" y="0"/>
                    </a:moveTo>
                    <a:cubicBezTo>
                      <a:pt x="2433" y="0"/>
                      <a:pt x="1563" y="335"/>
                      <a:pt x="901" y="1013"/>
                    </a:cubicBezTo>
                    <a:cubicBezTo>
                      <a:pt x="668" y="1246"/>
                      <a:pt x="501" y="1513"/>
                      <a:pt x="367" y="1813"/>
                    </a:cubicBezTo>
                    <a:cubicBezTo>
                      <a:pt x="134" y="2280"/>
                      <a:pt x="0" y="2780"/>
                      <a:pt x="0" y="3281"/>
                    </a:cubicBezTo>
                    <a:lnTo>
                      <a:pt x="0" y="3581"/>
                    </a:lnTo>
                    <a:cubicBezTo>
                      <a:pt x="151" y="5360"/>
                      <a:pt x="1674" y="6574"/>
                      <a:pt x="3300" y="6574"/>
                    </a:cubicBezTo>
                    <a:cubicBezTo>
                      <a:pt x="3839" y="6574"/>
                      <a:pt x="4389" y="6440"/>
                      <a:pt x="4904" y="6150"/>
                    </a:cubicBezTo>
                    <a:cubicBezTo>
                      <a:pt x="5471" y="5816"/>
                      <a:pt x="5938" y="5316"/>
                      <a:pt x="6238" y="4715"/>
                    </a:cubicBezTo>
                    <a:cubicBezTo>
                      <a:pt x="6372" y="4448"/>
                      <a:pt x="6472" y="4148"/>
                      <a:pt x="6505" y="3881"/>
                    </a:cubicBezTo>
                    <a:cubicBezTo>
                      <a:pt x="6538" y="3681"/>
                      <a:pt x="6572" y="3481"/>
                      <a:pt x="6572" y="3314"/>
                    </a:cubicBezTo>
                    <a:cubicBezTo>
                      <a:pt x="6572" y="3047"/>
                      <a:pt x="6538" y="2814"/>
                      <a:pt x="6505" y="2580"/>
                    </a:cubicBezTo>
                    <a:cubicBezTo>
                      <a:pt x="6372" y="2080"/>
                      <a:pt x="6171" y="1646"/>
                      <a:pt x="5871" y="1246"/>
                    </a:cubicBezTo>
                    <a:cubicBezTo>
                      <a:pt x="5220" y="419"/>
                      <a:pt x="4262" y="0"/>
                      <a:pt x="3296"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769" name="Google Shape;19769;p41"/>
              <p:cNvGrpSpPr/>
              <p:nvPr/>
            </p:nvGrpSpPr>
            <p:grpSpPr>
              <a:xfrm>
                <a:off x="6065295" y="2587398"/>
                <a:ext cx="716067" cy="610627"/>
                <a:chOff x="6065295" y="2587398"/>
                <a:chExt cx="716067" cy="610627"/>
              </a:xfrm>
            </p:grpSpPr>
            <p:sp>
              <p:nvSpPr>
                <p:cNvPr id="19770" name="Google Shape;19770;p41"/>
                <p:cNvSpPr/>
                <p:nvPr/>
              </p:nvSpPr>
              <p:spPr>
                <a:xfrm>
                  <a:off x="6101946" y="2587398"/>
                  <a:ext cx="675674" cy="210550"/>
                </a:xfrm>
                <a:custGeom>
                  <a:avLst/>
                  <a:gdLst/>
                  <a:ahLst/>
                  <a:cxnLst/>
                  <a:rect l="l" t="t" r="r" b="b"/>
                  <a:pathLst>
                    <a:path w="6139" h="1913" extrusionOk="0">
                      <a:moveTo>
                        <a:pt x="568" y="1"/>
                      </a:moveTo>
                      <a:cubicBezTo>
                        <a:pt x="335" y="234"/>
                        <a:pt x="168" y="501"/>
                        <a:pt x="1" y="768"/>
                      </a:cubicBezTo>
                      <a:cubicBezTo>
                        <a:pt x="134" y="801"/>
                        <a:pt x="268" y="868"/>
                        <a:pt x="401" y="935"/>
                      </a:cubicBezTo>
                      <a:cubicBezTo>
                        <a:pt x="501" y="1002"/>
                        <a:pt x="601" y="1102"/>
                        <a:pt x="701" y="1235"/>
                      </a:cubicBezTo>
                      <a:cubicBezTo>
                        <a:pt x="868" y="1435"/>
                        <a:pt x="1035" y="1602"/>
                        <a:pt x="1235" y="1769"/>
                      </a:cubicBezTo>
                      <a:cubicBezTo>
                        <a:pt x="1382" y="1876"/>
                        <a:pt x="1465" y="1913"/>
                        <a:pt x="1535" y="1913"/>
                      </a:cubicBezTo>
                      <a:cubicBezTo>
                        <a:pt x="1640" y="1913"/>
                        <a:pt x="1716" y="1829"/>
                        <a:pt x="1936" y="1769"/>
                      </a:cubicBezTo>
                      <a:cubicBezTo>
                        <a:pt x="2025" y="1745"/>
                        <a:pt x="2094" y="1736"/>
                        <a:pt x="2154" y="1736"/>
                      </a:cubicBezTo>
                      <a:cubicBezTo>
                        <a:pt x="2299" y="1736"/>
                        <a:pt x="2390" y="1785"/>
                        <a:pt x="2574" y="1785"/>
                      </a:cubicBezTo>
                      <a:cubicBezTo>
                        <a:pt x="2629" y="1785"/>
                        <a:pt x="2693" y="1781"/>
                        <a:pt x="2770" y="1769"/>
                      </a:cubicBezTo>
                      <a:cubicBezTo>
                        <a:pt x="3203" y="1702"/>
                        <a:pt x="3203" y="1735"/>
                        <a:pt x="3337" y="1635"/>
                      </a:cubicBezTo>
                      <a:cubicBezTo>
                        <a:pt x="3437" y="1569"/>
                        <a:pt x="3537" y="1469"/>
                        <a:pt x="3604" y="1369"/>
                      </a:cubicBezTo>
                      <a:cubicBezTo>
                        <a:pt x="3604" y="1369"/>
                        <a:pt x="3904" y="1202"/>
                        <a:pt x="4037" y="1135"/>
                      </a:cubicBezTo>
                      <a:cubicBezTo>
                        <a:pt x="4088" y="1110"/>
                        <a:pt x="4139" y="1099"/>
                        <a:pt x="4188" y="1099"/>
                      </a:cubicBezTo>
                      <a:cubicBezTo>
                        <a:pt x="4268" y="1099"/>
                        <a:pt x="4342" y="1127"/>
                        <a:pt x="4404" y="1168"/>
                      </a:cubicBezTo>
                      <a:cubicBezTo>
                        <a:pt x="4471" y="1235"/>
                        <a:pt x="4904" y="1535"/>
                        <a:pt x="4904" y="1535"/>
                      </a:cubicBezTo>
                      <a:lnTo>
                        <a:pt x="5338" y="1769"/>
                      </a:lnTo>
                      <a:lnTo>
                        <a:pt x="5872" y="1669"/>
                      </a:lnTo>
                      <a:cubicBezTo>
                        <a:pt x="5972" y="1635"/>
                        <a:pt x="6039" y="1602"/>
                        <a:pt x="6139" y="1535"/>
                      </a:cubicBezTo>
                      <a:cubicBezTo>
                        <a:pt x="6039" y="1068"/>
                        <a:pt x="5838" y="601"/>
                        <a:pt x="5538" y="234"/>
                      </a:cubicBezTo>
                      <a:lnTo>
                        <a:pt x="5038" y="201"/>
                      </a:lnTo>
                      <a:cubicBezTo>
                        <a:pt x="4989" y="191"/>
                        <a:pt x="4943" y="187"/>
                        <a:pt x="4899" y="187"/>
                      </a:cubicBezTo>
                      <a:cubicBezTo>
                        <a:pt x="4793" y="187"/>
                        <a:pt x="4699" y="211"/>
                        <a:pt x="4604" y="234"/>
                      </a:cubicBezTo>
                      <a:lnTo>
                        <a:pt x="3904" y="368"/>
                      </a:lnTo>
                      <a:cubicBezTo>
                        <a:pt x="3570" y="435"/>
                        <a:pt x="3537" y="501"/>
                        <a:pt x="3337" y="535"/>
                      </a:cubicBezTo>
                      <a:cubicBezTo>
                        <a:pt x="3137" y="535"/>
                        <a:pt x="2936" y="535"/>
                        <a:pt x="2770" y="501"/>
                      </a:cubicBezTo>
                      <a:cubicBezTo>
                        <a:pt x="2770" y="501"/>
                        <a:pt x="2236" y="401"/>
                        <a:pt x="1969" y="368"/>
                      </a:cubicBezTo>
                      <a:cubicBezTo>
                        <a:pt x="1919" y="351"/>
                        <a:pt x="1861" y="343"/>
                        <a:pt x="1798" y="343"/>
                      </a:cubicBezTo>
                      <a:cubicBezTo>
                        <a:pt x="1736" y="343"/>
                        <a:pt x="1669" y="351"/>
                        <a:pt x="1602" y="368"/>
                      </a:cubicBezTo>
                      <a:cubicBezTo>
                        <a:pt x="1602" y="368"/>
                        <a:pt x="1302" y="334"/>
                        <a:pt x="1068" y="268"/>
                      </a:cubicBezTo>
                      <a:cubicBezTo>
                        <a:pt x="802" y="234"/>
                        <a:pt x="735" y="234"/>
                        <a:pt x="568"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1" name="Google Shape;19771;p41"/>
                <p:cNvSpPr/>
                <p:nvPr/>
              </p:nvSpPr>
              <p:spPr>
                <a:xfrm>
                  <a:off x="6065295" y="2862775"/>
                  <a:ext cx="716067" cy="335250"/>
                </a:xfrm>
                <a:custGeom>
                  <a:avLst/>
                  <a:gdLst/>
                  <a:ahLst/>
                  <a:cxnLst/>
                  <a:rect l="l" t="t" r="r" b="b"/>
                  <a:pathLst>
                    <a:path w="6506" h="3046" extrusionOk="0">
                      <a:moveTo>
                        <a:pt x="201" y="1"/>
                      </a:moveTo>
                      <a:cubicBezTo>
                        <a:pt x="134" y="1"/>
                        <a:pt x="67" y="34"/>
                        <a:pt x="0" y="34"/>
                      </a:cubicBezTo>
                      <a:cubicBezTo>
                        <a:pt x="150" y="1828"/>
                        <a:pt x="1640" y="3046"/>
                        <a:pt x="3261" y="3046"/>
                      </a:cubicBezTo>
                      <a:cubicBezTo>
                        <a:pt x="3809" y="3046"/>
                        <a:pt x="4373" y="2906"/>
                        <a:pt x="4904" y="2603"/>
                      </a:cubicBezTo>
                      <a:cubicBezTo>
                        <a:pt x="4737" y="2536"/>
                        <a:pt x="4537" y="2469"/>
                        <a:pt x="4370" y="2436"/>
                      </a:cubicBezTo>
                      <a:cubicBezTo>
                        <a:pt x="4259" y="2410"/>
                        <a:pt x="4185" y="2400"/>
                        <a:pt x="4133" y="2400"/>
                      </a:cubicBezTo>
                      <a:cubicBezTo>
                        <a:pt x="3981" y="2400"/>
                        <a:pt x="4010" y="2486"/>
                        <a:pt x="3836" y="2536"/>
                      </a:cubicBezTo>
                      <a:cubicBezTo>
                        <a:pt x="3774" y="2551"/>
                        <a:pt x="3705" y="2558"/>
                        <a:pt x="3636" y="2558"/>
                      </a:cubicBezTo>
                      <a:cubicBezTo>
                        <a:pt x="3407" y="2558"/>
                        <a:pt x="3177" y="2487"/>
                        <a:pt x="3203" y="2436"/>
                      </a:cubicBezTo>
                      <a:cubicBezTo>
                        <a:pt x="3303" y="2369"/>
                        <a:pt x="3369" y="2302"/>
                        <a:pt x="3470" y="2236"/>
                      </a:cubicBezTo>
                      <a:cubicBezTo>
                        <a:pt x="3603" y="2252"/>
                        <a:pt x="3736" y="2261"/>
                        <a:pt x="3870" y="2261"/>
                      </a:cubicBezTo>
                      <a:cubicBezTo>
                        <a:pt x="4003" y="2261"/>
                        <a:pt x="4137" y="2252"/>
                        <a:pt x="4270" y="2236"/>
                      </a:cubicBezTo>
                      <a:cubicBezTo>
                        <a:pt x="4537" y="2169"/>
                        <a:pt x="4804" y="2036"/>
                        <a:pt x="5037" y="1902"/>
                      </a:cubicBezTo>
                      <a:cubicBezTo>
                        <a:pt x="5338" y="1702"/>
                        <a:pt x="5271" y="1769"/>
                        <a:pt x="6005" y="1302"/>
                      </a:cubicBezTo>
                      <a:cubicBezTo>
                        <a:pt x="6071" y="1235"/>
                        <a:pt x="6171" y="1202"/>
                        <a:pt x="6238" y="1168"/>
                      </a:cubicBezTo>
                      <a:cubicBezTo>
                        <a:pt x="6372" y="901"/>
                        <a:pt x="6472" y="601"/>
                        <a:pt x="6505" y="334"/>
                      </a:cubicBezTo>
                      <a:lnTo>
                        <a:pt x="6505" y="334"/>
                      </a:lnTo>
                      <a:lnTo>
                        <a:pt x="5905" y="401"/>
                      </a:lnTo>
                      <a:cubicBezTo>
                        <a:pt x="5004" y="501"/>
                        <a:pt x="5371" y="501"/>
                        <a:pt x="5204" y="601"/>
                      </a:cubicBezTo>
                      <a:cubicBezTo>
                        <a:pt x="5037" y="701"/>
                        <a:pt x="5004" y="735"/>
                        <a:pt x="4937" y="901"/>
                      </a:cubicBezTo>
                      <a:cubicBezTo>
                        <a:pt x="4871" y="1068"/>
                        <a:pt x="4770" y="1168"/>
                        <a:pt x="4637" y="1268"/>
                      </a:cubicBezTo>
                      <a:cubicBezTo>
                        <a:pt x="4337" y="1402"/>
                        <a:pt x="4037" y="1502"/>
                        <a:pt x="3736" y="1569"/>
                      </a:cubicBezTo>
                      <a:cubicBezTo>
                        <a:pt x="3596" y="1594"/>
                        <a:pt x="3461" y="1605"/>
                        <a:pt x="3329" y="1605"/>
                      </a:cubicBezTo>
                      <a:cubicBezTo>
                        <a:pt x="3115" y="1605"/>
                        <a:pt x="2909" y="1576"/>
                        <a:pt x="2702" y="1535"/>
                      </a:cubicBezTo>
                      <a:cubicBezTo>
                        <a:pt x="2069" y="1468"/>
                        <a:pt x="2302" y="1368"/>
                        <a:pt x="1968" y="1135"/>
                      </a:cubicBezTo>
                      <a:cubicBezTo>
                        <a:pt x="1768" y="935"/>
                        <a:pt x="1568" y="735"/>
                        <a:pt x="1435" y="468"/>
                      </a:cubicBezTo>
                      <a:cubicBezTo>
                        <a:pt x="1235" y="301"/>
                        <a:pt x="1034" y="168"/>
                        <a:pt x="801" y="67"/>
                      </a:cubicBezTo>
                      <a:cubicBezTo>
                        <a:pt x="601" y="34"/>
                        <a:pt x="401" y="1"/>
                        <a:pt x="201" y="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grpSp>
        <p:nvGrpSpPr>
          <p:cNvPr id="19772" name="Google Shape;19772;p41"/>
          <p:cNvGrpSpPr/>
          <p:nvPr/>
        </p:nvGrpSpPr>
        <p:grpSpPr>
          <a:xfrm rot="1592248">
            <a:off x="-228183" y="2401745"/>
            <a:ext cx="1926500" cy="2239678"/>
            <a:chOff x="-1470741" y="4281315"/>
            <a:chExt cx="2074541" cy="2411785"/>
          </a:xfrm>
        </p:grpSpPr>
        <p:sp>
          <p:nvSpPr>
            <p:cNvPr id="19773" name="Google Shape;19773;p41"/>
            <p:cNvSpPr/>
            <p:nvPr/>
          </p:nvSpPr>
          <p:spPr>
            <a:xfrm flipH="1">
              <a:off x="-1470741" y="4504609"/>
              <a:ext cx="582076" cy="321512"/>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4" name="Google Shape;19774;p41"/>
            <p:cNvSpPr/>
            <p:nvPr/>
          </p:nvSpPr>
          <p:spPr>
            <a:xfrm flipH="1">
              <a:off x="202303" y="4281315"/>
              <a:ext cx="401496" cy="221734"/>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75" name="Google Shape;19775;p41"/>
            <p:cNvSpPr/>
            <p:nvPr/>
          </p:nvSpPr>
          <p:spPr>
            <a:xfrm flipH="1">
              <a:off x="-393420" y="6434369"/>
              <a:ext cx="468487" cy="258731"/>
            </a:xfrm>
            <a:custGeom>
              <a:avLst/>
              <a:gdLst/>
              <a:ahLst/>
              <a:cxnLst/>
              <a:rect l="l" t="t" r="r" b="b"/>
              <a:pathLst>
                <a:path w="35776" h="19758" extrusionOk="0">
                  <a:moveTo>
                    <a:pt x="9180" y="13709"/>
                  </a:moveTo>
                  <a:cubicBezTo>
                    <a:pt x="8298" y="14013"/>
                    <a:pt x="7447" y="14469"/>
                    <a:pt x="6535" y="14469"/>
                  </a:cubicBezTo>
                  <a:cubicBezTo>
                    <a:pt x="6292" y="14439"/>
                    <a:pt x="6049" y="14499"/>
                    <a:pt x="5836" y="14591"/>
                  </a:cubicBezTo>
                  <a:cubicBezTo>
                    <a:pt x="5623" y="14743"/>
                    <a:pt x="5441" y="14986"/>
                    <a:pt x="5350" y="15229"/>
                  </a:cubicBezTo>
                  <a:cubicBezTo>
                    <a:pt x="4924" y="15958"/>
                    <a:pt x="4043" y="16232"/>
                    <a:pt x="3222" y="16414"/>
                  </a:cubicBezTo>
                  <a:cubicBezTo>
                    <a:pt x="2401" y="16597"/>
                    <a:pt x="1550" y="16718"/>
                    <a:pt x="882" y="17235"/>
                  </a:cubicBezTo>
                  <a:cubicBezTo>
                    <a:pt x="243" y="17752"/>
                    <a:pt x="0" y="18876"/>
                    <a:pt x="608" y="19393"/>
                  </a:cubicBezTo>
                  <a:cubicBezTo>
                    <a:pt x="1094" y="19728"/>
                    <a:pt x="1702" y="19758"/>
                    <a:pt x="2189" y="19484"/>
                  </a:cubicBezTo>
                  <a:cubicBezTo>
                    <a:pt x="2675" y="19180"/>
                    <a:pt x="3101" y="18846"/>
                    <a:pt x="3465" y="18421"/>
                  </a:cubicBezTo>
                  <a:cubicBezTo>
                    <a:pt x="4590" y="17296"/>
                    <a:pt x="5867" y="16384"/>
                    <a:pt x="7295" y="15685"/>
                  </a:cubicBezTo>
                  <a:cubicBezTo>
                    <a:pt x="8937" y="14864"/>
                    <a:pt x="31277" y="2645"/>
                    <a:pt x="35776" y="1"/>
                  </a:cubicBezTo>
                  <a:cubicBezTo>
                    <a:pt x="25928" y="5502"/>
                    <a:pt x="13648" y="12007"/>
                    <a:pt x="9180" y="13709"/>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141A2A"/>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3225" y="539500"/>
            <a:ext cx="7717500" cy="5727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rgbClr val="708EC0"/>
              </a:buClr>
              <a:buSzPts val="3000"/>
              <a:buFont typeface="Big Shoulders Text"/>
              <a:buNone/>
              <a:defRPr sz="3000">
                <a:solidFill>
                  <a:srgbClr val="708EC0"/>
                </a:solidFill>
                <a:latin typeface="Big Shoulders Text"/>
                <a:ea typeface="Big Shoulders Text"/>
                <a:cs typeface="Big Shoulders Text"/>
                <a:sym typeface="Big Shoulders Text"/>
              </a:defRPr>
            </a:lvl1pPr>
            <a:lvl2pPr lvl="1"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2pPr>
            <a:lvl3pPr lvl="2"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3pPr>
            <a:lvl4pPr lvl="3"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4pPr>
            <a:lvl5pPr lvl="4"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5pPr>
            <a:lvl6pPr lvl="5"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6pPr>
            <a:lvl7pPr lvl="6"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7pPr>
            <a:lvl8pPr lvl="7"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8pPr>
            <a:lvl9pPr lvl="8" algn="ctr">
              <a:spcBef>
                <a:spcPts val="0"/>
              </a:spcBef>
              <a:spcAft>
                <a:spcPts val="0"/>
              </a:spcAft>
              <a:buClr>
                <a:srgbClr val="708EC0"/>
              </a:buClr>
              <a:buSzPts val="2800"/>
              <a:buFont typeface="Big Shoulders Text"/>
              <a:buNone/>
              <a:defRPr sz="2800">
                <a:solidFill>
                  <a:srgbClr val="708EC0"/>
                </a:solidFill>
                <a:latin typeface="Big Shoulders Text"/>
                <a:ea typeface="Big Shoulders Text"/>
                <a:cs typeface="Big Shoulders Text"/>
                <a:sym typeface="Big Shoulders Text"/>
              </a:defRPr>
            </a:lvl9pPr>
          </a:lstStyle>
          <a:p>
            <a:endParaRPr/>
          </a:p>
        </p:txBody>
      </p:sp>
      <p:sp>
        <p:nvSpPr>
          <p:cNvPr id="7" name="Google Shape;7;p1"/>
          <p:cNvSpPr txBox="1">
            <a:spLocks noGrp="1"/>
          </p:cNvSpPr>
          <p:nvPr>
            <p:ph type="body" idx="1"/>
          </p:nvPr>
        </p:nvSpPr>
        <p:spPr>
          <a:xfrm>
            <a:off x="713225" y="1152475"/>
            <a:ext cx="7754100" cy="34515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rgbClr val="D4DCFF"/>
              </a:buClr>
              <a:buSzPts val="1800"/>
              <a:buFont typeface="Roboto"/>
              <a:buChar char="●"/>
              <a:defRPr sz="1800">
                <a:solidFill>
                  <a:srgbClr val="D4DCFF"/>
                </a:solidFill>
                <a:latin typeface="Roboto"/>
                <a:ea typeface="Roboto"/>
                <a:cs typeface="Roboto"/>
                <a:sym typeface="Roboto"/>
              </a:defRPr>
            </a:lvl1pPr>
            <a:lvl2pPr marL="914400" lvl="1"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2pPr>
            <a:lvl3pPr marL="1371600" lvl="2"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3pPr>
            <a:lvl4pPr marL="1828800" lvl="3"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4pPr>
            <a:lvl5pPr marL="2286000" lvl="4"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5pPr>
            <a:lvl6pPr marL="2743200" lvl="5"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6pPr>
            <a:lvl7pPr marL="3200400" lvl="6"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7pPr>
            <a:lvl8pPr marL="3657600" lvl="7" indent="-317500">
              <a:lnSpc>
                <a:spcPct val="100000"/>
              </a:lnSpc>
              <a:spcBef>
                <a:spcPts val="1600"/>
              </a:spcBef>
              <a:spcAft>
                <a:spcPts val="0"/>
              </a:spcAft>
              <a:buClr>
                <a:srgbClr val="D4DCFF"/>
              </a:buClr>
              <a:buSzPts val="1400"/>
              <a:buFont typeface="Roboto"/>
              <a:buChar char="○"/>
              <a:defRPr>
                <a:solidFill>
                  <a:srgbClr val="D4DCFF"/>
                </a:solidFill>
                <a:latin typeface="Roboto"/>
                <a:ea typeface="Roboto"/>
                <a:cs typeface="Roboto"/>
                <a:sym typeface="Roboto"/>
              </a:defRPr>
            </a:lvl8pPr>
            <a:lvl9pPr marL="4114800" lvl="8" indent="-317500">
              <a:lnSpc>
                <a:spcPct val="100000"/>
              </a:lnSpc>
              <a:spcBef>
                <a:spcPts val="1600"/>
              </a:spcBef>
              <a:spcAft>
                <a:spcPts val="1600"/>
              </a:spcAft>
              <a:buClr>
                <a:srgbClr val="D4DCFF"/>
              </a:buClr>
              <a:buSzPts val="1400"/>
              <a:buFont typeface="Roboto"/>
              <a:buChar char="■"/>
              <a:defRPr>
                <a:solidFill>
                  <a:srgbClr val="D4DCFF"/>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4" r:id="rId4"/>
    <p:sldLayoutId id="2147483655" r:id="rId5"/>
    <p:sldLayoutId id="2147483658" r:id="rId6"/>
    <p:sldLayoutId id="2147483661" r:id="rId7"/>
    <p:sldLayoutId id="2147483685" r:id="rId8"/>
    <p:sldLayoutId id="2147483686" r:id="rId9"/>
    <p:sldLayoutId id="2147483687"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9A77963-CB31-5749-4FE4-E56B5A61723B}"/>
              </a:ext>
            </a:extLst>
          </p:cNvPr>
          <p:cNvSpPr>
            <a:spLocks noGrp="1"/>
          </p:cNvSpPr>
          <p:nvPr>
            <p:ph type="title"/>
          </p:nvPr>
        </p:nvSpPr>
        <p:spPr>
          <a:xfrm>
            <a:off x="444711" y="1999050"/>
            <a:ext cx="7717500" cy="572700"/>
          </a:xfrm>
        </p:spPr>
        <p:txBody>
          <a:bodyPr/>
          <a:lstStyle/>
          <a:p>
            <a:r>
              <a:rPr lang="ka-GE" dirty="0"/>
              <a:t>ნიკოლოზ გოქაძე</a:t>
            </a:r>
            <a:br>
              <a:rPr lang="ka-GE" dirty="0"/>
            </a:br>
            <a:br>
              <a:rPr lang="ka-GE" dirty="0"/>
            </a:br>
            <a:r>
              <a:rPr lang="ka-GE" dirty="0"/>
              <a:t>შავი ხვრელი</a:t>
            </a:r>
            <a:endParaRPr lang="en-US" dirty="0"/>
          </a:p>
        </p:txBody>
      </p:sp>
    </p:spTree>
    <p:extLst>
      <p:ext uri="{BB962C8B-B14F-4D97-AF65-F5344CB8AC3E}">
        <p14:creationId xmlns:p14="http://schemas.microsoft.com/office/powerpoint/2010/main" val="16711286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819"/>
        <p:cNvGrpSpPr/>
        <p:nvPr/>
      </p:nvGrpSpPr>
      <p:grpSpPr>
        <a:xfrm>
          <a:off x="0" y="0"/>
          <a:ext cx="0" cy="0"/>
          <a:chOff x="0" y="0"/>
          <a:chExt cx="0" cy="0"/>
        </a:xfrm>
      </p:grpSpPr>
      <p:sp>
        <p:nvSpPr>
          <p:cNvPr id="5" name="Title 4"/>
          <p:cNvSpPr>
            <a:spLocks noGrp="1"/>
          </p:cNvSpPr>
          <p:nvPr>
            <p:ph type="title"/>
          </p:nvPr>
        </p:nvSpPr>
        <p:spPr>
          <a:xfrm>
            <a:off x="579661" y="138807"/>
            <a:ext cx="7717500" cy="2799602"/>
          </a:xfrm>
        </p:spPr>
        <p:txBody>
          <a:bodyPr/>
          <a:lstStyle/>
          <a:p>
            <a:r>
              <a:rPr lang="ka-GE" sz="1400" dirty="0"/>
              <a:t>შავი ხვრელი არის დროისა და სივრცის ნაწილი რომელსაც კოლოსალურად დიდი მიზიდულობის ძალა აქვს. რაც უფრო მასიურია ობიექტი მით მეტია მისი გრავიტაციაც. დედამიწასაც აქვს გრავიტაცია, მაგრამ იმდენად სუსტია, რომ მარტივად შეგვიძლია ახტომა, სიარული და ა.შ. რაც უფრო მეტად მასიურია სხეული მით მეტი გრავიტაცია გაანია მას, შავი ხვრელი კი იმდენად მასიურია, რომ მისი კოლოსალური გრავიტაციის გამო მისთვის გვერდის ავლა არც ერთ ობიექტს არ შეუძლია, სინათლეც კი ვერ ახერხებს მისგან თავის დაღწევას და შავი ხვრელი მასაც შთანთქავს, ამიტომაც იგი სრულიად შავი და უჩინარია.</a:t>
            </a:r>
            <a:br>
              <a:rPr lang="ka-GE" sz="1400" dirty="0"/>
            </a:br>
            <a:br>
              <a:rPr lang="ka-GE" sz="1400" dirty="0"/>
            </a:br>
            <a:endParaRPr lang="en-US" sz="1400" dirty="0">
              <a:latin typeface="Sylfaen" panose="010A0502050306030303"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6020" y="2236556"/>
            <a:ext cx="5184781" cy="272201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854"/>
        <p:cNvGrpSpPr/>
        <p:nvPr/>
      </p:nvGrpSpPr>
      <p:grpSpPr>
        <a:xfrm>
          <a:off x="0" y="0"/>
          <a:ext cx="0" cy="0"/>
          <a:chOff x="0" y="0"/>
          <a:chExt cx="0" cy="0"/>
        </a:xfrm>
      </p:grpSpPr>
      <p:sp>
        <p:nvSpPr>
          <p:cNvPr id="19855" name="Google Shape;19855;p51"/>
          <p:cNvSpPr txBox="1">
            <a:spLocks noGrp="1"/>
          </p:cNvSpPr>
          <p:nvPr>
            <p:ph type="title"/>
          </p:nvPr>
        </p:nvSpPr>
        <p:spPr>
          <a:xfrm>
            <a:off x="1051378" y="3354330"/>
            <a:ext cx="6452700" cy="1590300"/>
          </a:xfrm>
          <a:prstGeom prst="rect">
            <a:avLst/>
          </a:prstGeom>
        </p:spPr>
        <p:txBody>
          <a:bodyPr spcFirstLastPara="1" wrap="square" lIns="91425" tIns="91425" rIns="91425" bIns="91425" anchor="ctr" anchorCtr="0">
            <a:noAutofit/>
          </a:bodyPr>
          <a:lstStyle/>
          <a:p>
            <a:pPr lvl="0"/>
            <a:r>
              <a:rPr lang="ka-GE" sz="1400" dirty="0"/>
              <a:t>შავი ხვრელის გარშემო არსებობს ერთგვარი რკალი. აქ დრო და სივრცე იმდენადაა გამრუდებული, რომ ყველაფერი რაც მასში ხვდება ფორმას იცვლის. სწორედ ამ ფორმა შეცვლილი ობიექტების შედეგად ხდება შავი ხვრელის არაპირდაპირი დამზერა. სწორედ ამ გზით აღმოაჩინეს ჩვენი გალაქტიკის ცენტრში მყოფი ზემასიური შავი ხვრელი, რომელსაც „მშვილდოსნის ა’’-ს უწოდებენ</a:t>
            </a:r>
            <a:endParaRPr sz="1400" dirty="0"/>
          </a:p>
        </p:txBody>
      </p:sp>
      <p:sp>
        <p:nvSpPr>
          <p:cNvPr id="19857" name="Google Shape;19857;p51"/>
          <p:cNvSpPr/>
          <p:nvPr/>
        </p:nvSpPr>
        <p:spPr>
          <a:xfrm>
            <a:off x="998421" y="-259985"/>
            <a:ext cx="52957" cy="40778"/>
          </a:xfrm>
          <a:custGeom>
            <a:avLst/>
            <a:gdLst/>
            <a:ahLst/>
            <a:cxnLst/>
            <a:rect l="l" t="t" r="r" b="b"/>
            <a:pathLst>
              <a:path w="787" h="606" extrusionOk="0">
                <a:moveTo>
                  <a:pt x="399" y="1"/>
                </a:moveTo>
                <a:cubicBezTo>
                  <a:pt x="0" y="1"/>
                  <a:pt x="0" y="606"/>
                  <a:pt x="399" y="606"/>
                </a:cubicBezTo>
                <a:cubicBezTo>
                  <a:pt x="508" y="593"/>
                  <a:pt x="605" y="557"/>
                  <a:pt x="690" y="485"/>
                </a:cubicBezTo>
                <a:cubicBezTo>
                  <a:pt x="787" y="388"/>
                  <a:pt x="787" y="218"/>
                  <a:pt x="690" y="122"/>
                </a:cubicBezTo>
                <a:cubicBezTo>
                  <a:pt x="605" y="49"/>
                  <a:pt x="508" y="13"/>
                  <a:pt x="399"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8" name="Google Shape;19858;p51"/>
          <p:cNvSpPr/>
          <p:nvPr/>
        </p:nvSpPr>
        <p:spPr>
          <a:xfrm>
            <a:off x="623144" y="-211133"/>
            <a:ext cx="42393" cy="32636"/>
          </a:xfrm>
          <a:custGeom>
            <a:avLst/>
            <a:gdLst/>
            <a:ahLst/>
            <a:cxnLst/>
            <a:rect l="l" t="t" r="r" b="b"/>
            <a:pathLst>
              <a:path w="630" h="485" extrusionOk="0">
                <a:moveTo>
                  <a:pt x="315" y="0"/>
                </a:moveTo>
                <a:cubicBezTo>
                  <a:pt x="1" y="0"/>
                  <a:pt x="1" y="484"/>
                  <a:pt x="315" y="484"/>
                </a:cubicBezTo>
                <a:cubicBezTo>
                  <a:pt x="630" y="484"/>
                  <a:pt x="630" y="0"/>
                  <a:pt x="315" y="0"/>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59" name="Google Shape;19859;p51"/>
          <p:cNvSpPr/>
          <p:nvPr/>
        </p:nvSpPr>
        <p:spPr>
          <a:xfrm>
            <a:off x="759070" y="-327544"/>
            <a:ext cx="127851" cy="128659"/>
          </a:xfrm>
          <a:custGeom>
            <a:avLst/>
            <a:gdLst/>
            <a:ahLst/>
            <a:cxnLst/>
            <a:rect l="l" t="t" r="r" b="b"/>
            <a:pathLst>
              <a:path w="1900" h="1912" extrusionOk="0">
                <a:moveTo>
                  <a:pt x="956" y="1"/>
                </a:moveTo>
                <a:cubicBezTo>
                  <a:pt x="932" y="908"/>
                  <a:pt x="908" y="932"/>
                  <a:pt x="1" y="956"/>
                </a:cubicBezTo>
                <a:cubicBezTo>
                  <a:pt x="908" y="980"/>
                  <a:pt x="932" y="1005"/>
                  <a:pt x="956" y="1912"/>
                </a:cubicBezTo>
                <a:cubicBezTo>
                  <a:pt x="981" y="1005"/>
                  <a:pt x="993" y="980"/>
                  <a:pt x="1900" y="956"/>
                </a:cubicBezTo>
                <a:cubicBezTo>
                  <a:pt x="993" y="932"/>
                  <a:pt x="981" y="920"/>
                  <a:pt x="956" y="1"/>
                </a:cubicBezTo>
                <a:close/>
              </a:path>
            </a:pathLst>
          </a:custGeom>
          <a:solidFill>
            <a:srgbClr val="FFD6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1933" y="327306"/>
            <a:ext cx="3191590" cy="302702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9863"/>
        <p:cNvGrpSpPr/>
        <p:nvPr/>
      </p:nvGrpSpPr>
      <p:grpSpPr>
        <a:xfrm>
          <a:off x="0" y="0"/>
          <a:ext cx="0" cy="0"/>
          <a:chOff x="0" y="0"/>
          <a:chExt cx="0" cy="0"/>
        </a:xfrm>
      </p:grpSpPr>
      <p:sp>
        <p:nvSpPr>
          <p:cNvPr id="19865" name="Google Shape;19865;p52"/>
          <p:cNvSpPr txBox="1">
            <a:spLocks noGrp="1"/>
          </p:cNvSpPr>
          <p:nvPr>
            <p:ph type="subTitle" idx="1"/>
          </p:nvPr>
        </p:nvSpPr>
        <p:spPr>
          <a:xfrm>
            <a:off x="0" y="251052"/>
            <a:ext cx="5476126" cy="2122277"/>
          </a:xfrm>
          <a:prstGeom prst="rect">
            <a:avLst/>
          </a:prstGeom>
        </p:spPr>
        <p:txBody>
          <a:bodyPr spcFirstLastPara="1" wrap="square" lIns="91425" tIns="91425" rIns="91425" bIns="91425" anchor="ctr" anchorCtr="0">
            <a:noAutofit/>
          </a:bodyPr>
          <a:lstStyle/>
          <a:p>
            <a:pPr marL="0" lvl="0" indent="0">
              <a:spcAft>
                <a:spcPts val="1600"/>
              </a:spcAft>
            </a:pPr>
            <a:r>
              <a:rPr lang="ka-GE" sz="1400" dirty="0"/>
              <a:t>ვარსვლავზე მოქმედებს ორი ურთიერთსაწინააღმდეგო ძალა. პირველი ფრავიტაცია რომელიც მის შეკუმშვსას ცდილობს და მეორე თერმობირთვული რეაქციები მის შუაგულში, რომლებიც მას შიგნიდან აფართოებენ. ახალგაზრდა ვარსკვლავებზე მოქმედი ეს ორი ძალა დაბალანსებულია ამიტომ ისინი არ იცვლიან ზომასა და ფორმას, მაგრამ როდესაც ვარსკვლავის შიგნით არსებული საწვავი ამოიწურება და მის ცენტრში მიმდინარე თერმობირთვული რეაქციების ზზემოქმედება შესუსტდება, ვარსკვლავზე მოქმედი გრავიტაცია დაიწყებს მის შევიწოებას. ამ შემთხვევაში ვღებულობთ მოვლენების განვითარების ორ სცენარს:</a:t>
            </a:r>
            <a:endParaRPr sz="1400"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3434" y="2479075"/>
            <a:ext cx="4428162" cy="257195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76126" y="1937962"/>
            <a:ext cx="3113070" cy="311307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869"/>
        <p:cNvGrpSpPr/>
        <p:nvPr/>
      </p:nvGrpSpPr>
      <p:grpSpPr>
        <a:xfrm>
          <a:off x="0" y="0"/>
          <a:ext cx="0" cy="0"/>
          <a:chOff x="0" y="0"/>
          <a:chExt cx="0" cy="0"/>
        </a:xfrm>
      </p:grpSpPr>
      <p:sp>
        <p:nvSpPr>
          <p:cNvPr id="19871" name="Google Shape;19871;p53"/>
          <p:cNvSpPr txBox="1">
            <a:spLocks noGrp="1"/>
          </p:cNvSpPr>
          <p:nvPr>
            <p:ph type="subTitle" idx="1"/>
          </p:nvPr>
        </p:nvSpPr>
        <p:spPr>
          <a:xfrm>
            <a:off x="369870" y="102742"/>
            <a:ext cx="6930755" cy="2493173"/>
          </a:xfrm>
          <a:prstGeom prst="rect">
            <a:avLst/>
          </a:prstGeom>
        </p:spPr>
        <p:txBody>
          <a:bodyPr spcFirstLastPara="1" wrap="square" lIns="91425" tIns="91425" rIns="91425" bIns="91425" anchor="t" anchorCtr="0">
            <a:noAutofit/>
          </a:bodyPr>
          <a:lstStyle/>
          <a:p>
            <a:pPr marL="0" lvl="0" indent="0"/>
            <a:r>
              <a:rPr lang="ka-GE" dirty="0"/>
              <a:t>პირველი სცენარით ეს ვარსკვლავი გაგრილდება. მისი გრავიტაციული ძალები დაიკლებს და ვარსკვლავი საბოლოო ჯამში გადაიქცევა თეთრ ჯუჯად. ან მეორე სცენარი: თუ ვარსკვლავი საკმარისად მასიურია ის საკუთარი გრავიტაციის ზემოქმედების შედეგად დაიწყებს შეკუმშვას ისე რომ გაციებას ვერ მოასწრებს. ასეთ შემთხვევაში მისი მასა შენარჩუნდება დიამეტრი კი ნელნელა შემცირდება ანუ მისი სიმკვრივე ნელნელა გაიზრდება. უზარმაზარი მასა შეიკუმშება სულ უფრო და უფრო მცირე მოცულობაში, შესაბამისად გრავიტაციაც სულ უფრო და უფრო გაიზრდება და როდესაც გრავიტაციული რადიუსი სხეული ს რადიუსს გადააჭარბებს რასაც შვარცილიდს რადიუსს ვუწოდებთ ის შავ ხვრელად გადაიქცევა. ანუ შავი ხვრელი არის ობიექტი რომლის გრავიტაციის რადიუსი მეტია მის რადიუსზე. რაც შეეხება მზეს ისი მასა არ იქნება საკმარისი შავ ხვრელად გადასაქცევად და მისი სიცოცხლის ბოლოდ თეთრ ჯუჯად გადაიქცევა.</a:t>
            </a:r>
            <a:endParaRPr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9641" y="2876763"/>
            <a:ext cx="3447829" cy="2134691"/>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6111" y="2871079"/>
            <a:ext cx="3801011" cy="214037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401"/>
        <p:cNvGrpSpPr/>
        <p:nvPr/>
      </p:nvGrpSpPr>
      <p:grpSpPr>
        <a:xfrm>
          <a:off x="0" y="0"/>
          <a:ext cx="0" cy="0"/>
          <a:chOff x="0" y="0"/>
          <a:chExt cx="0" cy="0"/>
        </a:xfrm>
      </p:grpSpPr>
      <p:grpSp>
        <p:nvGrpSpPr>
          <p:cNvPr id="20511" name="Google Shape;20511;p55"/>
          <p:cNvGrpSpPr/>
          <p:nvPr/>
        </p:nvGrpSpPr>
        <p:grpSpPr>
          <a:xfrm>
            <a:off x="2402604" y="1687649"/>
            <a:ext cx="1059902" cy="921608"/>
            <a:chOff x="547563" y="1049250"/>
            <a:chExt cx="413863" cy="359750"/>
          </a:xfrm>
        </p:grpSpPr>
        <p:sp>
          <p:nvSpPr>
            <p:cNvPr id="20512" name="Google Shape;20512;p55"/>
            <p:cNvSpPr/>
            <p:nvPr/>
          </p:nvSpPr>
          <p:spPr>
            <a:xfrm>
              <a:off x="591375" y="1170250"/>
              <a:ext cx="23625" cy="23225"/>
            </a:xfrm>
            <a:custGeom>
              <a:avLst/>
              <a:gdLst/>
              <a:ahLst/>
              <a:cxnLst/>
              <a:rect l="l" t="t" r="r" b="b"/>
              <a:pathLst>
                <a:path w="945" h="929" extrusionOk="0">
                  <a:moveTo>
                    <a:pt x="929" y="384"/>
                  </a:moveTo>
                  <a:cubicBezTo>
                    <a:pt x="945" y="736"/>
                    <a:pt x="513" y="928"/>
                    <a:pt x="256" y="688"/>
                  </a:cubicBezTo>
                  <a:cubicBezTo>
                    <a:pt x="0" y="432"/>
                    <a:pt x="176" y="0"/>
                    <a:pt x="529" y="0"/>
                  </a:cubicBezTo>
                  <a:cubicBezTo>
                    <a:pt x="753" y="0"/>
                    <a:pt x="929" y="160"/>
                    <a:pt x="929" y="384"/>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3" name="Google Shape;20513;p55"/>
            <p:cNvSpPr/>
            <p:nvPr/>
          </p:nvSpPr>
          <p:spPr>
            <a:xfrm>
              <a:off x="920975" y="1278175"/>
              <a:ext cx="23225" cy="23625"/>
            </a:xfrm>
            <a:custGeom>
              <a:avLst/>
              <a:gdLst/>
              <a:ahLst/>
              <a:cxnLst/>
              <a:rect l="l" t="t" r="r" b="b"/>
              <a:pathLst>
                <a:path w="929" h="945" extrusionOk="0">
                  <a:moveTo>
                    <a:pt x="928" y="401"/>
                  </a:moveTo>
                  <a:cubicBezTo>
                    <a:pt x="928" y="769"/>
                    <a:pt x="496" y="945"/>
                    <a:pt x="240" y="689"/>
                  </a:cubicBezTo>
                  <a:cubicBezTo>
                    <a:pt x="0" y="433"/>
                    <a:pt x="192" y="1"/>
                    <a:pt x="544" y="1"/>
                  </a:cubicBezTo>
                  <a:cubicBezTo>
                    <a:pt x="768" y="17"/>
                    <a:pt x="928" y="193"/>
                    <a:pt x="928" y="40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4" name="Google Shape;20514;p55"/>
            <p:cNvSpPr/>
            <p:nvPr/>
          </p:nvSpPr>
          <p:spPr>
            <a:xfrm>
              <a:off x="612363" y="1273175"/>
              <a:ext cx="23625" cy="23625"/>
            </a:xfrm>
            <a:custGeom>
              <a:avLst/>
              <a:gdLst/>
              <a:ahLst/>
              <a:cxnLst/>
              <a:rect l="l" t="t" r="r" b="b"/>
              <a:pathLst>
                <a:path w="945" h="945" extrusionOk="0">
                  <a:moveTo>
                    <a:pt x="945" y="401"/>
                  </a:moveTo>
                  <a:cubicBezTo>
                    <a:pt x="945" y="769"/>
                    <a:pt x="513" y="945"/>
                    <a:pt x="257" y="689"/>
                  </a:cubicBezTo>
                  <a:cubicBezTo>
                    <a:pt x="1" y="433"/>
                    <a:pt x="193" y="1"/>
                    <a:pt x="561" y="17"/>
                  </a:cubicBezTo>
                  <a:cubicBezTo>
                    <a:pt x="769" y="17"/>
                    <a:pt x="945" y="193"/>
                    <a:pt x="945" y="40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5" name="Google Shape;20515;p55"/>
            <p:cNvSpPr/>
            <p:nvPr/>
          </p:nvSpPr>
          <p:spPr>
            <a:xfrm>
              <a:off x="755950" y="1247675"/>
              <a:ext cx="5225" cy="5225"/>
            </a:xfrm>
            <a:custGeom>
              <a:avLst/>
              <a:gdLst/>
              <a:ahLst/>
              <a:cxnLst/>
              <a:rect l="l" t="t" r="r" b="b"/>
              <a:pathLst>
                <a:path w="209" h="209" extrusionOk="0">
                  <a:moveTo>
                    <a:pt x="208" y="80"/>
                  </a:moveTo>
                  <a:cubicBezTo>
                    <a:pt x="208" y="208"/>
                    <a:pt x="0" y="0"/>
                    <a:pt x="128" y="0"/>
                  </a:cubicBezTo>
                  <a:cubicBezTo>
                    <a:pt x="176" y="0"/>
                    <a:pt x="208" y="32"/>
                    <a:pt x="208"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6" name="Google Shape;20516;p55"/>
            <p:cNvSpPr/>
            <p:nvPr/>
          </p:nvSpPr>
          <p:spPr>
            <a:xfrm>
              <a:off x="956200" y="1187050"/>
              <a:ext cx="5225" cy="5225"/>
            </a:xfrm>
            <a:custGeom>
              <a:avLst/>
              <a:gdLst/>
              <a:ahLst/>
              <a:cxnLst/>
              <a:rect l="l" t="t" r="r" b="b"/>
              <a:pathLst>
                <a:path w="209" h="209" extrusionOk="0">
                  <a:moveTo>
                    <a:pt x="209" y="80"/>
                  </a:moveTo>
                  <a:cubicBezTo>
                    <a:pt x="209" y="208"/>
                    <a:pt x="1" y="0"/>
                    <a:pt x="129" y="0"/>
                  </a:cubicBezTo>
                  <a:cubicBezTo>
                    <a:pt x="177" y="0"/>
                    <a:pt x="209" y="32"/>
                    <a:pt x="209"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7" name="Google Shape;20517;p55"/>
            <p:cNvSpPr/>
            <p:nvPr/>
          </p:nvSpPr>
          <p:spPr>
            <a:xfrm>
              <a:off x="868950" y="1306975"/>
              <a:ext cx="5225" cy="5225"/>
            </a:xfrm>
            <a:custGeom>
              <a:avLst/>
              <a:gdLst/>
              <a:ahLst/>
              <a:cxnLst/>
              <a:rect l="l" t="t" r="r" b="b"/>
              <a:pathLst>
                <a:path w="209" h="209" extrusionOk="0">
                  <a:moveTo>
                    <a:pt x="209" y="81"/>
                  </a:moveTo>
                  <a:cubicBezTo>
                    <a:pt x="209" y="209"/>
                    <a:pt x="1" y="1"/>
                    <a:pt x="129" y="1"/>
                  </a:cubicBezTo>
                  <a:cubicBezTo>
                    <a:pt x="177" y="1"/>
                    <a:pt x="209" y="33"/>
                    <a:pt x="209" y="8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8" name="Google Shape;20518;p55"/>
            <p:cNvSpPr/>
            <p:nvPr/>
          </p:nvSpPr>
          <p:spPr>
            <a:xfrm>
              <a:off x="547563" y="1123975"/>
              <a:ext cx="4425" cy="4425"/>
            </a:xfrm>
            <a:custGeom>
              <a:avLst/>
              <a:gdLst/>
              <a:ahLst/>
              <a:cxnLst/>
              <a:rect l="l" t="t" r="r" b="b"/>
              <a:pathLst>
                <a:path w="177" h="177" extrusionOk="0">
                  <a:moveTo>
                    <a:pt x="160" y="96"/>
                  </a:moveTo>
                  <a:cubicBezTo>
                    <a:pt x="160" y="128"/>
                    <a:pt x="128" y="176"/>
                    <a:pt x="80" y="176"/>
                  </a:cubicBezTo>
                  <a:cubicBezTo>
                    <a:pt x="48" y="176"/>
                    <a:pt x="0" y="128"/>
                    <a:pt x="0" y="96"/>
                  </a:cubicBezTo>
                  <a:cubicBezTo>
                    <a:pt x="0" y="48"/>
                    <a:pt x="48" y="0"/>
                    <a:pt x="80" y="16"/>
                  </a:cubicBezTo>
                  <a:cubicBezTo>
                    <a:pt x="128" y="0"/>
                    <a:pt x="176" y="48"/>
                    <a:pt x="160" y="9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19" name="Google Shape;20519;p55"/>
            <p:cNvSpPr/>
            <p:nvPr/>
          </p:nvSpPr>
          <p:spPr>
            <a:xfrm>
              <a:off x="777950" y="1049250"/>
              <a:ext cx="5225" cy="5225"/>
            </a:xfrm>
            <a:custGeom>
              <a:avLst/>
              <a:gdLst/>
              <a:ahLst/>
              <a:cxnLst/>
              <a:rect l="l" t="t" r="r" b="b"/>
              <a:pathLst>
                <a:path w="209" h="209" extrusionOk="0">
                  <a:moveTo>
                    <a:pt x="208" y="81"/>
                  </a:moveTo>
                  <a:cubicBezTo>
                    <a:pt x="208" y="209"/>
                    <a:pt x="0" y="1"/>
                    <a:pt x="128" y="1"/>
                  </a:cubicBezTo>
                  <a:cubicBezTo>
                    <a:pt x="176" y="1"/>
                    <a:pt x="208" y="49"/>
                    <a:pt x="208" y="8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0" name="Google Shape;20520;p55"/>
            <p:cNvSpPr/>
            <p:nvPr/>
          </p:nvSpPr>
          <p:spPr>
            <a:xfrm>
              <a:off x="739150" y="1336475"/>
              <a:ext cx="5225" cy="5225"/>
            </a:xfrm>
            <a:custGeom>
              <a:avLst/>
              <a:gdLst/>
              <a:ahLst/>
              <a:cxnLst/>
              <a:rect l="l" t="t" r="r" b="b"/>
              <a:pathLst>
                <a:path w="209" h="209" extrusionOk="0">
                  <a:moveTo>
                    <a:pt x="208" y="81"/>
                  </a:moveTo>
                  <a:cubicBezTo>
                    <a:pt x="208" y="209"/>
                    <a:pt x="0" y="1"/>
                    <a:pt x="128" y="1"/>
                  </a:cubicBezTo>
                  <a:cubicBezTo>
                    <a:pt x="160" y="1"/>
                    <a:pt x="208" y="49"/>
                    <a:pt x="208" y="8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1" name="Google Shape;20521;p55"/>
            <p:cNvSpPr/>
            <p:nvPr/>
          </p:nvSpPr>
          <p:spPr>
            <a:xfrm>
              <a:off x="699775" y="1195850"/>
              <a:ext cx="4025" cy="4025"/>
            </a:xfrm>
            <a:custGeom>
              <a:avLst/>
              <a:gdLst/>
              <a:ahLst/>
              <a:cxnLst/>
              <a:rect l="l" t="t" r="r" b="b"/>
              <a:pathLst>
                <a:path w="161" h="161" extrusionOk="0">
                  <a:moveTo>
                    <a:pt x="161" y="80"/>
                  </a:moveTo>
                  <a:cubicBezTo>
                    <a:pt x="161" y="128"/>
                    <a:pt x="113" y="160"/>
                    <a:pt x="81" y="160"/>
                  </a:cubicBezTo>
                  <a:cubicBezTo>
                    <a:pt x="33" y="160"/>
                    <a:pt x="1" y="128"/>
                    <a:pt x="1" y="80"/>
                  </a:cubicBezTo>
                  <a:cubicBezTo>
                    <a:pt x="1" y="48"/>
                    <a:pt x="33" y="0"/>
                    <a:pt x="81" y="0"/>
                  </a:cubicBezTo>
                  <a:cubicBezTo>
                    <a:pt x="113" y="0"/>
                    <a:pt x="161" y="48"/>
                    <a:pt x="161" y="80"/>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2" name="Google Shape;20522;p55"/>
            <p:cNvSpPr/>
            <p:nvPr/>
          </p:nvSpPr>
          <p:spPr>
            <a:xfrm>
              <a:off x="926975" y="1357775"/>
              <a:ext cx="4025" cy="5625"/>
            </a:xfrm>
            <a:custGeom>
              <a:avLst/>
              <a:gdLst/>
              <a:ahLst/>
              <a:cxnLst/>
              <a:rect l="l" t="t" r="r" b="b"/>
              <a:pathLst>
                <a:path w="161" h="225" extrusionOk="0">
                  <a:moveTo>
                    <a:pt x="160" y="113"/>
                  </a:moveTo>
                  <a:cubicBezTo>
                    <a:pt x="160" y="225"/>
                    <a:pt x="0" y="225"/>
                    <a:pt x="0" y="113"/>
                  </a:cubicBezTo>
                  <a:cubicBezTo>
                    <a:pt x="0" y="1"/>
                    <a:pt x="160" y="1"/>
                    <a:pt x="160" y="11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3" name="Google Shape;20523;p55"/>
            <p:cNvSpPr/>
            <p:nvPr/>
          </p:nvSpPr>
          <p:spPr>
            <a:xfrm>
              <a:off x="891775" y="1339775"/>
              <a:ext cx="4825" cy="5225"/>
            </a:xfrm>
            <a:custGeom>
              <a:avLst/>
              <a:gdLst/>
              <a:ahLst/>
              <a:cxnLst/>
              <a:rect l="l" t="t" r="r" b="b"/>
              <a:pathLst>
                <a:path w="193" h="209" extrusionOk="0">
                  <a:moveTo>
                    <a:pt x="192" y="97"/>
                  </a:moveTo>
                  <a:cubicBezTo>
                    <a:pt x="192" y="209"/>
                    <a:pt x="0" y="17"/>
                    <a:pt x="112" y="17"/>
                  </a:cubicBezTo>
                  <a:cubicBezTo>
                    <a:pt x="160" y="1"/>
                    <a:pt x="192" y="49"/>
                    <a:pt x="192" y="9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4" name="Google Shape;20524;p55"/>
            <p:cNvSpPr/>
            <p:nvPr/>
          </p:nvSpPr>
          <p:spPr>
            <a:xfrm>
              <a:off x="580363" y="1174375"/>
              <a:ext cx="6425" cy="4825"/>
            </a:xfrm>
            <a:custGeom>
              <a:avLst/>
              <a:gdLst/>
              <a:ahLst/>
              <a:cxnLst/>
              <a:rect l="l" t="t" r="r" b="b"/>
              <a:pathLst>
                <a:path w="257" h="193" extrusionOk="0">
                  <a:moveTo>
                    <a:pt x="225" y="81"/>
                  </a:moveTo>
                  <a:cubicBezTo>
                    <a:pt x="257" y="193"/>
                    <a:pt x="1" y="48"/>
                    <a:pt x="129" y="16"/>
                  </a:cubicBezTo>
                  <a:cubicBezTo>
                    <a:pt x="177" y="0"/>
                    <a:pt x="209" y="32"/>
                    <a:pt x="225" y="81"/>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5" name="Google Shape;20525;p55"/>
            <p:cNvSpPr/>
            <p:nvPr/>
          </p:nvSpPr>
          <p:spPr>
            <a:xfrm>
              <a:off x="689963" y="1316775"/>
              <a:ext cx="10825" cy="10825"/>
            </a:xfrm>
            <a:custGeom>
              <a:avLst/>
              <a:gdLst/>
              <a:ahLst/>
              <a:cxnLst/>
              <a:rect l="l" t="t" r="r" b="b"/>
              <a:pathLst>
                <a:path w="433" h="433" extrusionOk="0">
                  <a:moveTo>
                    <a:pt x="433" y="193"/>
                  </a:moveTo>
                  <a:cubicBezTo>
                    <a:pt x="433" y="353"/>
                    <a:pt x="241" y="433"/>
                    <a:pt x="129" y="321"/>
                  </a:cubicBezTo>
                  <a:cubicBezTo>
                    <a:pt x="1" y="209"/>
                    <a:pt x="81" y="1"/>
                    <a:pt x="257" y="1"/>
                  </a:cubicBezTo>
                  <a:cubicBezTo>
                    <a:pt x="353" y="1"/>
                    <a:pt x="433" y="81"/>
                    <a:pt x="433"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6" name="Google Shape;20526;p55"/>
            <p:cNvSpPr/>
            <p:nvPr/>
          </p:nvSpPr>
          <p:spPr>
            <a:xfrm>
              <a:off x="886550" y="1398175"/>
              <a:ext cx="10850" cy="10825"/>
            </a:xfrm>
            <a:custGeom>
              <a:avLst/>
              <a:gdLst/>
              <a:ahLst/>
              <a:cxnLst/>
              <a:rect l="l" t="t" r="r" b="b"/>
              <a:pathLst>
                <a:path w="434" h="433" extrusionOk="0">
                  <a:moveTo>
                    <a:pt x="433" y="193"/>
                  </a:moveTo>
                  <a:cubicBezTo>
                    <a:pt x="433" y="353"/>
                    <a:pt x="225" y="433"/>
                    <a:pt x="113" y="321"/>
                  </a:cubicBezTo>
                  <a:cubicBezTo>
                    <a:pt x="1" y="209"/>
                    <a:pt x="81" y="1"/>
                    <a:pt x="241" y="17"/>
                  </a:cubicBezTo>
                  <a:cubicBezTo>
                    <a:pt x="353" y="1"/>
                    <a:pt x="433" y="97"/>
                    <a:pt x="433"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7" name="Google Shape;20527;p55"/>
            <p:cNvSpPr/>
            <p:nvPr/>
          </p:nvSpPr>
          <p:spPr>
            <a:xfrm>
              <a:off x="712550" y="1307375"/>
              <a:ext cx="10825" cy="10825"/>
            </a:xfrm>
            <a:custGeom>
              <a:avLst/>
              <a:gdLst/>
              <a:ahLst/>
              <a:cxnLst/>
              <a:rect l="l" t="t" r="r" b="b"/>
              <a:pathLst>
                <a:path w="433" h="433" extrusionOk="0">
                  <a:moveTo>
                    <a:pt x="432" y="193"/>
                  </a:moveTo>
                  <a:cubicBezTo>
                    <a:pt x="432" y="353"/>
                    <a:pt x="224" y="433"/>
                    <a:pt x="112" y="321"/>
                  </a:cubicBezTo>
                  <a:cubicBezTo>
                    <a:pt x="0" y="209"/>
                    <a:pt x="80" y="17"/>
                    <a:pt x="240" y="17"/>
                  </a:cubicBezTo>
                  <a:cubicBezTo>
                    <a:pt x="336" y="1"/>
                    <a:pt x="432" y="81"/>
                    <a:pt x="432" y="19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8" name="Google Shape;20528;p55"/>
            <p:cNvSpPr/>
            <p:nvPr/>
          </p:nvSpPr>
          <p:spPr>
            <a:xfrm>
              <a:off x="866150" y="1242575"/>
              <a:ext cx="10425" cy="10425"/>
            </a:xfrm>
            <a:custGeom>
              <a:avLst/>
              <a:gdLst/>
              <a:ahLst/>
              <a:cxnLst/>
              <a:rect l="l" t="t" r="r" b="b"/>
              <a:pathLst>
                <a:path w="417" h="417" extrusionOk="0">
                  <a:moveTo>
                    <a:pt x="417" y="176"/>
                  </a:moveTo>
                  <a:cubicBezTo>
                    <a:pt x="417" y="336"/>
                    <a:pt x="225" y="416"/>
                    <a:pt x="113" y="304"/>
                  </a:cubicBezTo>
                  <a:cubicBezTo>
                    <a:pt x="1" y="192"/>
                    <a:pt x="81" y="0"/>
                    <a:pt x="241" y="0"/>
                  </a:cubicBezTo>
                  <a:cubicBezTo>
                    <a:pt x="337" y="0"/>
                    <a:pt x="417" y="80"/>
                    <a:pt x="417" y="176"/>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29" name="Google Shape;20529;p55"/>
            <p:cNvSpPr/>
            <p:nvPr/>
          </p:nvSpPr>
          <p:spPr>
            <a:xfrm>
              <a:off x="634550" y="1356175"/>
              <a:ext cx="10825" cy="10425"/>
            </a:xfrm>
            <a:custGeom>
              <a:avLst/>
              <a:gdLst/>
              <a:ahLst/>
              <a:cxnLst/>
              <a:rect l="l" t="t" r="r" b="b"/>
              <a:pathLst>
                <a:path w="433" h="417" extrusionOk="0">
                  <a:moveTo>
                    <a:pt x="432" y="177"/>
                  </a:moveTo>
                  <a:cubicBezTo>
                    <a:pt x="432" y="337"/>
                    <a:pt x="240" y="417"/>
                    <a:pt x="128" y="305"/>
                  </a:cubicBezTo>
                  <a:cubicBezTo>
                    <a:pt x="0" y="193"/>
                    <a:pt x="96" y="1"/>
                    <a:pt x="256" y="1"/>
                  </a:cubicBezTo>
                  <a:cubicBezTo>
                    <a:pt x="352" y="1"/>
                    <a:pt x="432" y="81"/>
                    <a:pt x="432" y="17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0" name="Google Shape;20530;p55"/>
            <p:cNvSpPr/>
            <p:nvPr/>
          </p:nvSpPr>
          <p:spPr>
            <a:xfrm>
              <a:off x="659963" y="1141575"/>
              <a:ext cx="10425" cy="10825"/>
            </a:xfrm>
            <a:custGeom>
              <a:avLst/>
              <a:gdLst/>
              <a:ahLst/>
              <a:cxnLst/>
              <a:rect l="l" t="t" r="r" b="b"/>
              <a:pathLst>
                <a:path w="417" h="433" extrusionOk="0">
                  <a:moveTo>
                    <a:pt x="417" y="192"/>
                  </a:moveTo>
                  <a:cubicBezTo>
                    <a:pt x="417" y="352"/>
                    <a:pt x="225" y="432"/>
                    <a:pt x="113" y="320"/>
                  </a:cubicBezTo>
                  <a:cubicBezTo>
                    <a:pt x="1" y="192"/>
                    <a:pt x="81" y="0"/>
                    <a:pt x="241" y="0"/>
                  </a:cubicBezTo>
                  <a:cubicBezTo>
                    <a:pt x="337" y="0"/>
                    <a:pt x="417" y="80"/>
                    <a:pt x="417" y="19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1" name="Google Shape;20531;p55"/>
            <p:cNvSpPr/>
            <p:nvPr/>
          </p:nvSpPr>
          <p:spPr>
            <a:xfrm>
              <a:off x="709775" y="1234250"/>
              <a:ext cx="10825" cy="10425"/>
            </a:xfrm>
            <a:custGeom>
              <a:avLst/>
              <a:gdLst/>
              <a:ahLst/>
              <a:cxnLst/>
              <a:rect l="l" t="t" r="r" b="b"/>
              <a:pathLst>
                <a:path w="433" h="417" extrusionOk="0">
                  <a:moveTo>
                    <a:pt x="433" y="177"/>
                  </a:moveTo>
                  <a:cubicBezTo>
                    <a:pt x="433" y="337"/>
                    <a:pt x="225" y="417"/>
                    <a:pt x="113" y="305"/>
                  </a:cubicBezTo>
                  <a:cubicBezTo>
                    <a:pt x="1" y="193"/>
                    <a:pt x="81" y="1"/>
                    <a:pt x="241" y="1"/>
                  </a:cubicBezTo>
                  <a:cubicBezTo>
                    <a:pt x="353" y="1"/>
                    <a:pt x="433" y="81"/>
                    <a:pt x="433" y="17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2" name="Google Shape;20532;p55"/>
            <p:cNvSpPr/>
            <p:nvPr/>
          </p:nvSpPr>
          <p:spPr>
            <a:xfrm>
              <a:off x="930000" y="1296950"/>
              <a:ext cx="10425" cy="12025"/>
            </a:xfrm>
            <a:custGeom>
              <a:avLst/>
              <a:gdLst/>
              <a:ahLst/>
              <a:cxnLst/>
              <a:rect l="l" t="t" r="r" b="b"/>
              <a:pathLst>
                <a:path w="417" h="481" extrusionOk="0">
                  <a:moveTo>
                    <a:pt x="400" y="257"/>
                  </a:moveTo>
                  <a:cubicBezTo>
                    <a:pt x="368" y="481"/>
                    <a:pt x="48" y="481"/>
                    <a:pt x="32" y="257"/>
                  </a:cubicBezTo>
                  <a:cubicBezTo>
                    <a:pt x="0" y="1"/>
                    <a:pt x="416" y="1"/>
                    <a:pt x="400" y="25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3" name="Google Shape;20533;p55"/>
            <p:cNvSpPr/>
            <p:nvPr/>
          </p:nvSpPr>
          <p:spPr>
            <a:xfrm>
              <a:off x="802350" y="1341275"/>
              <a:ext cx="10425" cy="12025"/>
            </a:xfrm>
            <a:custGeom>
              <a:avLst/>
              <a:gdLst/>
              <a:ahLst/>
              <a:cxnLst/>
              <a:rect l="l" t="t" r="r" b="b"/>
              <a:pathLst>
                <a:path w="417" h="481" extrusionOk="0">
                  <a:moveTo>
                    <a:pt x="385" y="209"/>
                  </a:moveTo>
                  <a:cubicBezTo>
                    <a:pt x="417" y="481"/>
                    <a:pt x="0" y="481"/>
                    <a:pt x="32" y="209"/>
                  </a:cubicBezTo>
                  <a:cubicBezTo>
                    <a:pt x="48" y="1"/>
                    <a:pt x="369" y="1"/>
                    <a:pt x="385"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4" name="Google Shape;20534;p55"/>
            <p:cNvSpPr/>
            <p:nvPr/>
          </p:nvSpPr>
          <p:spPr>
            <a:xfrm>
              <a:off x="842200" y="1279050"/>
              <a:ext cx="10425" cy="12025"/>
            </a:xfrm>
            <a:custGeom>
              <a:avLst/>
              <a:gdLst/>
              <a:ahLst/>
              <a:cxnLst/>
              <a:rect l="l" t="t" r="r" b="b"/>
              <a:pathLst>
                <a:path w="417" h="481" extrusionOk="0">
                  <a:moveTo>
                    <a:pt x="400" y="209"/>
                  </a:moveTo>
                  <a:cubicBezTo>
                    <a:pt x="416" y="481"/>
                    <a:pt x="0" y="481"/>
                    <a:pt x="32" y="209"/>
                  </a:cubicBezTo>
                  <a:cubicBezTo>
                    <a:pt x="48" y="1"/>
                    <a:pt x="368" y="1"/>
                    <a:pt x="400" y="209"/>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5" name="Google Shape;20535;p55"/>
            <p:cNvSpPr/>
            <p:nvPr/>
          </p:nvSpPr>
          <p:spPr>
            <a:xfrm>
              <a:off x="842550" y="1337375"/>
              <a:ext cx="10825" cy="12025"/>
            </a:xfrm>
            <a:custGeom>
              <a:avLst/>
              <a:gdLst/>
              <a:ahLst/>
              <a:cxnLst/>
              <a:rect l="l" t="t" r="r" b="b"/>
              <a:pathLst>
                <a:path w="433" h="481" extrusionOk="0">
                  <a:moveTo>
                    <a:pt x="401" y="273"/>
                  </a:moveTo>
                  <a:cubicBezTo>
                    <a:pt x="369" y="481"/>
                    <a:pt x="65" y="481"/>
                    <a:pt x="33" y="273"/>
                  </a:cubicBezTo>
                  <a:cubicBezTo>
                    <a:pt x="1" y="1"/>
                    <a:pt x="433" y="1"/>
                    <a:pt x="401" y="273"/>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6" name="Google Shape;20536;p55"/>
            <p:cNvSpPr/>
            <p:nvPr/>
          </p:nvSpPr>
          <p:spPr>
            <a:xfrm>
              <a:off x="809350" y="1152575"/>
              <a:ext cx="38825" cy="38825"/>
            </a:xfrm>
            <a:custGeom>
              <a:avLst/>
              <a:gdLst/>
              <a:ahLst/>
              <a:cxnLst/>
              <a:rect l="l" t="t" r="r" b="b"/>
              <a:pathLst>
                <a:path w="1553" h="1553" extrusionOk="0">
                  <a:moveTo>
                    <a:pt x="769" y="1552"/>
                  </a:moveTo>
                  <a:lnTo>
                    <a:pt x="769" y="1552"/>
                  </a:lnTo>
                  <a:cubicBezTo>
                    <a:pt x="769" y="1120"/>
                    <a:pt x="417" y="784"/>
                    <a:pt x="1" y="784"/>
                  </a:cubicBezTo>
                  <a:lnTo>
                    <a:pt x="1" y="784"/>
                  </a:lnTo>
                  <a:cubicBezTo>
                    <a:pt x="417" y="784"/>
                    <a:pt x="769" y="432"/>
                    <a:pt x="769" y="0"/>
                  </a:cubicBezTo>
                  <a:lnTo>
                    <a:pt x="769" y="0"/>
                  </a:lnTo>
                  <a:cubicBezTo>
                    <a:pt x="769" y="432"/>
                    <a:pt x="1121" y="784"/>
                    <a:pt x="1553" y="784"/>
                  </a:cubicBezTo>
                  <a:lnTo>
                    <a:pt x="1553" y="784"/>
                  </a:lnTo>
                  <a:cubicBezTo>
                    <a:pt x="1121" y="784"/>
                    <a:pt x="769" y="1120"/>
                    <a:pt x="769" y="1552"/>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37" name="Google Shape;20537;p55"/>
            <p:cNvSpPr/>
            <p:nvPr/>
          </p:nvSpPr>
          <p:spPr>
            <a:xfrm>
              <a:off x="615963" y="1208375"/>
              <a:ext cx="38825" cy="38425"/>
            </a:xfrm>
            <a:custGeom>
              <a:avLst/>
              <a:gdLst/>
              <a:ahLst/>
              <a:cxnLst/>
              <a:rect l="l" t="t" r="r" b="b"/>
              <a:pathLst>
                <a:path w="1553" h="1537" extrusionOk="0">
                  <a:moveTo>
                    <a:pt x="769" y="1537"/>
                  </a:moveTo>
                  <a:lnTo>
                    <a:pt x="769" y="1537"/>
                  </a:lnTo>
                  <a:cubicBezTo>
                    <a:pt x="769" y="1121"/>
                    <a:pt x="417" y="769"/>
                    <a:pt x="1" y="769"/>
                  </a:cubicBezTo>
                  <a:lnTo>
                    <a:pt x="1" y="769"/>
                  </a:lnTo>
                  <a:cubicBezTo>
                    <a:pt x="417" y="769"/>
                    <a:pt x="769" y="417"/>
                    <a:pt x="769" y="1"/>
                  </a:cubicBezTo>
                  <a:lnTo>
                    <a:pt x="769" y="1"/>
                  </a:lnTo>
                  <a:cubicBezTo>
                    <a:pt x="769" y="417"/>
                    <a:pt x="1121" y="769"/>
                    <a:pt x="1553" y="769"/>
                  </a:cubicBezTo>
                  <a:lnTo>
                    <a:pt x="1553" y="769"/>
                  </a:lnTo>
                  <a:cubicBezTo>
                    <a:pt x="1121" y="769"/>
                    <a:pt x="769" y="1121"/>
                    <a:pt x="769" y="1537"/>
                  </a:cubicBezTo>
                  <a:close/>
                </a:path>
              </a:pathLst>
            </a:custGeom>
            <a:solidFill>
              <a:srgbClr val="E7A66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6" name="Title 4"/>
          <p:cNvSpPr>
            <a:spLocks noGrp="1"/>
          </p:cNvSpPr>
          <p:nvPr>
            <p:ph type="body" idx="1"/>
          </p:nvPr>
        </p:nvSpPr>
        <p:spPr>
          <a:xfrm>
            <a:off x="-431515" y="418710"/>
            <a:ext cx="9575515" cy="1924050"/>
          </a:xfrm>
        </p:spPr>
        <p:txBody>
          <a:bodyPr/>
          <a:lstStyle/>
          <a:p>
            <a:pPr fontAlgn="base"/>
            <a:r>
              <a:rPr lang="ka-GE" sz="1800" dirty="0"/>
              <a:t>შავი ხვრელები შეიძლება იყოს სხვადასხვა ზომის, მაგრამ არსებობს სამი ძირითადი ტიპის შავი ხვრელი. მასა და ზომა განსაზრვრავს შავი ხვრელის ტიპს.</a:t>
            </a:r>
          </a:p>
          <a:p>
            <a:pPr fontAlgn="base"/>
            <a:r>
              <a:rPr lang="ka-GE" sz="1800" dirty="0"/>
              <a:t>უმცირესი ზომის შავი ხვრელები ცნობილია როგორც საწყისი შავი ხვრელები. მეცნიერებს მიაჩნიათ, რომ ამ ტიპის შავი ხვრელების ზომა შეიძლება იყოს ატომის ზომის რიგის მაგრამ მისი მაშა იყოს დიდი მთის მასის ტოლი.</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3691" y="1997627"/>
            <a:ext cx="4325101" cy="304782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658"/>
        <p:cNvGrpSpPr/>
        <p:nvPr/>
      </p:nvGrpSpPr>
      <p:grpSpPr>
        <a:xfrm>
          <a:off x="0" y="0"/>
          <a:ext cx="0" cy="0"/>
          <a:chOff x="0" y="0"/>
          <a:chExt cx="0" cy="0"/>
        </a:xfrm>
      </p:grpSpPr>
      <p:sp>
        <p:nvSpPr>
          <p:cNvPr id="7" name="Title 1"/>
          <p:cNvSpPr>
            <a:spLocks noGrp="1"/>
          </p:cNvSpPr>
          <p:nvPr>
            <p:ph type="body" idx="1"/>
          </p:nvPr>
        </p:nvSpPr>
        <p:spPr>
          <a:xfrm>
            <a:off x="-472611" y="223838"/>
            <a:ext cx="9451511" cy="2324100"/>
          </a:xfrm>
        </p:spPr>
        <p:txBody>
          <a:bodyPr/>
          <a:lstStyle/>
          <a:p>
            <a:pPr fontAlgn="base"/>
            <a:r>
              <a:rPr lang="ka-GE" dirty="0"/>
              <a:t>ყველაზე გავრცელებული ტიპი არის საშუალო ზომის შავი ხვრელები ე.წ. "ვარსკვლავიერი" შავი ხვრელები. ვარსკვლავიერი შავი ხვრელების მასა შეიძლება 20-ჯერ აღემატებოდეს ჩვენი მზის მასას და ეს მასა შეიძლება იყოს მოთავსებული მხოლოდ რაღაც ათეულ კილომეტრიან რადიუსიან სფეროში. ათობით ვარსკვლავიერი შავი ხვრელი შეიძლება იყოს ჩვენს გალაქტიკაში.</a:t>
            </a:r>
          </a:p>
          <a:p>
            <a:pPr fontAlgn="base"/>
            <a:r>
              <a:rPr lang="ka-GE" dirty="0"/>
              <a:t>უდიდესი ზომის შავი ხვრელები ცნობილია "ზემასიური" შავი ხვრელების სახელწოდებით. ამ შავი ხვრელების მასა მილიონი მზის მასაზე მეტია და შეიძლება ეტეოდეს მზის სისტემის ტოლ სფეროში. მეცნიერული ფაქტები მიუთითებს, რომ ყოველი გალაქტიკის ცენტრში უნდა იყოს ზემასიური შავი ხვრელი. ჩვენი გალაქტიკის ცენტრში მყოფ ზემასიურ შავ ხვრელს საგიტარიუს </a:t>
            </a:r>
            <a:r>
              <a:rPr lang="en-US" dirty="0"/>
              <a:t>A </a:t>
            </a:r>
            <a:r>
              <a:rPr lang="ka-GE" dirty="0"/>
              <a:t>ეწოდება. მისი მასა დაახლოებით 4 მილიონი მზის მასის ტოლია და ზომით კი დაახლოებით მზის ზომისაა.</a:t>
            </a:r>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675" y="2407362"/>
            <a:ext cx="2612847" cy="2612847"/>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61710" y="2407362"/>
            <a:ext cx="4220119" cy="261284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74B8B-4ACB-E7C2-1DF5-6DDDFD7FA934}"/>
              </a:ext>
            </a:extLst>
          </p:cNvPr>
          <p:cNvSpPr>
            <a:spLocks noGrp="1"/>
          </p:cNvSpPr>
          <p:nvPr>
            <p:ph type="title"/>
          </p:nvPr>
        </p:nvSpPr>
        <p:spPr>
          <a:xfrm>
            <a:off x="568083" y="2571750"/>
            <a:ext cx="7717500" cy="572700"/>
          </a:xfrm>
        </p:spPr>
        <p:txBody>
          <a:bodyPr/>
          <a:lstStyle/>
          <a:p>
            <a:r>
              <a:rPr lang="ka-GE" dirty="0"/>
              <a:t>მადლობა ყურადღებისთვის</a:t>
            </a:r>
            <a:endParaRPr lang="en-US" dirty="0"/>
          </a:p>
        </p:txBody>
      </p:sp>
    </p:spTree>
    <p:extLst>
      <p:ext uri="{BB962C8B-B14F-4D97-AF65-F5344CB8AC3E}">
        <p14:creationId xmlns:p14="http://schemas.microsoft.com/office/powerpoint/2010/main" val="2909130903"/>
      </p:ext>
    </p:extLst>
  </p:cSld>
  <p:clrMapOvr>
    <a:masterClrMapping/>
  </p:clrMapOvr>
</p:sld>
</file>

<file path=ppt/theme/theme1.xml><?xml version="1.0" encoding="utf-8"?>
<a:theme xmlns:a="http://schemas.openxmlformats.org/drawingml/2006/main" name="Outer Space and Galaxies by Slidesgo">
  <a:themeElements>
    <a:clrScheme name="Simple Light">
      <a:dk1>
        <a:srgbClr val="000000"/>
      </a:dk1>
      <a:lt1>
        <a:srgbClr val="FFFFFF"/>
      </a:lt1>
      <a:dk2>
        <a:srgbClr val="595959"/>
      </a:dk2>
      <a:lt2>
        <a:srgbClr val="EEEEEE"/>
      </a:lt2>
      <a:accent1>
        <a:srgbClr val="141A2A"/>
      </a:accent1>
      <a:accent2>
        <a:srgbClr val="708EC0"/>
      </a:accent2>
      <a:accent3>
        <a:srgbClr val="D4DCFF"/>
      </a:accent3>
      <a:accent4>
        <a:srgbClr val="E7A662"/>
      </a:accent4>
      <a:accent5>
        <a:srgbClr val="FFD69C"/>
      </a:accent5>
      <a:accent6>
        <a:srgbClr val="F1C98B"/>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519</Words>
  <Application>Microsoft Office PowerPoint</Application>
  <PresentationFormat>On-screen Show (16:9)</PresentationFormat>
  <Paragraphs>10</Paragraphs>
  <Slides>8</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Sylfaen</vt:lpstr>
      <vt:lpstr>Roboto</vt:lpstr>
      <vt:lpstr>Big Shoulders Text</vt:lpstr>
      <vt:lpstr>Arial</vt:lpstr>
      <vt:lpstr>Outer Space and Galaxies by Slidesgo</vt:lpstr>
      <vt:lpstr>ნიკოლოზ გოქაძე  შავი ხვრელი</vt:lpstr>
      <vt:lpstr>შავი ხვრელი არის დროისა და სივრცის ნაწილი რომელსაც კოლოსალურად დიდი მიზიდულობის ძალა აქვს. რაც უფრო მასიურია ობიექტი მით მეტია მისი გრავიტაციაც. დედამიწასაც აქვს გრავიტაცია, მაგრამ იმდენად სუსტია, რომ მარტივად შეგვიძლია ახტომა, სიარული და ა.შ. რაც უფრო მეტად მასიურია სხეული მით მეტი გრავიტაცია გაანია მას, შავი ხვრელი კი იმდენად მასიურია, რომ მისი კოლოსალური გრავიტაციის გამო მისთვის გვერდის ავლა არც ერთ ობიექტს არ შეუძლია, სინათლეც კი ვერ ახერხებს მისგან თავის დაღწევას და შავი ხვრელი მასაც შთანთქავს, ამიტომაც იგი სრულიად შავი და უჩინარია.  </vt:lpstr>
      <vt:lpstr>შავი ხვრელის გარშემო არსებობს ერთგვარი რკალი. აქ დრო და სივრცე იმდენადაა გამრუდებული, რომ ყველაფერი რაც მასში ხვდება ფორმას იცვლის. სწორედ ამ ფორმა შეცვლილი ობიექტების შედეგად ხდება შავი ხვრელის არაპირდაპირი დამზერა. სწორედ ამ გზით აღმოაჩინეს ჩვენი გალაქტიკის ცენტრში მყოფი ზემასიური შავი ხვრელი, რომელსაც „მშვილდოსნის ა’’-ს უწოდებენ</vt:lpstr>
      <vt:lpstr>PowerPoint Presentation</vt:lpstr>
      <vt:lpstr>PowerPoint Presentation</vt:lpstr>
      <vt:lpstr>PowerPoint Presentation</vt:lpstr>
      <vt:lpstr>PowerPoint Presentation</vt:lpstr>
      <vt:lpstr>მადლობა ყურადღებისთვის</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შავი ხვრელი არის დროისა და სივრცის ნაწილი რომელსაც კოლოსალურად დიდი მიზიდულობის ძალა აქვს. რაც უფრო მასიურია ობიექტი მით მეტია მისი გრავიტაციაც. დედამიწასაც აქვს გრავიტაცია, მაგრამ იმდენად სუსტია, რომ მარტივად შეგვიძლია ახტომა, სიარული და ა.შ. რაც უფრო მეტად მასიურია სხეული მით მეტი გრავიტაცია გაანია მას, შავი ხვრელი კი იმდენად მასიურია, რომ მისი კოლოსალური გრავიტაციის გამო მისთვის გვერდის ავლა არც ერთ ობიექტს არ შეუძლია, სინათლეც კი ვერ ახერხებს მისგან თავის დაღწევას და შავი ხვრელი მასაც შთანთქავს, ამიტომაც იგი სრულიად შავი და უჩინარია.  </dc:title>
  <cp:lastModifiedBy>User</cp:lastModifiedBy>
  <cp:revision>4</cp:revision>
  <dcterms:modified xsi:type="dcterms:W3CDTF">2022-06-06T08:58:11Z</dcterms:modified>
</cp:coreProperties>
</file>