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66" r:id="rId5"/>
    <p:sldId id="261" r:id="rId6"/>
    <p:sldId id="259" r:id="rId7"/>
    <p:sldId id="262" r:id="rId8"/>
    <p:sldId id="260" r:id="rId9"/>
    <p:sldId id="264" r:id="rId10"/>
    <p:sldId id="263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6617D4-82CA-4E41-BB58-01F9404A5353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9A154D-0D97-46D6-B199-13F525F1D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9A154D-0D97-46D6-B199-13F525F1D246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6/5/2016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iki/%E1%83%99%E1%83%98%E1%83%91%E1%83%9D%E1%83%A0%E1%83%A9%E1%83%AE%E1%83%90%E1%83%9A%E1%83%98%E1%83%A1_%E1%83%9C%E1%83%98%E1%83%A1%E1%83%9A%E1%83%94%E1%83%A3%E1%83%9A%E1%83%98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ka.wikipedia.org/wiki/1054" TargetMode="External"/><Relationship Id="rId4" Type="http://schemas.openxmlformats.org/officeDocument/2006/relationships/hyperlink" Target="https://ka.wikipedia.org/wiki/%E1%83%96%E1%83%94%E1%83%90%E1%83%AE%E1%83%90%E1%83%9A%E1%83%98_%E1%83%95%E1%83%90%E1%83%A0%E1%83%A1%E1%83%99%E1%83%95%E1%83%9A%E1%83%90%E1%83%95%E1%83%98%E1%83%A1_%E1%83%9C%E1%83%90%E1%83%A0%E1%83%A9%E1%83%94%E1%83%9C%E1%83%98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iki/%E1%83%97%E1%83%94%E1%83%97%E1%83%A0%E1%83%98_%E1%83%AF%E1%83%A3%E1%83%AF%E1%83%90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ka.wikipedia.org/wiki/%E1%83%A1%E1%83%98%E1%83%A0%E1%83%98%E1%83%A3%E1%83%A1%E1%83%9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iki/%E1%83%B0%E1%83%94%E1%83%A0%E1%83%AA%E1%83%A8%E1%83%9E%E1%83%A0%E1%83%A3%E1%83%9C%E1%83%92-%E1%83%A0%E1%83%90%E1%83%A1%E1%83%94%E1%83%9A%E1%83%98%E1%83%A1_%E1%83%95%E1%83%90%E1%83%A0%E1%83%A1%E1%83%99%E1%83%95%E1%83%9A%E1%83%90%E1%83%95%E1%83%A3%E1%83%A0%E1%83%98_%E1%83%93%E1%83%98%E1%83%90%E1%83%92%E1%83%A0%E1%83%90%E1%83%9B%E1%83%90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Ngc6397_hst_blue_straggl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0" y="5181600"/>
            <a:ext cx="90236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4000" b="1" i="1" u="sng" dirty="0" smtClean="0">
                <a:solidFill>
                  <a:srgbClr val="FFFF00"/>
                </a:solidFill>
              </a:rPr>
              <a:t>მთავარი მიმდევრობის ვარსკვლავები</a:t>
            </a:r>
            <a:endParaRPr lang="en-US" sz="4000" b="1" i="1" u="sng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0" y="381000"/>
            <a:ext cx="28151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 smtClean="0">
                <a:solidFill>
                  <a:srgbClr val="FFFF00"/>
                </a:solidFill>
              </a:rPr>
              <a:t>ნატო ცხადაძე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3400" y="1164134"/>
            <a:ext cx="6944530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ka-GE" sz="2800" b="1" dirty="0" smtClean="0"/>
              <a:t>წარმოქმნა</a:t>
            </a:r>
          </a:p>
          <a:p>
            <a:pPr marL="342900" indent="-342900">
              <a:buAutoNum type="arabicParenR"/>
            </a:pPr>
            <a:endParaRPr lang="ka-GE" sz="2800" b="1" dirty="0" smtClean="0"/>
          </a:p>
          <a:p>
            <a:pPr marL="342900" indent="-342900">
              <a:buAutoNum type="arabicParenR"/>
            </a:pPr>
            <a:r>
              <a:rPr lang="ka-GE" sz="2800" b="1" dirty="0" smtClean="0"/>
              <a:t>პროტოვარსკვლავის წარმოქმნა</a:t>
            </a:r>
          </a:p>
          <a:p>
            <a:pPr marL="342900" indent="-342900">
              <a:buAutoNum type="arabicParenR"/>
            </a:pPr>
            <a:endParaRPr lang="ka-GE" sz="2800" b="1" dirty="0" smtClean="0"/>
          </a:p>
          <a:p>
            <a:pPr marL="342900" indent="-342900">
              <a:buAutoNum type="arabicParenR"/>
            </a:pPr>
            <a:r>
              <a:rPr lang="ka-GE" sz="2800" b="1" dirty="0" smtClean="0"/>
              <a:t>მთავარი მიმდევრობა</a:t>
            </a:r>
          </a:p>
          <a:p>
            <a:pPr marL="342900" indent="-342900">
              <a:buAutoNum type="arabicParenR"/>
            </a:pPr>
            <a:endParaRPr lang="ka-GE" sz="2800" b="1" dirty="0" smtClean="0"/>
          </a:p>
          <a:p>
            <a:pPr marL="342900" indent="-342900">
              <a:buAutoNum type="arabicParenR"/>
            </a:pPr>
            <a:r>
              <a:rPr lang="ka-GE" sz="2800" b="1" dirty="0" smtClean="0"/>
              <a:t>მთავარი მიმდევრობის შემდგომი ფაზა</a:t>
            </a:r>
          </a:p>
          <a:p>
            <a:pPr marL="342900" indent="-342900">
              <a:buAutoNum type="arabicParenR"/>
            </a:pPr>
            <a:endParaRPr lang="ka-GE" sz="2800" b="1" dirty="0" smtClean="0"/>
          </a:p>
          <a:p>
            <a:pPr marL="342900" indent="-342900">
              <a:buAutoNum type="arabicParenR"/>
            </a:pPr>
            <a:r>
              <a:rPr lang="ka-GE" sz="2800" b="1" dirty="0" smtClean="0"/>
              <a:t>გავრცელება</a:t>
            </a:r>
          </a:p>
          <a:p>
            <a:pPr marL="342900" indent="-342900">
              <a:buAutoNum type="arabicParenR"/>
            </a:pPr>
            <a:endParaRPr lang="ka-GE" sz="2800" b="1" dirty="0" smtClean="0"/>
          </a:p>
          <a:p>
            <a:pPr marL="342900" indent="-342900">
              <a:buAutoNum type="arabicParenR"/>
            </a:pPr>
            <a:r>
              <a:rPr lang="ka-GE" sz="2800" b="1" dirty="0" smtClean="0"/>
              <a:t>მახასიათებლები </a:t>
            </a:r>
          </a:p>
          <a:p>
            <a:pPr marL="342900" indent="-342900">
              <a:buAutoNum type="arabicParenR"/>
            </a:pPr>
            <a:endParaRPr lang="ka-GE" sz="2800" b="1" dirty="0" smtClean="0"/>
          </a:p>
          <a:p>
            <a:pPr marL="342900" indent="-342900">
              <a:buAutoNum type="arabicParenR"/>
            </a:pPr>
            <a:r>
              <a:rPr lang="ka-GE" sz="2800" b="1" dirty="0" smtClean="0"/>
              <a:t>დასკვნა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581400" y="228600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b="1" dirty="0" smtClean="0"/>
              <a:t>გ ე გ მ ა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arsinthe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762000" y="5867400"/>
            <a:ext cx="79656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000" b="1" dirty="0" smtClean="0"/>
              <a:t>ვარსკვლავთწარმომქმნელი პროცესების რეგიონი, მაგელანის დიდ</a:t>
            </a:r>
          </a:p>
          <a:p>
            <a:r>
              <a:rPr lang="ka-GE" sz="2000" b="1" dirty="0" smtClean="0"/>
              <a:t> ნისლეულში. </a:t>
            </a:r>
            <a:r>
              <a:rPr lang="en-US" sz="2000" b="1" dirty="0" smtClean="0"/>
              <a:t>NASA</a:t>
            </a:r>
            <a:r>
              <a:rPr lang="ka-GE" sz="2000" b="1" dirty="0" smtClean="0"/>
              <a:t>-ს ფოტო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ამრეკლი ნისლეული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6019800" y="685800"/>
            <a:ext cx="2634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000" b="1" dirty="0" smtClean="0">
                <a:solidFill>
                  <a:schemeClr val="bg1"/>
                </a:solidFill>
              </a:rPr>
              <a:t>ამრეკლი ნისლეული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კიბორჩხალა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800"/>
            <a:ext cx="9144000" cy="617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47664" y="228600"/>
            <a:ext cx="9096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b="1" u="sng" dirty="0" smtClean="0">
                <a:solidFill>
                  <a:srgbClr val="C00000"/>
                </a:solidFill>
                <a:hlinkClick r:id="rId3" tooltip="კიბორჩხალის ნისლეული"/>
              </a:rPr>
              <a:t>კიბორჩხალის ნისლეული</a:t>
            </a:r>
            <a:r>
              <a:rPr lang="ka-GE" b="1" u="sng" dirty="0" smtClean="0">
                <a:solidFill>
                  <a:srgbClr val="C00000"/>
                </a:solidFill>
              </a:rPr>
              <a:t> — </a:t>
            </a:r>
            <a:r>
              <a:rPr lang="ka-GE" b="1" u="sng" dirty="0" smtClean="0">
                <a:solidFill>
                  <a:srgbClr val="C00000"/>
                </a:solidFill>
                <a:hlinkClick r:id="rId4" tooltip="ზეახალი ვარსკვლავის ნარჩენი"/>
              </a:rPr>
              <a:t>ზეახლის ნარჩენები</a:t>
            </a:r>
            <a:r>
              <a:rPr lang="ka-GE" b="1" u="sng" dirty="0" smtClean="0">
                <a:solidFill>
                  <a:srgbClr val="C00000"/>
                </a:solidFill>
              </a:rPr>
              <a:t>, რომელიც </a:t>
            </a:r>
            <a:r>
              <a:rPr lang="ka-GE" b="1" u="sng" dirty="0" smtClean="0">
                <a:solidFill>
                  <a:srgbClr val="C00000"/>
                </a:solidFill>
                <a:hlinkClick r:id="rId5" tooltip="1054"/>
              </a:rPr>
              <a:t>1054</a:t>
            </a:r>
            <a:r>
              <a:rPr lang="ka-GE" b="1" u="sng" dirty="0" smtClean="0">
                <a:solidFill>
                  <a:srgbClr val="C00000"/>
                </a:solidFill>
              </a:rPr>
              <a:t> წელს დაფიქსირდა</a:t>
            </a:r>
            <a:endParaRPr lang="en-US"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პროტოვარსკვლავი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334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0" y="5638800"/>
            <a:ext cx="91694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000" b="1" dirty="0" smtClean="0"/>
              <a:t>მხატვრის წარმოსახვა მკრვივ მოლეკულურ ღრუბელში პროტოვარსკვლავის </a:t>
            </a:r>
          </a:p>
          <a:p>
            <a:r>
              <a:rPr lang="ka-GE" sz="2000" b="1" dirty="0" smtClean="0"/>
              <a:t>დაბადებაზე. 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irius_A_and_B_artw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52400"/>
            <a:ext cx="8001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219200" y="5943600"/>
            <a:ext cx="67136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400" b="1" dirty="0" smtClean="0">
                <a:solidFill>
                  <a:srgbClr val="FF0000"/>
                </a:solidFill>
                <a:hlinkClick r:id="rId3" tooltip="თეთრი ჯუჯა"/>
              </a:rPr>
              <a:t>თეთრი ჯუჯა</a:t>
            </a:r>
            <a:r>
              <a:rPr lang="ka-GE" sz="2400" b="1" dirty="0" smtClean="0">
                <a:solidFill>
                  <a:srgbClr val="FF0000"/>
                </a:solidFill>
              </a:rPr>
              <a:t>, ვარსკვლავი </a:t>
            </a:r>
            <a:r>
              <a:rPr lang="ka-GE" sz="2400" b="1" dirty="0" smtClean="0">
                <a:solidFill>
                  <a:srgbClr val="FF0000"/>
                </a:solidFill>
                <a:hlinkClick r:id="rId4" tooltip="სირიუსი"/>
              </a:rPr>
              <a:t>სირიუსის</a:t>
            </a:r>
            <a:r>
              <a:rPr lang="ka-GE" sz="2400" b="1" dirty="0" smtClean="0">
                <a:solidFill>
                  <a:srgbClr val="FF0000"/>
                </a:solidFill>
              </a:rPr>
              <a:t> გარშემო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ჰ-რ_დიაგრამა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2165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43600" y="457200"/>
            <a:ext cx="33522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400" b="1" dirty="0" smtClean="0">
                <a:hlinkClick r:id="rId3" tooltip="ჰერცშპრუნგ-რასელის ვარსკვლავური დიაგრამა"/>
              </a:rPr>
              <a:t>ჰერცშპრუნგ-რასელის </a:t>
            </a:r>
          </a:p>
          <a:p>
            <a:r>
              <a:rPr lang="ka-GE" sz="2400" b="1" dirty="0" smtClean="0">
                <a:hlinkClick r:id="rId3" tooltip="ჰერცშპრუნგ-რასელის ვარსკვლავური დიაგრამა"/>
              </a:rPr>
              <a:t>ვარსკვლავური </a:t>
            </a:r>
          </a:p>
          <a:p>
            <a:r>
              <a:rPr lang="ka-GE" sz="2400" b="1" dirty="0" smtClean="0">
                <a:hlinkClick r:id="rId3" tooltip="ჰერცშპრუნგ-რასელის ვარსკვლავური დიაგრამა"/>
              </a:rPr>
              <a:t>დიაგრამა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72200" y="2362200"/>
            <a:ext cx="266130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b="1" dirty="0" smtClean="0">
                <a:solidFill>
                  <a:srgbClr val="C00000"/>
                </a:solidFill>
              </a:rPr>
              <a:t>1)ზეგიგანტები</a:t>
            </a:r>
          </a:p>
          <a:p>
            <a:endParaRPr lang="ka-GE" b="1" dirty="0" smtClean="0">
              <a:solidFill>
                <a:srgbClr val="C00000"/>
              </a:solidFill>
            </a:endParaRPr>
          </a:p>
          <a:p>
            <a:r>
              <a:rPr lang="ka-GE" b="1" dirty="0" smtClean="0">
                <a:solidFill>
                  <a:srgbClr val="C00000"/>
                </a:solidFill>
              </a:rPr>
              <a:t>2)კაშკაშა გიგანტები</a:t>
            </a:r>
          </a:p>
          <a:p>
            <a:endParaRPr lang="ka-GE" b="1" dirty="0" smtClean="0">
              <a:solidFill>
                <a:srgbClr val="C00000"/>
              </a:solidFill>
            </a:endParaRPr>
          </a:p>
          <a:p>
            <a:r>
              <a:rPr lang="ka-GE" b="1" dirty="0" smtClean="0">
                <a:solidFill>
                  <a:srgbClr val="C00000"/>
                </a:solidFill>
              </a:rPr>
              <a:t>3)გიგანტები</a:t>
            </a:r>
          </a:p>
          <a:p>
            <a:endParaRPr lang="ka-GE" b="1" dirty="0" smtClean="0">
              <a:solidFill>
                <a:srgbClr val="C00000"/>
              </a:solidFill>
            </a:endParaRPr>
          </a:p>
          <a:p>
            <a:r>
              <a:rPr lang="ka-GE" b="1" dirty="0" smtClean="0">
                <a:solidFill>
                  <a:srgbClr val="C00000"/>
                </a:solidFill>
              </a:rPr>
              <a:t>4)სუბგიგანტები</a:t>
            </a:r>
          </a:p>
          <a:p>
            <a:endParaRPr lang="ka-GE" b="1" dirty="0" smtClean="0">
              <a:solidFill>
                <a:srgbClr val="C00000"/>
              </a:solidFill>
            </a:endParaRPr>
          </a:p>
          <a:p>
            <a:r>
              <a:rPr lang="ka-GE" b="1" dirty="0" smtClean="0">
                <a:solidFill>
                  <a:srgbClr val="C00000"/>
                </a:solidFill>
              </a:rPr>
              <a:t>5)მთავარი მიმდევრობა</a:t>
            </a:r>
          </a:p>
          <a:p>
            <a:endParaRPr lang="ka-GE" b="1" dirty="0" smtClean="0">
              <a:solidFill>
                <a:srgbClr val="C00000"/>
              </a:solidFill>
            </a:endParaRPr>
          </a:p>
          <a:p>
            <a:r>
              <a:rPr lang="ka-GE" b="1" dirty="0" smtClean="0">
                <a:solidFill>
                  <a:srgbClr val="C00000"/>
                </a:solidFill>
              </a:rPr>
              <a:t>6)თეთრი ჯუჯები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პლეადა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1445"/>
            <a:ext cx="9144000" cy="6595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381000" y="533400"/>
            <a:ext cx="39549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b="1" dirty="0" smtClean="0">
                <a:solidFill>
                  <a:schemeClr val="bg1"/>
                </a:solidFill>
              </a:rPr>
              <a:t>პლეადა, ვარსკვლავების ღია გროვა.</a:t>
            </a:r>
          </a:p>
          <a:p>
            <a:r>
              <a:rPr lang="ka-GE" b="1" dirty="0" smtClean="0">
                <a:solidFill>
                  <a:schemeClr val="bg1"/>
                </a:solidFill>
              </a:rPr>
              <a:t>ეს ვარსკვლავები ერთობლივად </a:t>
            </a:r>
          </a:p>
          <a:p>
            <a:r>
              <a:rPr lang="ka-GE" b="1" dirty="0" smtClean="0">
                <a:solidFill>
                  <a:schemeClr val="bg1"/>
                </a:solidFill>
              </a:rPr>
              <a:t>მოძრაობს კოსმოსში.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hedare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57200" y="5562600"/>
            <a:ext cx="81948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b="1" dirty="0" smtClean="0"/>
              <a:t>ვარსკვლავები ზომებში ძალიან განსხვავდება. ფოტოზე ნაჩვენებია როგორი </a:t>
            </a:r>
          </a:p>
          <a:p>
            <a:r>
              <a:rPr lang="ka-GE" b="1" dirty="0" smtClean="0"/>
              <a:t>სხვაობაა ვარსკვლავების და პლანეტების ზომებს შორის და ვარსკვლავების</a:t>
            </a:r>
          </a:p>
          <a:p>
            <a:r>
              <a:rPr lang="ka-GE" b="1" dirty="0" smtClean="0"/>
              <a:t>ზომებს შორის.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uaur მაგნეტიც ფილფ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77551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634980" y="1371600"/>
            <a:ext cx="250902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800" b="1" dirty="0" smtClean="0">
                <a:solidFill>
                  <a:srgbClr val="0070C0"/>
                </a:solidFill>
              </a:rPr>
              <a:t>ვარსკვლავ</a:t>
            </a:r>
          </a:p>
          <a:p>
            <a:r>
              <a:rPr lang="ka-GE" sz="2800" b="1" dirty="0" smtClean="0">
                <a:solidFill>
                  <a:srgbClr val="0070C0"/>
                </a:solidFill>
              </a:rPr>
              <a:t> </a:t>
            </a:r>
            <a:endParaRPr lang="en-US" sz="2800" b="1" dirty="0" smtClean="0">
              <a:solidFill>
                <a:srgbClr val="0070C0"/>
              </a:solidFill>
            </a:endParaRPr>
          </a:p>
          <a:p>
            <a:r>
              <a:rPr lang="en-US" sz="2800" b="1" dirty="0" smtClean="0">
                <a:solidFill>
                  <a:srgbClr val="0070C0"/>
                </a:solidFill>
              </a:rPr>
              <a:t>SU </a:t>
            </a:r>
            <a:r>
              <a:rPr lang="en-US" sz="2800" b="1" dirty="0" err="1" smtClean="0">
                <a:solidFill>
                  <a:srgbClr val="0070C0"/>
                </a:solidFill>
              </a:rPr>
              <a:t>Aurigae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ka-GE" sz="2800" b="1" dirty="0" smtClean="0">
                <a:solidFill>
                  <a:srgbClr val="0070C0"/>
                </a:solidFill>
              </a:rPr>
              <a:t>ს</a:t>
            </a:r>
          </a:p>
          <a:p>
            <a:r>
              <a:rPr lang="ka-GE" sz="2800" b="1" dirty="0" smtClean="0">
                <a:solidFill>
                  <a:srgbClr val="0070C0"/>
                </a:solidFill>
              </a:rPr>
              <a:t/>
            </a:r>
            <a:br>
              <a:rPr lang="ka-GE" sz="2800" b="1" dirty="0" smtClean="0">
                <a:solidFill>
                  <a:srgbClr val="0070C0"/>
                </a:solidFill>
              </a:rPr>
            </a:br>
            <a:r>
              <a:rPr lang="ka-GE" sz="2800" b="1" dirty="0" smtClean="0">
                <a:solidFill>
                  <a:srgbClr val="0070C0"/>
                </a:solidFill>
              </a:rPr>
              <a:t>ზედაპირული</a:t>
            </a:r>
          </a:p>
          <a:p>
            <a:r>
              <a:rPr lang="ka-GE" sz="2800" b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ka-GE" sz="2800" b="1" dirty="0" smtClean="0">
                <a:solidFill>
                  <a:srgbClr val="0070C0"/>
                </a:solidFill>
              </a:rPr>
              <a:t>მაგნიტური</a:t>
            </a:r>
          </a:p>
          <a:p>
            <a:endParaRPr lang="ka-GE" sz="2800" b="1" dirty="0" smtClean="0">
              <a:solidFill>
                <a:srgbClr val="0070C0"/>
              </a:solidFill>
            </a:endParaRPr>
          </a:p>
          <a:p>
            <a:r>
              <a:rPr lang="ka-GE" sz="2800" b="1" dirty="0" smtClean="0">
                <a:solidFill>
                  <a:srgbClr val="0070C0"/>
                </a:solidFill>
              </a:rPr>
              <a:t>ველი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მზ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8600"/>
            <a:ext cx="6400800" cy="624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527578" y="1600200"/>
            <a:ext cx="261642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400" b="1" dirty="0" smtClean="0"/>
              <a:t>ხელოვნური </a:t>
            </a:r>
          </a:p>
          <a:p>
            <a:r>
              <a:rPr lang="ka-GE" sz="2400" b="1" dirty="0" smtClean="0"/>
              <a:t>ფერებით</a:t>
            </a:r>
          </a:p>
          <a:p>
            <a:r>
              <a:rPr lang="ka-GE" sz="2400" b="1" dirty="0" smtClean="0"/>
              <a:t>აწყობილი მზის</a:t>
            </a:r>
          </a:p>
          <a:p>
            <a:r>
              <a:rPr lang="ka-GE" sz="2400" b="1" dirty="0" smtClean="0"/>
              <a:t>სურათი.</a:t>
            </a:r>
          </a:p>
          <a:p>
            <a:endParaRPr lang="ka-GE" sz="2400" b="1" dirty="0" smtClean="0"/>
          </a:p>
          <a:p>
            <a:r>
              <a:rPr lang="en-US" sz="2400" b="1" dirty="0" smtClean="0"/>
              <a:t>G</a:t>
            </a:r>
            <a:r>
              <a:rPr lang="ka-GE" sz="2400" b="1" dirty="0" smtClean="0"/>
              <a:t> ტიპის მთავარი</a:t>
            </a:r>
          </a:p>
          <a:p>
            <a:r>
              <a:rPr lang="ka-GE" sz="2400" b="1" dirty="0" smtClean="0"/>
              <a:t>მიმდევრობის </a:t>
            </a:r>
          </a:p>
          <a:p>
            <a:r>
              <a:rPr lang="ka-GE" sz="2400" b="1" dirty="0" smtClean="0"/>
              <a:t>ვარსკვლავი,</a:t>
            </a:r>
          </a:p>
          <a:p>
            <a:r>
              <a:rPr lang="ka-GE" sz="2400" b="1" dirty="0" smtClean="0"/>
              <a:t>უახლოესი </a:t>
            </a:r>
          </a:p>
          <a:p>
            <a:r>
              <a:rPr lang="ka-GE" sz="2400" b="1" dirty="0" smtClean="0"/>
              <a:t>დედამიწასთან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0" y="5334000"/>
            <a:ext cx="58560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 smtClean="0">
                <a:solidFill>
                  <a:schemeClr val="bg1"/>
                </a:solidFill>
              </a:rPr>
              <a:t>გმადლობთ ყურადღებისთვის</a:t>
            </a:r>
            <a:endParaRPr lang="en-US" sz="3200" dirty="0" smtClean="0">
              <a:solidFill>
                <a:schemeClr val="bg1"/>
              </a:solidFill>
            </a:endParaRPr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115</TotalTime>
  <Words>114</Words>
  <Application>Microsoft Office PowerPoint</Application>
  <PresentationFormat>On-screen Show (4:3)</PresentationFormat>
  <Paragraphs>63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Trek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HP1</dc:creator>
  <cp:lastModifiedBy>HP1</cp:lastModifiedBy>
  <cp:revision>17</cp:revision>
  <dcterms:created xsi:type="dcterms:W3CDTF">2006-08-16T00:00:00Z</dcterms:created>
  <dcterms:modified xsi:type="dcterms:W3CDTF">2016-06-05T10:38:40Z</dcterms:modified>
</cp:coreProperties>
</file>