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sldIdLst>
    <p:sldId id="256" r:id="rId2"/>
    <p:sldId id="261" r:id="rId3"/>
    <p:sldId id="258" r:id="rId4"/>
    <p:sldId id="263" r:id="rId5"/>
    <p:sldId id="264" r:id="rId6"/>
    <p:sldId id="259" r:id="rId7"/>
    <p:sldId id="260" r:id="rId8"/>
    <p:sldId id="257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tali khomasuridze" userId="f7c1c1be65ccc975" providerId="LiveId" clId="{951DFF84-8278-446F-AA90-1A0D28E98D97}"/>
    <pc:docChg chg="modSld">
      <pc:chgData name="vitali khomasuridze" userId="f7c1c1be65ccc975" providerId="LiveId" clId="{951DFF84-8278-446F-AA90-1A0D28E98D97}" dt="2021-06-02T18:19:02.665" v="1" actId="20577"/>
      <pc:docMkLst>
        <pc:docMk/>
      </pc:docMkLst>
      <pc:sldChg chg="modSp mod">
        <pc:chgData name="vitali khomasuridze" userId="f7c1c1be65ccc975" providerId="LiveId" clId="{951DFF84-8278-446F-AA90-1A0D28E98D97}" dt="2021-06-02T18:19:02.665" v="1" actId="20577"/>
        <pc:sldMkLst>
          <pc:docMk/>
          <pc:sldMk cId="2480398446" sldId="262"/>
        </pc:sldMkLst>
        <pc:spChg chg="mod">
          <ac:chgData name="vitali khomasuridze" userId="f7c1c1be65ccc975" providerId="LiveId" clId="{951DFF84-8278-446F-AA90-1A0D28E98D97}" dt="2021-06-02T18:19:02.665" v="1" actId="20577"/>
          <ac:spMkLst>
            <pc:docMk/>
            <pc:sldMk cId="2480398446" sldId="262"/>
            <ac:spMk id="3" creationId="{AC33E922-E9FF-4D5B-B2B2-2D433CB33066}"/>
          </ac:spMkLst>
        </pc:spChg>
      </pc:sldChg>
    </pc:docChg>
  </pc:docChgLst>
  <pc:docChgLst>
    <pc:chgData name="vitali khomasuridze" userId="f7c1c1be65ccc975" providerId="LiveId" clId="{5909D74B-BC3E-4760-994C-0D7637815AC1}"/>
    <pc:docChg chg="undo redo custSel addSld delSld modSld">
      <pc:chgData name="vitali khomasuridze" userId="f7c1c1be65ccc975" providerId="LiveId" clId="{5909D74B-BC3E-4760-994C-0D7637815AC1}" dt="2020-05-07T08:21:36.667" v="532" actId="20577"/>
      <pc:docMkLst>
        <pc:docMk/>
      </pc:docMkLst>
      <pc:sldChg chg="addSp delSp modSp new mod">
        <pc:chgData name="vitali khomasuridze" userId="f7c1c1be65ccc975" providerId="LiveId" clId="{5909D74B-BC3E-4760-994C-0D7637815AC1}" dt="2020-05-06T14:47:25.421" v="163" actId="1076"/>
        <pc:sldMkLst>
          <pc:docMk/>
          <pc:sldMk cId="3984383247" sldId="256"/>
        </pc:sldMkLst>
        <pc:spChg chg="del mod">
          <ac:chgData name="vitali khomasuridze" userId="f7c1c1be65ccc975" providerId="LiveId" clId="{5909D74B-BC3E-4760-994C-0D7637815AC1}" dt="2020-05-06T14:40:35.835" v="101" actId="478"/>
          <ac:spMkLst>
            <pc:docMk/>
            <pc:sldMk cId="3984383247" sldId="256"/>
            <ac:spMk id="2" creationId="{8AE81438-D498-4AF3-BD9C-1619615E54A7}"/>
          </ac:spMkLst>
        </pc:spChg>
        <pc:spChg chg="mod">
          <ac:chgData name="vitali khomasuridze" userId="f7c1c1be65ccc975" providerId="LiveId" clId="{5909D74B-BC3E-4760-994C-0D7637815AC1}" dt="2020-05-06T14:47:18.419" v="161" actId="404"/>
          <ac:spMkLst>
            <pc:docMk/>
            <pc:sldMk cId="3984383247" sldId="256"/>
            <ac:spMk id="3" creationId="{DA5E1344-0C46-439F-8452-7D78EA3D835F}"/>
          </ac:spMkLst>
        </pc:spChg>
        <pc:picChg chg="add del mod">
          <ac:chgData name="vitali khomasuridze" userId="f7c1c1be65ccc975" providerId="LiveId" clId="{5909D74B-BC3E-4760-994C-0D7637815AC1}" dt="2020-05-06T14:46:04.997" v="143" actId="478"/>
          <ac:picMkLst>
            <pc:docMk/>
            <pc:sldMk cId="3984383247" sldId="256"/>
            <ac:picMk id="5" creationId="{F8CDBC08-8650-47E1-B551-0A40685AF2D0}"/>
          </ac:picMkLst>
        </pc:picChg>
        <pc:picChg chg="add del mod">
          <ac:chgData name="vitali khomasuridze" userId="f7c1c1be65ccc975" providerId="LiveId" clId="{5909D74B-BC3E-4760-994C-0D7637815AC1}" dt="2020-05-06T14:46:04.997" v="143" actId="478"/>
          <ac:picMkLst>
            <pc:docMk/>
            <pc:sldMk cId="3984383247" sldId="256"/>
            <ac:picMk id="1026" creationId="{8539C008-C0BB-44B7-AA7E-9F02CCBE65C1}"/>
          </ac:picMkLst>
        </pc:picChg>
        <pc:picChg chg="add mod">
          <ac:chgData name="vitali khomasuridze" userId="f7c1c1be65ccc975" providerId="LiveId" clId="{5909D74B-BC3E-4760-994C-0D7637815AC1}" dt="2020-05-06T14:47:25.421" v="163" actId="1076"/>
          <ac:picMkLst>
            <pc:docMk/>
            <pc:sldMk cId="3984383247" sldId="256"/>
            <ac:picMk id="1028" creationId="{4D689AB3-AB38-4990-A36F-5F884E455A7A}"/>
          </ac:picMkLst>
        </pc:picChg>
      </pc:sldChg>
      <pc:sldChg chg="addSp delSp modSp new del mod">
        <pc:chgData name="vitali khomasuridze" userId="f7c1c1be65ccc975" providerId="LiveId" clId="{5909D74B-BC3E-4760-994C-0D7637815AC1}" dt="2020-05-06T14:40:22.431" v="99" actId="47"/>
        <pc:sldMkLst>
          <pc:docMk/>
          <pc:sldMk cId="1396277103" sldId="257"/>
        </pc:sldMkLst>
        <pc:spChg chg="mod">
          <ac:chgData name="vitali khomasuridze" userId="f7c1c1be65ccc975" providerId="LiveId" clId="{5909D74B-BC3E-4760-994C-0D7637815AC1}" dt="2020-05-06T14:39:46.148" v="71" actId="1076"/>
          <ac:spMkLst>
            <pc:docMk/>
            <pc:sldMk cId="1396277103" sldId="257"/>
            <ac:spMk id="2" creationId="{EF38445E-CBE9-44BE-869D-3EE06BCEA689}"/>
          </ac:spMkLst>
        </pc:spChg>
        <pc:spChg chg="del">
          <ac:chgData name="vitali khomasuridze" userId="f7c1c1be65ccc975" providerId="LiveId" clId="{5909D74B-BC3E-4760-994C-0D7637815AC1}" dt="2020-05-06T14:36:57.299" v="8"/>
          <ac:spMkLst>
            <pc:docMk/>
            <pc:sldMk cId="1396277103" sldId="257"/>
            <ac:spMk id="3" creationId="{23F88119-1A7C-4EA9-A20C-CFCAB54C4AF5}"/>
          </ac:spMkLst>
        </pc:spChg>
        <pc:spChg chg="add mod">
          <ac:chgData name="vitali khomasuridze" userId="f7c1c1be65ccc975" providerId="LiveId" clId="{5909D74B-BC3E-4760-994C-0D7637815AC1}" dt="2020-05-06T14:40:06.291" v="98" actId="20577"/>
          <ac:spMkLst>
            <pc:docMk/>
            <pc:sldMk cId="1396277103" sldId="257"/>
            <ac:spMk id="6" creationId="{B53F0391-B1CB-4F8D-B631-CA0715178219}"/>
          </ac:spMkLst>
        </pc:spChg>
        <pc:picChg chg="add mod">
          <ac:chgData name="vitali khomasuridze" userId="f7c1c1be65ccc975" providerId="LiveId" clId="{5909D74B-BC3E-4760-994C-0D7637815AC1}" dt="2020-05-06T14:39:39.687" v="69" actId="1440"/>
          <ac:picMkLst>
            <pc:docMk/>
            <pc:sldMk cId="1396277103" sldId="257"/>
            <ac:picMk id="5" creationId="{D4855705-E415-4B99-9EAF-354D4FDA8110}"/>
          </ac:picMkLst>
        </pc:picChg>
      </pc:sldChg>
      <pc:sldChg chg="addSp delSp modSp new mod">
        <pc:chgData name="vitali khomasuridze" userId="f7c1c1be65ccc975" providerId="LiveId" clId="{5909D74B-BC3E-4760-994C-0D7637815AC1}" dt="2020-05-06T15:29:18.190" v="308" actId="1076"/>
        <pc:sldMkLst>
          <pc:docMk/>
          <pc:sldMk cId="2497236454" sldId="257"/>
        </pc:sldMkLst>
        <pc:spChg chg="del">
          <ac:chgData name="vitali khomasuridze" userId="f7c1c1be65ccc975" providerId="LiveId" clId="{5909D74B-BC3E-4760-994C-0D7637815AC1}" dt="2020-05-06T14:53:47.103" v="165"/>
          <ac:spMkLst>
            <pc:docMk/>
            <pc:sldMk cId="2497236454" sldId="257"/>
            <ac:spMk id="2" creationId="{37884BFA-2D25-4DBA-9B6C-61BA60873BBC}"/>
          </ac:spMkLst>
        </pc:spChg>
        <pc:spChg chg="del">
          <ac:chgData name="vitali khomasuridze" userId="f7c1c1be65ccc975" providerId="LiveId" clId="{5909D74B-BC3E-4760-994C-0D7637815AC1}" dt="2020-05-06T14:53:47.103" v="165"/>
          <ac:spMkLst>
            <pc:docMk/>
            <pc:sldMk cId="2497236454" sldId="257"/>
            <ac:spMk id="3" creationId="{9FF65974-8AA3-46BC-8F15-8489E3731F21}"/>
          </ac:spMkLst>
        </pc:spChg>
        <pc:spChg chg="add del mod">
          <ac:chgData name="vitali khomasuridze" userId="f7c1c1be65ccc975" providerId="LiveId" clId="{5909D74B-BC3E-4760-994C-0D7637815AC1}" dt="2020-05-06T15:02:33.536" v="186" actId="478"/>
          <ac:spMkLst>
            <pc:docMk/>
            <pc:sldMk cId="2497236454" sldId="257"/>
            <ac:spMk id="4" creationId="{3847B528-B137-4AC7-A5F2-124DCF558E28}"/>
          </ac:spMkLst>
        </pc:spChg>
        <pc:spChg chg="add del mod">
          <ac:chgData name="vitali khomasuridze" userId="f7c1c1be65ccc975" providerId="LiveId" clId="{5909D74B-BC3E-4760-994C-0D7637815AC1}" dt="2020-05-06T15:00:45.409" v="169"/>
          <ac:spMkLst>
            <pc:docMk/>
            <pc:sldMk cId="2497236454" sldId="257"/>
            <ac:spMk id="5" creationId="{D330AEE5-F6F2-484E-A13F-502F65FA78E6}"/>
          </ac:spMkLst>
        </pc:spChg>
        <pc:spChg chg="add del mod">
          <ac:chgData name="vitali khomasuridze" userId="f7c1c1be65ccc975" providerId="LiveId" clId="{5909D74B-BC3E-4760-994C-0D7637815AC1}" dt="2020-05-06T15:00:10.567" v="167"/>
          <ac:spMkLst>
            <pc:docMk/>
            <pc:sldMk cId="2497236454" sldId="257"/>
            <ac:spMk id="6" creationId="{7BA28BB7-C7C5-4CAB-B0F7-9EF1E4C495D0}"/>
          </ac:spMkLst>
        </pc:spChg>
        <pc:spChg chg="add del mod">
          <ac:chgData name="vitali khomasuridze" userId="f7c1c1be65ccc975" providerId="LiveId" clId="{5909D74B-BC3E-4760-994C-0D7637815AC1}" dt="2020-05-06T15:01:45.571" v="182"/>
          <ac:spMkLst>
            <pc:docMk/>
            <pc:sldMk cId="2497236454" sldId="257"/>
            <ac:spMk id="7" creationId="{10D05F40-280E-4991-AFB4-ED194F36901F}"/>
          </ac:spMkLst>
        </pc:spChg>
        <pc:spChg chg="add mod">
          <ac:chgData name="vitali khomasuridze" userId="f7c1c1be65ccc975" providerId="LiveId" clId="{5909D74B-BC3E-4760-994C-0D7637815AC1}" dt="2020-05-06T15:29:18.190" v="308" actId="1076"/>
          <ac:spMkLst>
            <pc:docMk/>
            <pc:sldMk cId="2497236454" sldId="257"/>
            <ac:spMk id="8" creationId="{0D8E1D3B-ED02-4E01-B386-374444265489}"/>
          </ac:spMkLst>
        </pc:spChg>
        <pc:picChg chg="add mod">
          <ac:chgData name="vitali khomasuridze" userId="f7c1c1be65ccc975" providerId="LiveId" clId="{5909D74B-BC3E-4760-994C-0D7637815AC1}" dt="2020-05-06T15:01:16.877" v="180" actId="1076"/>
          <ac:picMkLst>
            <pc:docMk/>
            <pc:sldMk cId="2497236454" sldId="257"/>
            <ac:picMk id="2050" creationId="{D442A4E4-CB84-40E1-B1AB-B4788D4AE1C9}"/>
          </ac:picMkLst>
        </pc:picChg>
        <pc:picChg chg="add del mod">
          <ac:chgData name="vitali khomasuridze" userId="f7c1c1be65ccc975" providerId="LiveId" clId="{5909D74B-BC3E-4760-994C-0D7637815AC1}" dt="2020-05-06T15:01:28.816" v="181" actId="478"/>
          <ac:picMkLst>
            <pc:docMk/>
            <pc:sldMk cId="2497236454" sldId="257"/>
            <ac:picMk id="2052" creationId="{4182C5EE-992F-4FFA-B163-7B654D520411}"/>
          </ac:picMkLst>
        </pc:picChg>
        <pc:picChg chg="add mod">
          <ac:chgData name="vitali khomasuridze" userId="f7c1c1be65ccc975" providerId="LiveId" clId="{5909D74B-BC3E-4760-994C-0D7637815AC1}" dt="2020-05-06T15:01:51.848" v="185" actId="1076"/>
          <ac:picMkLst>
            <pc:docMk/>
            <pc:sldMk cId="2497236454" sldId="257"/>
            <ac:picMk id="2054" creationId="{8F55EE2A-4C8E-4DF7-AC1F-D6716F020616}"/>
          </ac:picMkLst>
        </pc:picChg>
      </pc:sldChg>
      <pc:sldChg chg="new del">
        <pc:chgData name="vitali khomasuridze" userId="f7c1c1be65ccc975" providerId="LiveId" clId="{5909D74B-BC3E-4760-994C-0D7637815AC1}" dt="2020-05-06T14:00:28.565" v="6" actId="47"/>
        <pc:sldMkLst>
          <pc:docMk/>
          <pc:sldMk cId="2933560462" sldId="257"/>
        </pc:sldMkLst>
      </pc:sldChg>
      <pc:sldChg chg="new del">
        <pc:chgData name="vitali khomasuridze" userId="f7c1c1be65ccc975" providerId="LiveId" clId="{5909D74B-BC3E-4760-994C-0D7637815AC1}" dt="2020-05-06T14:41:55.659" v="139" actId="2696"/>
        <pc:sldMkLst>
          <pc:docMk/>
          <pc:sldMk cId="3736479775" sldId="257"/>
        </pc:sldMkLst>
      </pc:sldChg>
      <pc:sldChg chg="addSp delSp modSp new mod">
        <pc:chgData name="vitali khomasuridze" userId="f7c1c1be65ccc975" providerId="LiveId" clId="{5909D74B-BC3E-4760-994C-0D7637815AC1}" dt="2020-05-06T15:30:10.644" v="311" actId="1076"/>
        <pc:sldMkLst>
          <pc:docMk/>
          <pc:sldMk cId="2655568639" sldId="258"/>
        </pc:sldMkLst>
        <pc:spChg chg="del">
          <ac:chgData name="vitali khomasuridze" userId="f7c1c1be65ccc975" providerId="LiveId" clId="{5909D74B-BC3E-4760-994C-0D7637815AC1}" dt="2020-05-06T15:04:12.307" v="189" actId="478"/>
          <ac:spMkLst>
            <pc:docMk/>
            <pc:sldMk cId="2655568639" sldId="258"/>
            <ac:spMk id="2" creationId="{AC2616F6-9B6A-4965-A262-37C1E7045731}"/>
          </ac:spMkLst>
        </pc:spChg>
        <pc:spChg chg="del">
          <ac:chgData name="vitali khomasuridze" userId="f7c1c1be65ccc975" providerId="LiveId" clId="{5909D74B-BC3E-4760-994C-0D7637815AC1}" dt="2020-05-06T15:04:01.708" v="188"/>
          <ac:spMkLst>
            <pc:docMk/>
            <pc:sldMk cId="2655568639" sldId="258"/>
            <ac:spMk id="3" creationId="{06219AED-BA53-47E5-94CB-79F82B589D3C}"/>
          </ac:spMkLst>
        </pc:spChg>
        <pc:spChg chg="del">
          <ac:chgData name="vitali khomasuridze" userId="f7c1c1be65ccc975" providerId="LiveId" clId="{5909D74B-BC3E-4760-994C-0D7637815AC1}" dt="2020-05-06T15:04:23.422" v="191"/>
          <ac:spMkLst>
            <pc:docMk/>
            <pc:sldMk cId="2655568639" sldId="258"/>
            <ac:spMk id="4" creationId="{55B28DF9-265C-4A2C-99FD-EA1180E1AD4C}"/>
          </ac:spMkLst>
        </pc:spChg>
        <pc:spChg chg="add mod">
          <ac:chgData name="vitali khomasuridze" userId="f7c1c1be65ccc975" providerId="LiveId" clId="{5909D74B-BC3E-4760-994C-0D7637815AC1}" dt="2020-05-06T15:25:14.193" v="245" actId="1076"/>
          <ac:spMkLst>
            <pc:docMk/>
            <pc:sldMk cId="2655568639" sldId="258"/>
            <ac:spMk id="7" creationId="{6C60F5EA-3342-4BB0-B2EE-7A7109CE979C}"/>
          </ac:spMkLst>
        </pc:spChg>
        <pc:spChg chg="add mod">
          <ac:chgData name="vitali khomasuridze" userId="f7c1c1be65ccc975" providerId="LiveId" clId="{5909D74B-BC3E-4760-994C-0D7637815AC1}" dt="2020-05-06T15:25:24.714" v="248" actId="1076"/>
          <ac:spMkLst>
            <pc:docMk/>
            <pc:sldMk cId="2655568639" sldId="258"/>
            <ac:spMk id="8" creationId="{94745FB3-FFC4-4AF7-8883-1B7273F93832}"/>
          </ac:spMkLst>
        </pc:spChg>
        <pc:spChg chg="add mod">
          <ac:chgData name="vitali khomasuridze" userId="f7c1c1be65ccc975" providerId="LiveId" clId="{5909D74B-BC3E-4760-994C-0D7637815AC1}" dt="2020-05-06T15:26:22.667" v="291" actId="1076"/>
          <ac:spMkLst>
            <pc:docMk/>
            <pc:sldMk cId="2655568639" sldId="258"/>
            <ac:spMk id="11" creationId="{F2E7655C-5886-45DB-8586-B7B30B777831}"/>
          </ac:spMkLst>
        </pc:spChg>
        <pc:picChg chg="add mod">
          <ac:chgData name="vitali khomasuridze" userId="f7c1c1be65ccc975" providerId="LiveId" clId="{5909D74B-BC3E-4760-994C-0D7637815AC1}" dt="2020-05-06T15:25:10.786" v="244" actId="1076"/>
          <ac:picMkLst>
            <pc:docMk/>
            <pc:sldMk cId="2655568639" sldId="258"/>
            <ac:picMk id="6" creationId="{D72A54DD-00B8-4AAB-80C9-B7C51C31CDBB}"/>
          </ac:picMkLst>
        </pc:picChg>
        <pc:picChg chg="add mod">
          <ac:chgData name="vitali khomasuridze" userId="f7c1c1be65ccc975" providerId="LiveId" clId="{5909D74B-BC3E-4760-994C-0D7637815AC1}" dt="2020-05-06T15:30:10.644" v="311" actId="1076"/>
          <ac:picMkLst>
            <pc:docMk/>
            <pc:sldMk cId="2655568639" sldId="258"/>
            <ac:picMk id="10" creationId="{4FC607F6-18D7-4365-9CF8-BAD28228D31F}"/>
          </ac:picMkLst>
        </pc:picChg>
        <pc:picChg chg="add mod">
          <ac:chgData name="vitali khomasuridze" userId="f7c1c1be65ccc975" providerId="LiveId" clId="{5909D74B-BC3E-4760-994C-0D7637815AC1}" dt="2020-05-06T15:30:07.565" v="310" actId="1076"/>
          <ac:picMkLst>
            <pc:docMk/>
            <pc:sldMk cId="2655568639" sldId="258"/>
            <ac:picMk id="3074" creationId="{A756B007-7C28-4F8E-8500-F1AF3E1D4107}"/>
          </ac:picMkLst>
        </pc:picChg>
      </pc:sldChg>
      <pc:sldChg chg="addSp modSp new mod">
        <pc:chgData name="vitali khomasuridze" userId="f7c1c1be65ccc975" providerId="LiveId" clId="{5909D74B-BC3E-4760-994C-0D7637815AC1}" dt="2020-05-06T15:34:31.703" v="433" actId="1076"/>
        <pc:sldMkLst>
          <pc:docMk/>
          <pc:sldMk cId="791764936" sldId="259"/>
        </pc:sldMkLst>
        <pc:spChg chg="add mod">
          <ac:chgData name="vitali khomasuridze" userId="f7c1c1be65ccc975" providerId="LiveId" clId="{5909D74B-BC3E-4760-994C-0D7637815AC1}" dt="2020-05-06T15:33:35.044" v="369" actId="14100"/>
          <ac:spMkLst>
            <pc:docMk/>
            <pc:sldMk cId="791764936" sldId="259"/>
            <ac:spMk id="2" creationId="{BF43A930-FE0E-4CF4-AE41-EDB67B3791C9}"/>
          </ac:spMkLst>
        </pc:spChg>
        <pc:spChg chg="add mod">
          <ac:chgData name="vitali khomasuridze" userId="f7c1c1be65ccc975" providerId="LiveId" clId="{5909D74B-BC3E-4760-994C-0D7637815AC1}" dt="2020-05-06T15:34:31.703" v="433" actId="1076"/>
          <ac:spMkLst>
            <pc:docMk/>
            <pc:sldMk cId="791764936" sldId="259"/>
            <ac:spMk id="3" creationId="{A235BD2B-A91D-40F5-AAF6-DDE2A202BB69}"/>
          </ac:spMkLst>
        </pc:spChg>
        <pc:picChg chg="add mod">
          <ac:chgData name="vitali khomasuridze" userId="f7c1c1be65ccc975" providerId="LiveId" clId="{5909D74B-BC3E-4760-994C-0D7637815AC1}" dt="2020-05-06T15:32:11.373" v="318" actId="1076"/>
          <ac:picMkLst>
            <pc:docMk/>
            <pc:sldMk cId="791764936" sldId="259"/>
            <ac:picMk id="4098" creationId="{F299F876-8700-4825-94FE-CC8E321FCC3D}"/>
          </ac:picMkLst>
        </pc:picChg>
        <pc:picChg chg="add mod">
          <ac:chgData name="vitali khomasuridze" userId="f7c1c1be65ccc975" providerId="LiveId" clId="{5909D74B-BC3E-4760-994C-0D7637815AC1}" dt="2020-05-06T15:32:10.030" v="317" actId="1076"/>
          <ac:picMkLst>
            <pc:docMk/>
            <pc:sldMk cId="791764936" sldId="259"/>
            <ac:picMk id="4100" creationId="{4EBFE601-CDCA-472B-84B4-856236F1A284}"/>
          </ac:picMkLst>
        </pc:picChg>
      </pc:sldChg>
      <pc:sldChg chg="addSp delSp modSp new mod">
        <pc:chgData name="vitali khomasuridze" userId="f7c1c1be65ccc975" providerId="LiveId" clId="{5909D74B-BC3E-4760-994C-0D7637815AC1}" dt="2020-05-06T15:56:29.394" v="514" actId="1076"/>
        <pc:sldMkLst>
          <pc:docMk/>
          <pc:sldMk cId="3227520569" sldId="260"/>
        </pc:sldMkLst>
        <pc:spChg chg="add del mod">
          <ac:chgData name="vitali khomasuridze" userId="f7c1c1be65ccc975" providerId="LiveId" clId="{5909D74B-BC3E-4760-994C-0D7637815AC1}" dt="2020-05-06T15:39:02.489" v="447"/>
          <ac:spMkLst>
            <pc:docMk/>
            <pc:sldMk cId="3227520569" sldId="260"/>
            <ac:spMk id="2" creationId="{696AB939-8705-4C60-9B5A-FE9F6F4301BC}"/>
          </ac:spMkLst>
        </pc:spChg>
        <pc:spChg chg="add mod">
          <ac:chgData name="vitali khomasuridze" userId="f7c1c1be65ccc975" providerId="LiveId" clId="{5909D74B-BC3E-4760-994C-0D7637815AC1}" dt="2020-05-06T15:48:13.009" v="495" actId="1076"/>
          <ac:spMkLst>
            <pc:docMk/>
            <pc:sldMk cId="3227520569" sldId="260"/>
            <ac:spMk id="3" creationId="{CF962D7D-B9FE-4CE1-A689-D564A9413666}"/>
          </ac:spMkLst>
        </pc:spChg>
        <pc:picChg chg="add del mod">
          <ac:chgData name="vitali khomasuridze" userId="f7c1c1be65ccc975" providerId="LiveId" clId="{5909D74B-BC3E-4760-994C-0D7637815AC1}" dt="2020-05-06T15:38:56.215" v="444" actId="1076"/>
          <ac:picMkLst>
            <pc:docMk/>
            <pc:sldMk cId="3227520569" sldId="260"/>
            <ac:picMk id="5122" creationId="{12083D2A-4880-41C1-B57A-E0EB7CFB4F1B}"/>
          </ac:picMkLst>
        </pc:picChg>
        <pc:picChg chg="add del mod">
          <ac:chgData name="vitali khomasuridze" userId="f7c1c1be65ccc975" providerId="LiveId" clId="{5909D74B-BC3E-4760-994C-0D7637815AC1}" dt="2020-05-06T15:38:56.775" v="445"/>
          <ac:picMkLst>
            <pc:docMk/>
            <pc:sldMk cId="3227520569" sldId="260"/>
            <ac:picMk id="5124" creationId="{574AE964-13E0-46EC-9F2E-7836FCAC2736}"/>
          </ac:picMkLst>
        </pc:picChg>
        <pc:picChg chg="add mod">
          <ac:chgData name="vitali khomasuridze" userId="f7c1c1be65ccc975" providerId="LiveId" clId="{5909D74B-BC3E-4760-994C-0D7637815AC1}" dt="2020-05-06T15:56:24.447" v="513" actId="1076"/>
          <ac:picMkLst>
            <pc:docMk/>
            <pc:sldMk cId="3227520569" sldId="260"/>
            <ac:picMk id="5126" creationId="{C031384E-EB9C-4A37-B919-444D89448A28}"/>
          </ac:picMkLst>
        </pc:picChg>
        <pc:picChg chg="add del mod">
          <ac:chgData name="vitali khomasuridze" userId="f7c1c1be65ccc975" providerId="LiveId" clId="{5909D74B-BC3E-4760-994C-0D7637815AC1}" dt="2020-05-06T15:41:14.735" v="462" actId="478"/>
          <ac:picMkLst>
            <pc:docMk/>
            <pc:sldMk cId="3227520569" sldId="260"/>
            <ac:picMk id="5128" creationId="{8E7AABBC-3A9E-4D79-A931-CF76E306FB09}"/>
          </ac:picMkLst>
        </pc:picChg>
        <pc:picChg chg="add del mod">
          <ac:chgData name="vitali khomasuridze" userId="f7c1c1be65ccc975" providerId="LiveId" clId="{5909D74B-BC3E-4760-994C-0D7637815AC1}" dt="2020-05-06T15:42:51.789" v="475"/>
          <ac:picMkLst>
            <pc:docMk/>
            <pc:sldMk cId="3227520569" sldId="260"/>
            <ac:picMk id="5130" creationId="{F1997F30-D462-4365-A652-C98639E240D7}"/>
          </ac:picMkLst>
        </pc:picChg>
        <pc:picChg chg="add del mod">
          <ac:chgData name="vitali khomasuridze" userId="f7c1c1be65ccc975" providerId="LiveId" clId="{5909D74B-BC3E-4760-994C-0D7637815AC1}" dt="2020-05-06T15:55:30.196" v="504"/>
          <ac:picMkLst>
            <pc:docMk/>
            <pc:sldMk cId="3227520569" sldId="260"/>
            <ac:picMk id="5132" creationId="{0DCA7221-5AD6-4EB4-B34E-483D43805660}"/>
          </ac:picMkLst>
        </pc:picChg>
        <pc:picChg chg="add mod">
          <ac:chgData name="vitali khomasuridze" userId="f7c1c1be65ccc975" providerId="LiveId" clId="{5909D74B-BC3E-4760-994C-0D7637815AC1}" dt="2020-05-06T15:56:29.394" v="514" actId="1076"/>
          <ac:picMkLst>
            <pc:docMk/>
            <pc:sldMk cId="3227520569" sldId="260"/>
            <ac:picMk id="5134" creationId="{C0740A7B-34BD-456E-93F7-4547DE5CD083}"/>
          </ac:picMkLst>
        </pc:picChg>
      </pc:sldChg>
      <pc:sldChg chg="addSp modSp new">
        <pc:chgData name="vitali khomasuridze" userId="f7c1c1be65ccc975" providerId="LiveId" clId="{5909D74B-BC3E-4760-994C-0D7637815AC1}" dt="2020-05-07T08:20:34.177" v="515"/>
        <pc:sldMkLst>
          <pc:docMk/>
          <pc:sldMk cId="2683285538" sldId="261"/>
        </pc:sldMkLst>
        <pc:picChg chg="add mod">
          <ac:chgData name="vitali khomasuridze" userId="f7c1c1be65ccc975" providerId="LiveId" clId="{5909D74B-BC3E-4760-994C-0D7637815AC1}" dt="2020-05-07T08:20:34.177" v="515"/>
          <ac:picMkLst>
            <pc:docMk/>
            <pc:sldMk cId="2683285538" sldId="261"/>
            <ac:picMk id="3" creationId="{F3CEAC13-9DFD-4D4A-BC75-A3438F4A8CAC}"/>
          </ac:picMkLst>
        </pc:picChg>
      </pc:sldChg>
      <pc:sldChg chg="addSp modSp new mod">
        <pc:chgData name="vitali khomasuridze" userId="f7c1c1be65ccc975" providerId="LiveId" clId="{5909D74B-BC3E-4760-994C-0D7637815AC1}" dt="2020-05-07T08:21:36.667" v="532" actId="20577"/>
        <pc:sldMkLst>
          <pc:docMk/>
          <pc:sldMk cId="2480398446" sldId="262"/>
        </pc:sldMkLst>
        <pc:spChg chg="add mod">
          <ac:chgData name="vitali khomasuridze" userId="f7c1c1be65ccc975" providerId="LiveId" clId="{5909D74B-BC3E-4760-994C-0D7637815AC1}" dt="2020-05-07T08:21:05.578" v="526" actId="20577"/>
          <ac:spMkLst>
            <pc:docMk/>
            <pc:sldMk cId="2480398446" sldId="262"/>
            <ac:spMk id="2" creationId="{FA556938-5C3D-4A73-A824-BBF10E067750}"/>
          </ac:spMkLst>
        </pc:spChg>
        <pc:spChg chg="add mod">
          <ac:chgData name="vitali khomasuridze" userId="f7c1c1be65ccc975" providerId="LiveId" clId="{5909D74B-BC3E-4760-994C-0D7637815AC1}" dt="2020-05-07T08:21:36.667" v="532" actId="20577"/>
          <ac:spMkLst>
            <pc:docMk/>
            <pc:sldMk cId="2480398446" sldId="262"/>
            <ac:spMk id="3" creationId="{AC33E922-E9FF-4D5B-B2B2-2D433CB33066}"/>
          </ac:spMkLst>
        </pc:spChg>
      </pc:sldChg>
    </pc:docChg>
  </pc:docChgLst>
  <pc:docChgLst>
    <pc:chgData name="vitali khomasuridze" userId="f7c1c1be65ccc975" providerId="LiveId" clId="{4F94C185-F79B-4405-AA42-4F10FCF01032}"/>
    <pc:docChg chg="undo redo custSel addSld modSld sldOrd">
      <pc:chgData name="vitali khomasuridze" userId="f7c1c1be65ccc975" providerId="LiveId" clId="{4F94C185-F79B-4405-AA42-4F10FCF01032}" dt="2021-06-09T20:28:34.744" v="148" actId="680"/>
      <pc:docMkLst>
        <pc:docMk/>
      </pc:docMkLst>
      <pc:sldChg chg="addSp delSp modSp mod">
        <pc:chgData name="vitali khomasuridze" userId="f7c1c1be65ccc975" providerId="LiveId" clId="{4F94C185-F79B-4405-AA42-4F10FCF01032}" dt="2021-06-08T19:06:34.558" v="50" actId="1076"/>
        <pc:sldMkLst>
          <pc:docMk/>
          <pc:sldMk cId="3984383247" sldId="256"/>
        </pc:sldMkLst>
        <pc:spChg chg="mod">
          <ac:chgData name="vitali khomasuridze" userId="f7c1c1be65ccc975" providerId="LiveId" clId="{4F94C185-F79B-4405-AA42-4F10FCF01032}" dt="2021-06-08T19:06:28.293" v="48" actId="1076"/>
          <ac:spMkLst>
            <pc:docMk/>
            <pc:sldMk cId="3984383247" sldId="256"/>
            <ac:spMk id="3" creationId="{DA5E1344-0C46-439F-8452-7D78EA3D835F}"/>
          </ac:spMkLst>
        </pc:spChg>
        <pc:picChg chg="add mod">
          <ac:chgData name="vitali khomasuridze" userId="f7c1c1be65ccc975" providerId="LiveId" clId="{4F94C185-F79B-4405-AA42-4F10FCF01032}" dt="2021-06-08T19:06:34.558" v="50" actId="1076"/>
          <ac:picMkLst>
            <pc:docMk/>
            <pc:sldMk cId="3984383247" sldId="256"/>
            <ac:picMk id="1026" creationId="{4AB527B1-97A6-4278-96E7-3BAF3CDE370D}"/>
          </ac:picMkLst>
        </pc:picChg>
        <pc:picChg chg="del">
          <ac:chgData name="vitali khomasuridze" userId="f7c1c1be65ccc975" providerId="LiveId" clId="{4F94C185-F79B-4405-AA42-4F10FCF01032}" dt="2021-06-08T19:06:13.644" v="42" actId="478"/>
          <ac:picMkLst>
            <pc:docMk/>
            <pc:sldMk cId="3984383247" sldId="256"/>
            <ac:picMk id="1028" creationId="{4D689AB3-AB38-4990-A36F-5F884E455A7A}"/>
          </ac:picMkLst>
        </pc:picChg>
      </pc:sldChg>
      <pc:sldChg chg="addSp delSp modSp mod ord">
        <pc:chgData name="vitali khomasuridze" userId="f7c1c1be65ccc975" providerId="LiveId" clId="{4F94C185-F79B-4405-AA42-4F10FCF01032}" dt="2021-06-08T19:05:01.960" v="39"/>
        <pc:sldMkLst>
          <pc:docMk/>
          <pc:sldMk cId="2497236454" sldId="257"/>
        </pc:sldMkLst>
        <pc:spChg chg="add del mod">
          <ac:chgData name="vitali khomasuridze" userId="f7c1c1be65ccc975" providerId="LiveId" clId="{4F94C185-F79B-4405-AA42-4F10FCF01032}" dt="2021-06-02T20:18:38.497" v="26" actId="22"/>
          <ac:spMkLst>
            <pc:docMk/>
            <pc:sldMk cId="2497236454" sldId="257"/>
            <ac:spMk id="2" creationId="{6F3D7E06-BCA5-4C81-996C-9CFF470BB4DC}"/>
          </ac:spMkLst>
        </pc:spChg>
        <pc:spChg chg="del">
          <ac:chgData name="vitali khomasuridze" userId="f7c1c1be65ccc975" providerId="LiveId" clId="{4F94C185-F79B-4405-AA42-4F10FCF01032}" dt="2021-06-08T19:04:26.313" v="30" actId="21"/>
          <ac:spMkLst>
            <pc:docMk/>
            <pc:sldMk cId="2497236454" sldId="257"/>
            <ac:spMk id="8" creationId="{0D8E1D3B-ED02-4E01-B386-374444265489}"/>
          </ac:spMkLst>
        </pc:spChg>
        <pc:picChg chg="add mod ord">
          <ac:chgData name="vitali khomasuridze" userId="f7c1c1be65ccc975" providerId="LiveId" clId="{4F94C185-F79B-4405-AA42-4F10FCF01032}" dt="2021-06-02T20:18:46.134" v="29" actId="14100"/>
          <ac:picMkLst>
            <pc:docMk/>
            <pc:sldMk cId="2497236454" sldId="257"/>
            <ac:picMk id="4" creationId="{7218A576-F108-4829-99AC-5303009607CD}"/>
          </ac:picMkLst>
        </pc:picChg>
        <pc:picChg chg="del">
          <ac:chgData name="vitali khomasuridze" userId="f7c1c1be65ccc975" providerId="LiveId" clId="{4F94C185-F79B-4405-AA42-4F10FCF01032}" dt="2021-06-02T20:18:36.915" v="25" actId="478"/>
          <ac:picMkLst>
            <pc:docMk/>
            <pc:sldMk cId="2497236454" sldId="257"/>
            <ac:picMk id="2054" creationId="{8F55EE2A-4C8E-4DF7-AC1F-D6716F020616}"/>
          </ac:picMkLst>
        </pc:picChg>
      </pc:sldChg>
      <pc:sldChg chg="addSp delSp modSp mod ord">
        <pc:chgData name="vitali khomasuridze" userId="f7c1c1be65ccc975" providerId="LiveId" clId="{4F94C185-F79B-4405-AA42-4F10FCF01032}" dt="2021-06-09T19:39:42.350" v="108" actId="403"/>
        <pc:sldMkLst>
          <pc:docMk/>
          <pc:sldMk cId="2655568639" sldId="258"/>
        </pc:sldMkLst>
        <pc:spChg chg="mod">
          <ac:chgData name="vitali khomasuridze" userId="f7c1c1be65ccc975" providerId="LiveId" clId="{4F94C185-F79B-4405-AA42-4F10FCF01032}" dt="2021-06-09T19:11:07.636" v="57" actId="1076"/>
          <ac:spMkLst>
            <pc:docMk/>
            <pc:sldMk cId="2655568639" sldId="258"/>
            <ac:spMk id="2" creationId="{B29374F8-6EF0-4E47-83AD-F1C5F5778C20}"/>
          </ac:spMkLst>
        </pc:spChg>
        <pc:spChg chg="mod">
          <ac:chgData name="vitali khomasuridze" userId="f7c1c1be65ccc975" providerId="LiveId" clId="{4F94C185-F79B-4405-AA42-4F10FCF01032}" dt="2021-06-09T19:39:42.350" v="108" actId="403"/>
          <ac:spMkLst>
            <pc:docMk/>
            <pc:sldMk cId="2655568639" sldId="258"/>
            <ac:spMk id="7" creationId="{6C60F5EA-3342-4BB0-B2EE-7A7109CE979C}"/>
          </ac:spMkLst>
        </pc:spChg>
        <pc:picChg chg="add mod">
          <ac:chgData name="vitali khomasuridze" userId="f7c1c1be65ccc975" providerId="LiveId" clId="{4F94C185-F79B-4405-AA42-4F10FCF01032}" dt="2021-06-09T19:12:52.493" v="73" actId="1076"/>
          <ac:picMkLst>
            <pc:docMk/>
            <pc:sldMk cId="2655568639" sldId="258"/>
            <ac:picMk id="3" creationId="{E599CA74-B856-4EEF-8F69-AD06221A7EC8}"/>
          </ac:picMkLst>
        </pc:picChg>
        <pc:picChg chg="mod">
          <ac:chgData name="vitali khomasuridze" userId="f7c1c1be65ccc975" providerId="LiveId" clId="{4F94C185-F79B-4405-AA42-4F10FCF01032}" dt="2021-06-09T19:14:12.155" v="82" actId="1076"/>
          <ac:picMkLst>
            <pc:docMk/>
            <pc:sldMk cId="2655568639" sldId="258"/>
            <ac:picMk id="6" creationId="{D72A54DD-00B8-4AAB-80C9-B7C51C31CDBB}"/>
          </ac:picMkLst>
        </pc:picChg>
        <pc:picChg chg="mod">
          <ac:chgData name="vitali khomasuridze" userId="f7c1c1be65ccc975" providerId="LiveId" clId="{4F94C185-F79B-4405-AA42-4F10FCF01032}" dt="2021-06-09T19:11:04.785" v="56" actId="1076"/>
          <ac:picMkLst>
            <pc:docMk/>
            <pc:sldMk cId="2655568639" sldId="258"/>
            <ac:picMk id="1026" creationId="{2B49BDC3-E29D-4BC6-83BD-98116CD27FCC}"/>
          </ac:picMkLst>
        </pc:picChg>
        <pc:picChg chg="add del mod">
          <ac:chgData name="vitali khomasuridze" userId="f7c1c1be65ccc975" providerId="LiveId" clId="{4F94C185-F79B-4405-AA42-4F10FCF01032}" dt="2021-06-09T19:13:50.804" v="75" actId="478"/>
          <ac:picMkLst>
            <pc:docMk/>
            <pc:sldMk cId="2655568639" sldId="258"/>
            <ac:picMk id="1028" creationId="{C01A87D7-157F-4EF8-A7F8-A908E0FDF079}"/>
          </ac:picMkLst>
        </pc:picChg>
        <pc:picChg chg="add mod">
          <ac:chgData name="vitali khomasuridze" userId="f7c1c1be65ccc975" providerId="LiveId" clId="{4F94C185-F79B-4405-AA42-4F10FCF01032}" dt="2021-06-09T19:14:18.800" v="84" actId="1076"/>
          <ac:picMkLst>
            <pc:docMk/>
            <pc:sldMk cId="2655568639" sldId="258"/>
            <ac:picMk id="1030" creationId="{B239F031-555F-4EA2-BD2D-4908858A2F3A}"/>
          </ac:picMkLst>
        </pc:picChg>
      </pc:sldChg>
      <pc:sldChg chg="addSp modSp mod ord">
        <pc:chgData name="vitali khomasuridze" userId="f7c1c1be65ccc975" providerId="LiveId" clId="{4F94C185-F79B-4405-AA42-4F10FCF01032}" dt="2021-06-08T19:04:52.659" v="35"/>
        <pc:sldMkLst>
          <pc:docMk/>
          <pc:sldMk cId="2683285538" sldId="261"/>
        </pc:sldMkLst>
        <pc:spChg chg="add mod">
          <ac:chgData name="vitali khomasuridze" userId="f7c1c1be65ccc975" providerId="LiveId" clId="{4F94C185-F79B-4405-AA42-4F10FCF01032}" dt="2021-06-08T19:04:43.556" v="33" actId="113"/>
          <ac:spMkLst>
            <pc:docMk/>
            <pc:sldMk cId="2683285538" sldId="261"/>
            <ac:spMk id="4" creationId="{CF3F4CCB-174D-4070-8C84-A568FCE7F1BF}"/>
          </ac:spMkLst>
        </pc:spChg>
      </pc:sldChg>
      <pc:sldChg chg="addSp modSp new mod">
        <pc:chgData name="vitali khomasuridze" userId="f7c1c1be65ccc975" providerId="LiveId" clId="{4F94C185-F79B-4405-AA42-4F10FCF01032}" dt="2021-06-09T19:42:47.228" v="147" actId="1076"/>
        <pc:sldMkLst>
          <pc:docMk/>
          <pc:sldMk cId="1840708679" sldId="263"/>
        </pc:sldMkLst>
        <pc:spChg chg="add mod">
          <ac:chgData name="vitali khomasuridze" userId="f7c1c1be65ccc975" providerId="LiveId" clId="{4F94C185-F79B-4405-AA42-4F10FCF01032}" dt="2021-06-09T19:39:51.870" v="110" actId="403"/>
          <ac:spMkLst>
            <pc:docMk/>
            <pc:sldMk cId="1840708679" sldId="263"/>
            <ac:spMk id="2" creationId="{154172F1-2362-40E8-A0C1-95D4B1F9698F}"/>
          </ac:spMkLst>
        </pc:spChg>
        <pc:picChg chg="add mod">
          <ac:chgData name="vitali khomasuridze" userId="f7c1c1be65ccc975" providerId="LiveId" clId="{4F94C185-F79B-4405-AA42-4F10FCF01032}" dt="2021-06-09T19:42:47.228" v="147" actId="1076"/>
          <ac:picMkLst>
            <pc:docMk/>
            <pc:sldMk cId="1840708679" sldId="263"/>
            <ac:picMk id="4" creationId="{D1BC1689-35C4-4AC8-BB73-8E786AE569EF}"/>
          </ac:picMkLst>
        </pc:picChg>
        <pc:picChg chg="add mod">
          <ac:chgData name="vitali khomasuridze" userId="f7c1c1be65ccc975" providerId="LiveId" clId="{4F94C185-F79B-4405-AA42-4F10FCF01032}" dt="2021-06-09T19:39:25.073" v="105" actId="1076"/>
          <ac:picMkLst>
            <pc:docMk/>
            <pc:sldMk cId="1840708679" sldId="263"/>
            <ac:picMk id="2050" creationId="{3FAFD73B-757B-4D00-AB67-46501D4B2595}"/>
          </ac:picMkLst>
        </pc:picChg>
        <pc:picChg chg="add mod">
          <ac:chgData name="vitali khomasuridze" userId="f7c1c1be65ccc975" providerId="LiveId" clId="{4F94C185-F79B-4405-AA42-4F10FCF01032}" dt="2021-06-09T19:42:44.313" v="145" actId="1076"/>
          <ac:picMkLst>
            <pc:docMk/>
            <pc:sldMk cId="1840708679" sldId="263"/>
            <ac:picMk id="2052" creationId="{453C10B2-60D3-40E3-BBF4-17D52166696E}"/>
          </ac:picMkLst>
        </pc:picChg>
        <pc:picChg chg="add mod">
          <ac:chgData name="vitali khomasuridze" userId="f7c1c1be65ccc975" providerId="LiveId" clId="{4F94C185-F79B-4405-AA42-4F10FCF01032}" dt="2021-06-09T19:42:40.455" v="142" actId="1076"/>
          <ac:picMkLst>
            <pc:docMk/>
            <pc:sldMk cId="1840708679" sldId="263"/>
            <ac:picMk id="2054" creationId="{A122C159-DF66-4569-B59B-6C20282D3B97}"/>
          </ac:picMkLst>
        </pc:picChg>
      </pc:sldChg>
      <pc:sldChg chg="new">
        <pc:chgData name="vitali khomasuridze" userId="f7c1c1be65ccc975" providerId="LiveId" clId="{4F94C185-F79B-4405-AA42-4F10FCF01032}" dt="2021-06-09T20:28:34.744" v="148" actId="680"/>
        <pc:sldMkLst>
          <pc:docMk/>
          <pc:sldMk cId="4266003446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43842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10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72599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671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30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951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713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705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296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20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022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40C74943-4C1C-41D4-B741-F6728F0FAB46}" type="datetimeFigureOut">
              <a:rPr lang="en-US" smtClean="0"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9EB19A38-9796-44B0-844A-C4C37847E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163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eb.archive.org/web/20140425222809/http:/www.radartutorial.eu/" TargetMode="External"/><Relationship Id="rId2" Type="http://schemas.openxmlformats.org/officeDocument/2006/relationships/hyperlink" Target="http://radarworld.org/hollmann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qrate.com/biography/kristian-hyulsmaer/" TargetMode="External"/><Relationship Id="rId5" Type="http://schemas.openxmlformats.org/officeDocument/2006/relationships/hyperlink" Target="http://www.radarpages.co.uk/mob/ch/chainhome.htm" TargetMode="External"/><Relationship Id="rId4" Type="http://schemas.openxmlformats.org/officeDocument/2006/relationships/hyperlink" Target="https://www.ll.mit.edu/about/facilities/reagan-test-sit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A5E1344-0C46-439F-8452-7D78EA3D83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653" y="755713"/>
            <a:ext cx="11336694" cy="1045095"/>
          </a:xfrm>
        </p:spPr>
        <p:txBody>
          <a:bodyPr>
            <a:normAutofit/>
          </a:bodyPr>
          <a:lstStyle/>
          <a:p>
            <a:pPr algn="ctr"/>
            <a:r>
              <a:rPr lang="ka-GE" sz="4400" dirty="0"/>
              <a:t>რადიოლოკაციის ადრეული პერიოდი</a:t>
            </a:r>
            <a:endParaRPr lang="en-US" sz="4400" dirty="0"/>
          </a:p>
        </p:txBody>
      </p:sp>
      <p:pic>
        <p:nvPicPr>
          <p:cNvPr id="1026" name="Picture 2" descr="German Early Warning Radar Systems | Weapons and Warfare">
            <a:extLst>
              <a:ext uri="{FF2B5EF4-FFF2-40B4-BE49-F238E27FC236}">
                <a16:creationId xmlns:a16="http://schemas.microsoft.com/office/drawing/2014/main" id="{4AB527B1-97A6-4278-96E7-3BAF3CDE3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661" y="1906749"/>
            <a:ext cx="6846678" cy="36729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383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CEAC13-9DFD-4D4A-BC75-A3438F4A8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437" y="1152525"/>
            <a:ext cx="9001125" cy="45529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F3F4CCB-174D-4070-8C84-A568FCE7F1BF}"/>
              </a:ext>
            </a:extLst>
          </p:cNvPr>
          <p:cNvSpPr/>
          <p:nvPr/>
        </p:nvSpPr>
        <p:spPr>
          <a:xfrm>
            <a:off x="978442" y="608003"/>
            <a:ext cx="4394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>
                <a:solidFill>
                  <a:srgbClr val="202122"/>
                </a:solidFill>
                <a:latin typeface="Arial" panose="020B0604020202020204" pitchFamily="34" charset="0"/>
              </a:rPr>
              <a:t>RA</a:t>
            </a:r>
            <a:r>
              <a:rPr lang="en-US" sz="2400" i="1" dirty="0" err="1">
                <a:solidFill>
                  <a:srgbClr val="202122"/>
                </a:solidFill>
                <a:latin typeface="Arial" panose="020B0604020202020204" pitchFamily="34" charset="0"/>
              </a:rPr>
              <a:t>dio</a:t>
            </a:r>
            <a:r>
              <a:rPr lang="en-US" sz="2400" i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400" b="1" i="1" dirty="0">
                <a:solidFill>
                  <a:srgbClr val="202122"/>
                </a:solidFill>
                <a:latin typeface="Arial" panose="020B0604020202020204" pitchFamily="34" charset="0"/>
              </a:rPr>
              <a:t>D</a:t>
            </a:r>
            <a:r>
              <a:rPr lang="en-US" sz="2400" i="1" dirty="0">
                <a:solidFill>
                  <a:srgbClr val="202122"/>
                </a:solidFill>
                <a:latin typeface="Arial" panose="020B0604020202020204" pitchFamily="34" charset="0"/>
              </a:rPr>
              <a:t>etection </a:t>
            </a:r>
            <a:r>
              <a:rPr lang="en-US" sz="2400" b="1" i="1" dirty="0">
                <a:solidFill>
                  <a:srgbClr val="202122"/>
                </a:solidFill>
                <a:latin typeface="Arial" panose="020B0604020202020204" pitchFamily="34" charset="0"/>
              </a:rPr>
              <a:t>A</a:t>
            </a:r>
            <a:r>
              <a:rPr lang="en-US" sz="2400" i="1" dirty="0">
                <a:solidFill>
                  <a:srgbClr val="202122"/>
                </a:solidFill>
                <a:latin typeface="Arial" panose="020B0604020202020204" pitchFamily="34" charset="0"/>
              </a:rPr>
              <a:t>nd </a:t>
            </a:r>
            <a:r>
              <a:rPr lang="en-US" sz="2400" b="1" i="1" dirty="0">
                <a:solidFill>
                  <a:srgbClr val="202122"/>
                </a:solidFill>
                <a:latin typeface="Arial" panose="020B0604020202020204" pitchFamily="34" charset="0"/>
              </a:rPr>
              <a:t>R</a:t>
            </a:r>
            <a:r>
              <a:rPr lang="en-US" sz="2400" i="1" dirty="0">
                <a:solidFill>
                  <a:srgbClr val="202122"/>
                </a:solidFill>
                <a:latin typeface="Arial" panose="020B0604020202020204" pitchFamily="34" charset="0"/>
              </a:rPr>
              <a:t>anging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83285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72A54DD-00B8-4AAB-80C9-B7C51C31CDBB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65" y="3328682"/>
            <a:ext cx="2111067" cy="2647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60F5EA-3342-4BB0-B2EE-7A7109CE979C}"/>
              </a:ext>
            </a:extLst>
          </p:cNvPr>
          <p:cNvSpPr txBox="1"/>
          <p:nvPr/>
        </p:nvSpPr>
        <p:spPr>
          <a:xfrm>
            <a:off x="7442635" y="6125971"/>
            <a:ext cx="3139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0" dirty="0">
                <a:solidFill>
                  <a:srgbClr val="202122"/>
                </a:solidFill>
                <a:effectLst/>
                <a:latin typeface="Sylfaen" panose="010A0502050306030303" pitchFamily="18" charset="0"/>
              </a:rPr>
              <a:t>Heinrich Rudolf Hertz</a:t>
            </a:r>
            <a:endParaRPr lang="en-US" dirty="0">
              <a:latin typeface="Sylfaen" panose="010A0502050306030303" pitchFamily="18" charset="0"/>
            </a:endParaRPr>
          </a:p>
        </p:txBody>
      </p:sp>
      <p:pic>
        <p:nvPicPr>
          <p:cNvPr id="1026" name="Picture 2" descr="James Clerk Maxwell - Engineering and Technology History Wiki">
            <a:extLst>
              <a:ext uri="{FF2B5EF4-FFF2-40B4-BE49-F238E27FC236}">
                <a16:creationId xmlns:a16="http://schemas.microsoft.com/office/drawing/2014/main" id="{2B49BDC3-E29D-4BC6-83BD-98116CD27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609" y="144338"/>
            <a:ext cx="2111066" cy="25227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9374F8-6EF0-4E47-83AD-F1C5F5778C20}"/>
              </a:ext>
            </a:extLst>
          </p:cNvPr>
          <p:cNvSpPr txBox="1"/>
          <p:nvPr/>
        </p:nvSpPr>
        <p:spPr>
          <a:xfrm>
            <a:off x="726615" y="2757780"/>
            <a:ext cx="3247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0" dirty="0">
                <a:solidFill>
                  <a:srgbClr val="202122"/>
                </a:solidFill>
                <a:effectLst/>
                <a:latin typeface="Sylfaen" panose="010A0502050306030303" pitchFamily="18" charset="0"/>
              </a:rPr>
              <a:t>James Clerk Maxwell</a:t>
            </a:r>
            <a:endParaRPr lang="en-US" dirty="0">
              <a:latin typeface="Sylfaen" panose="010A0502050306030303" pitchFamily="18" charset="0"/>
            </a:endParaRPr>
          </a:p>
        </p:txBody>
      </p:sp>
      <p:pic>
        <p:nvPicPr>
          <p:cNvPr id="3" name="Picture 2" descr="An electromagnetic wave consisting of electric and magnetic oscillating...  | Download Scientific Diagram">
            <a:extLst>
              <a:ext uri="{FF2B5EF4-FFF2-40B4-BE49-F238E27FC236}">
                <a16:creationId xmlns:a16="http://schemas.microsoft.com/office/drawing/2014/main" id="{E599CA74-B856-4EEF-8F69-AD06221A7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21" y="144338"/>
            <a:ext cx="5198901" cy="2850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B239F031-555F-4EA2-BD2D-4908858A2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921" y="3429000"/>
            <a:ext cx="404812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568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4172F1-2362-40E8-A0C1-95D4B1F9698F}"/>
              </a:ext>
            </a:extLst>
          </p:cNvPr>
          <p:cNvSpPr txBox="1"/>
          <p:nvPr/>
        </p:nvSpPr>
        <p:spPr>
          <a:xfrm>
            <a:off x="369143" y="5281127"/>
            <a:ext cx="28738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Sylfaen" panose="010A0502050306030303" pitchFamily="18" charset="0"/>
                <a:cs typeface="Calibri" panose="020F0502020204030204" pitchFamily="34" charset="0"/>
              </a:rPr>
              <a:t>Christian </a:t>
            </a:r>
            <a:r>
              <a:rPr lang="en-US" sz="2000" dirty="0" err="1">
                <a:latin typeface="Sylfaen" panose="010A0502050306030303" pitchFamily="18" charset="0"/>
                <a:cs typeface="Calibri" panose="020F0502020204030204" pitchFamily="34" charset="0"/>
              </a:rPr>
              <a:t>Hülsmeyer</a:t>
            </a:r>
            <a:endParaRPr lang="en-US" sz="2000" dirty="0">
              <a:latin typeface="Sylfaen" panose="010A0502050306030303" pitchFamily="18" charset="0"/>
              <a:cs typeface="Calibri" panose="020F0502020204030204" pitchFamily="34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FAFD73B-757B-4D00-AB67-46501D4B2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84" y="1630220"/>
            <a:ext cx="2585746" cy="359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utton (à gauche) et son radar 16 cm à bord du Normandie (New York, septembre 1935).">
            <a:extLst>
              <a:ext uri="{FF2B5EF4-FFF2-40B4-BE49-F238E27FC236}">
                <a16:creationId xmlns:a16="http://schemas.microsoft.com/office/drawing/2014/main" id="{453C10B2-60D3-40E3-BBF4-17D521666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082" y="4436765"/>
            <a:ext cx="3028659" cy="158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BC1689-35C4-4AC8-BB73-8E786AE569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192" y="1625555"/>
            <a:ext cx="3932270" cy="2547509"/>
          </a:xfrm>
          <a:prstGeom prst="rect">
            <a:avLst/>
          </a:prstGeom>
        </p:spPr>
      </p:pic>
      <p:pic>
        <p:nvPicPr>
          <p:cNvPr id="2054" name="Picture 6" descr="Brevet du Telemobiloskop (Christian Hülsmeyer, 30 avril 1904).">
            <a:extLst>
              <a:ext uri="{FF2B5EF4-FFF2-40B4-BE49-F238E27FC236}">
                <a16:creationId xmlns:a16="http://schemas.microsoft.com/office/drawing/2014/main" id="{A122C159-DF66-4569-B59B-6C20282D3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183" y="1625555"/>
            <a:ext cx="2816520" cy="295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708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6003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F299F876-8700-4825-94FE-CC8E321FC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856" y="1209086"/>
            <a:ext cx="2609850" cy="347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4EBFE601-CDCA-472B-84B4-856236F1A2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969" y="756600"/>
            <a:ext cx="5972175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F43A930-FE0E-4CF4-AE41-EDB67B3791C9}"/>
              </a:ext>
            </a:extLst>
          </p:cNvPr>
          <p:cNvSpPr txBox="1"/>
          <p:nvPr/>
        </p:nvSpPr>
        <p:spPr>
          <a:xfrm>
            <a:off x="1120856" y="4835951"/>
            <a:ext cx="2781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რობერტ უოტსონ-უოტი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35BD2B-A91D-40F5-AAF6-DDE2A202BB69}"/>
              </a:ext>
            </a:extLst>
          </p:cNvPr>
          <p:cNvSpPr txBox="1"/>
          <p:nvPr/>
        </p:nvSpPr>
        <p:spPr>
          <a:xfrm>
            <a:off x="6231118" y="5309550"/>
            <a:ext cx="3487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Chain Home</a:t>
            </a:r>
          </a:p>
        </p:txBody>
      </p:sp>
    </p:spTree>
    <p:extLst>
      <p:ext uri="{BB962C8B-B14F-4D97-AF65-F5344CB8AC3E}">
        <p14:creationId xmlns:p14="http://schemas.microsoft.com/office/powerpoint/2010/main" val="791764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he Tizard Mission: 75 years on | Imperial News | Imperial College ...">
            <a:extLst>
              <a:ext uri="{FF2B5EF4-FFF2-40B4-BE49-F238E27FC236}">
                <a16:creationId xmlns:a16="http://schemas.microsoft.com/office/drawing/2014/main" id="{12083D2A-4880-41C1-B57A-E0EB7CFB4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027" y="1255287"/>
            <a:ext cx="2667000" cy="381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avity magnetron - Wikipedia">
            <a:extLst>
              <a:ext uri="{FF2B5EF4-FFF2-40B4-BE49-F238E27FC236}">
                <a16:creationId xmlns:a16="http://schemas.microsoft.com/office/drawing/2014/main" id="{C031384E-EB9C-4A37-B919-444D89448A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652" y="1489435"/>
            <a:ext cx="3813392" cy="31160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962D7D-B9FE-4CE1-A689-D564A9413666}"/>
              </a:ext>
            </a:extLst>
          </p:cNvPr>
          <p:cNvSpPr txBox="1"/>
          <p:nvPr/>
        </p:nvSpPr>
        <p:spPr>
          <a:xfrm>
            <a:off x="9155392" y="5074812"/>
            <a:ext cx="2471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ჰენრი ტიზარდი</a:t>
            </a:r>
            <a:endParaRPr lang="en-US" dirty="0"/>
          </a:p>
        </p:txBody>
      </p:sp>
      <p:pic>
        <p:nvPicPr>
          <p:cNvPr id="5134" name="Picture 14" descr="Radar in World War II - Wikiwand">
            <a:extLst>
              <a:ext uri="{FF2B5EF4-FFF2-40B4-BE49-F238E27FC236}">
                <a16:creationId xmlns:a16="http://schemas.microsoft.com/office/drawing/2014/main" id="{C0740A7B-34BD-456E-93F7-4547DE5CD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06" y="792420"/>
            <a:ext cx="3793320" cy="47452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520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AB5D3F9-32B4-4BFE-AF11-0B3E2C3DD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6102" y="2207175"/>
            <a:ext cx="5169768" cy="3139265"/>
          </a:xfrm>
          <a:prstGeom prst="rect">
            <a:avLst/>
          </a:prstGeo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DC963CC5-B6E6-41FD-B83C-5E678CC12FB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39789" y="2207175"/>
            <a:ext cx="5776313" cy="2812694"/>
          </a:xfrm>
        </p:spPr>
      </p:pic>
    </p:spTree>
    <p:extLst>
      <p:ext uri="{BB962C8B-B14F-4D97-AF65-F5344CB8AC3E}">
        <p14:creationId xmlns:p14="http://schemas.microsoft.com/office/powerpoint/2010/main" val="2497236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A556938-5C3D-4A73-A824-BBF10E067750}"/>
              </a:ext>
            </a:extLst>
          </p:cNvPr>
          <p:cNvSpPr txBox="1"/>
          <p:nvPr/>
        </p:nvSpPr>
        <p:spPr>
          <a:xfrm>
            <a:off x="461913" y="207390"/>
            <a:ext cx="3610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წყაროები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33E922-E9FF-4D5B-B2B2-2D433CB33066}"/>
              </a:ext>
            </a:extLst>
          </p:cNvPr>
          <p:cNvSpPr txBox="1"/>
          <p:nvPr/>
        </p:nvSpPr>
        <p:spPr>
          <a:xfrm>
            <a:off x="575035" y="853721"/>
            <a:ext cx="74094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hlinkClick r:id="rId2"/>
              </a:rPr>
              <a:t>http://radarworld.org/hollmann.html</a:t>
            </a:r>
            <a:endParaRPr lang="en-US" u="sng" dirty="0"/>
          </a:p>
          <a:p>
            <a:endParaRPr lang="en-US" dirty="0"/>
          </a:p>
          <a:p>
            <a:r>
              <a:rPr lang="en-US" u="sng" dirty="0">
                <a:hlinkClick r:id="rId3"/>
              </a:rPr>
              <a:t>https://web.archive.org/web/20140425222809/http://www.radartutorial.eu/</a:t>
            </a:r>
            <a:endParaRPr lang="ka-GE" u="sng" dirty="0"/>
          </a:p>
          <a:p>
            <a:endParaRPr lang="en-US" dirty="0"/>
          </a:p>
          <a:p>
            <a:r>
              <a:rPr lang="en-US" u="sng" dirty="0">
                <a:hlinkClick r:id="rId4"/>
              </a:rPr>
              <a:t>https://www.ll.mit.edu/about/facilities/reagan-test-site</a:t>
            </a:r>
            <a:endParaRPr lang="ka-GE" u="sng" dirty="0"/>
          </a:p>
          <a:p>
            <a:endParaRPr lang="en-US" dirty="0"/>
          </a:p>
          <a:p>
            <a:r>
              <a:rPr lang="en-US" u="sng" dirty="0">
                <a:hlinkClick r:id="rId5"/>
              </a:rPr>
              <a:t>http://www.radarpages.co.uk/mob/ch/chainhome.htm</a:t>
            </a:r>
            <a:endParaRPr lang="ka-GE" u="sng" dirty="0"/>
          </a:p>
          <a:p>
            <a:endParaRPr lang="en-US" dirty="0"/>
          </a:p>
          <a:p>
            <a:r>
              <a:rPr lang="en-US" u="sng" dirty="0">
                <a:hlinkClick r:id="rId6"/>
              </a:rPr>
              <a:t>http://iqrate.com/biography/kristian-hyulsmaer/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98446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View</Template>
  <TotalTime>816</TotalTime>
  <Words>93</Words>
  <Application>Microsoft Office PowerPoint</Application>
  <PresentationFormat>Widescreen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Century Schoolbook</vt:lpstr>
      <vt:lpstr>Sylfaen</vt:lpstr>
      <vt:lpstr>Wingdings 2</vt:lpstr>
      <vt:lpstr>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vitali khomasuridze</dc:creator>
  <cp:lastModifiedBy>vitali khomasuridze</cp:lastModifiedBy>
  <cp:revision>19</cp:revision>
  <dcterms:created xsi:type="dcterms:W3CDTF">2020-05-06T13:59:11Z</dcterms:created>
  <dcterms:modified xsi:type="dcterms:W3CDTF">2021-06-09T20:49:10Z</dcterms:modified>
</cp:coreProperties>
</file>