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1" r:id="rId6"/>
    <p:sldId id="262" r:id="rId7"/>
    <p:sldId id="263" r:id="rId8"/>
    <p:sldId id="265" r:id="rId9"/>
    <p:sldId id="26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08978B-1B28-464D-A932-7629BBDC7106}" type="datetimeFigureOut">
              <a:rPr lang="en-US" smtClean="0"/>
              <a:t>5/27/2016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618371-9C41-42FE-9580-8E20348E53E3}"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5/27/2016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5/27/2016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5/27/2016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0"/>
            <a:ext cx="7772400" cy="1470025"/>
          </a:xfrm>
        </p:spPr>
        <p:txBody>
          <a:bodyPr>
            <a:normAutofit/>
          </a:bodyPr>
          <a:lstStyle/>
          <a:p>
            <a:r>
              <a:rPr lang="ka-GE" sz="6600" dirty="0" smtClean="0"/>
              <a:t>ვიკინგი</a:t>
            </a:r>
            <a:endParaRPr lang="en-US" sz="6600" dirty="0"/>
          </a:p>
        </p:txBody>
      </p:sp>
      <p:sp>
        <p:nvSpPr>
          <p:cNvPr id="3" name="Subtitle 2"/>
          <p:cNvSpPr>
            <a:spLocks noGrp="1"/>
          </p:cNvSpPr>
          <p:nvPr>
            <p:ph type="subTitle" idx="1"/>
          </p:nvPr>
        </p:nvSpPr>
        <p:spPr>
          <a:xfrm>
            <a:off x="2971800" y="5334000"/>
            <a:ext cx="6400800" cy="1752600"/>
          </a:xfrm>
        </p:spPr>
        <p:txBody>
          <a:bodyPr/>
          <a:lstStyle/>
          <a:p>
            <a:r>
              <a:rPr lang="ka-GE" dirty="0" smtClean="0">
                <a:solidFill>
                  <a:schemeClr val="tx1"/>
                </a:solidFill>
              </a:rPr>
              <a:t>მარიამ გოგილაშვილი</a:t>
            </a:r>
            <a:endParaRPr lang="en-US"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pic>
        <p:nvPicPr>
          <p:cNvPr id="4" name="Picture 3" descr="2.jpg"/>
          <p:cNvPicPr>
            <a:picLocks noChangeAspect="1"/>
          </p:cNvPicPr>
          <p:nvPr/>
        </p:nvPicPr>
        <p:blipFill>
          <a:blip r:embed="rId2"/>
          <a:stretch>
            <a:fillRect/>
          </a:stretch>
        </p:blipFill>
        <p:spPr>
          <a:xfrm>
            <a:off x="0" y="2190750"/>
            <a:ext cx="9144000" cy="4667250"/>
          </a:xfrm>
          <a:prstGeom prst="rect">
            <a:avLst/>
          </a:prstGeom>
        </p:spPr>
      </p:pic>
      <p:sp>
        <p:nvSpPr>
          <p:cNvPr id="5" name="TextBox 4"/>
          <p:cNvSpPr txBox="1"/>
          <p:nvPr/>
        </p:nvSpPr>
        <p:spPr>
          <a:xfrm>
            <a:off x="0" y="0"/>
            <a:ext cx="9144000" cy="923330"/>
          </a:xfrm>
          <a:prstGeom prst="rect">
            <a:avLst/>
          </a:prstGeom>
          <a:noFill/>
        </p:spPr>
        <p:txBody>
          <a:bodyPr wrap="square" rtlCol="0">
            <a:spAutoFit/>
          </a:bodyPr>
          <a:lstStyle/>
          <a:p>
            <a:r>
              <a:rPr lang="ka-GE" dirty="0" smtClean="0"/>
              <a:t> ვიკინგი იყო ნასას ერთ-ერთი მნიშვნელოვანი მისია , რომელსაც ევალებოდა  გამოეკვლია მარსი . ის შედგებოდა ორი კოსმოსური ხომალდისგან ვიკინგ 1 და ვიკინგ 2 -ისგან.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81000"/>
            <a:ext cx="7772400" cy="1470025"/>
          </a:xfrm>
        </p:spPr>
        <p:txBody>
          <a:bodyPr>
            <a:noAutofit/>
          </a:bodyPr>
          <a:lstStyle/>
          <a:p>
            <a:pPr algn="l"/>
            <a:r>
              <a:rPr lang="ka-GE" sz="3200" dirty="0" smtClean="0"/>
              <a:t>ვიკინგ 1 გაუშვეს 1975 წლის 20 აგვიტოს და მარსზე დაჯდა 1976 წლის 19 ივნისს.  </a:t>
            </a:r>
            <a:endParaRPr lang="en-US" sz="3200" dirty="0"/>
          </a:p>
        </p:txBody>
      </p:sp>
      <p:sp>
        <p:nvSpPr>
          <p:cNvPr id="3" name="Subtitle 2"/>
          <p:cNvSpPr>
            <a:spLocks noGrp="1"/>
          </p:cNvSpPr>
          <p:nvPr>
            <p:ph type="subTitle" idx="1"/>
          </p:nvPr>
        </p:nvSpPr>
        <p:spPr/>
        <p:txBody>
          <a:bodyPr/>
          <a:lstStyle/>
          <a:p>
            <a:endParaRPr lang="en-US"/>
          </a:p>
        </p:txBody>
      </p:sp>
      <p:pic>
        <p:nvPicPr>
          <p:cNvPr id="4" name="Picture 3" descr="261003main_02_Viking1_full.jpg"/>
          <p:cNvPicPr>
            <a:picLocks noChangeAspect="1"/>
          </p:cNvPicPr>
          <p:nvPr/>
        </p:nvPicPr>
        <p:blipFill>
          <a:blip r:embed="rId2"/>
          <a:stretch>
            <a:fillRect/>
          </a:stretch>
        </p:blipFill>
        <p:spPr>
          <a:xfrm>
            <a:off x="0" y="2895600"/>
            <a:ext cx="9144000" cy="39624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0"/>
            <a:ext cx="8839200" cy="1470025"/>
          </a:xfrm>
        </p:spPr>
        <p:txBody>
          <a:bodyPr>
            <a:noAutofit/>
          </a:bodyPr>
          <a:lstStyle/>
          <a:p>
            <a:pPr algn="l"/>
            <a:r>
              <a:rPr lang="ka-GE" sz="3200" dirty="0" smtClean="0"/>
              <a:t>ვიკინგ 2 გაუშვეს 1975 წლის 9 სექტემბერს და მარსის ორბიტას მიაღწია 1976 წლის  7 აგვისტოს.</a:t>
            </a:r>
            <a:endParaRPr lang="en-US" sz="3200" dirty="0"/>
          </a:p>
        </p:txBody>
      </p:sp>
      <p:sp>
        <p:nvSpPr>
          <p:cNvPr id="3" name="Subtitle 2"/>
          <p:cNvSpPr>
            <a:spLocks noGrp="1"/>
          </p:cNvSpPr>
          <p:nvPr>
            <p:ph type="subTitle" idx="1"/>
          </p:nvPr>
        </p:nvSpPr>
        <p:spPr/>
        <p:txBody>
          <a:bodyPr/>
          <a:lstStyle/>
          <a:p>
            <a:endParaRPr lang="en-US" dirty="0"/>
          </a:p>
        </p:txBody>
      </p:sp>
      <p:pic>
        <p:nvPicPr>
          <p:cNvPr id="4" name="Picture 3" descr="1dd2a9a5fd0da0efb4b8169959dc62255de15a21_large.jpg"/>
          <p:cNvPicPr>
            <a:picLocks noChangeAspect="1"/>
          </p:cNvPicPr>
          <p:nvPr/>
        </p:nvPicPr>
        <p:blipFill>
          <a:blip r:embed="rId2"/>
          <a:stretch>
            <a:fillRect/>
          </a:stretch>
        </p:blipFill>
        <p:spPr>
          <a:xfrm>
            <a:off x="0" y="1752600"/>
            <a:ext cx="9144000" cy="5105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შედეგები:</a:t>
            </a:r>
            <a:endParaRPr lang="en-US" dirty="0"/>
          </a:p>
        </p:txBody>
      </p:sp>
      <p:sp>
        <p:nvSpPr>
          <p:cNvPr id="3" name="Content Placeholder 2"/>
          <p:cNvSpPr>
            <a:spLocks noGrp="1"/>
          </p:cNvSpPr>
          <p:nvPr>
            <p:ph idx="1"/>
          </p:nvPr>
        </p:nvSpPr>
        <p:spPr>
          <a:xfrm>
            <a:off x="457200" y="1981200"/>
            <a:ext cx="8229600" cy="4525963"/>
          </a:xfrm>
        </p:spPr>
        <p:txBody>
          <a:bodyPr/>
          <a:lstStyle/>
          <a:p>
            <a:r>
              <a:rPr lang="ka-GE" dirty="0" smtClean="0"/>
              <a:t>ამ პროგრამის შედეგად ჩვენ მივიღეთ მნიშვნელოვანი ინფორმაცია მარსის აგებულებისა და შემადგენლობის შესახებ.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pic>
        <p:nvPicPr>
          <p:cNvPr id="4" name="Picture 3" descr="800px-Mars_Viking_12a001.png"/>
          <p:cNvPicPr>
            <a:picLocks noChangeAspect="1"/>
          </p:cNvPicPr>
          <p:nvPr/>
        </p:nvPicPr>
        <p:blipFill>
          <a:blip r:embed="rId2"/>
          <a:stretch>
            <a:fillRect/>
          </a:stretch>
        </p:blipFill>
        <p:spPr>
          <a:xfrm>
            <a:off x="0" y="1800224"/>
            <a:ext cx="9144000" cy="5057775"/>
          </a:xfrm>
          <a:prstGeom prst="rect">
            <a:avLst/>
          </a:prstGeom>
        </p:spPr>
      </p:pic>
      <p:sp>
        <p:nvSpPr>
          <p:cNvPr id="5" name="TextBox 4"/>
          <p:cNvSpPr txBox="1"/>
          <p:nvPr/>
        </p:nvSpPr>
        <p:spPr>
          <a:xfrm>
            <a:off x="0" y="0"/>
            <a:ext cx="9144000" cy="830997"/>
          </a:xfrm>
          <a:prstGeom prst="rect">
            <a:avLst/>
          </a:prstGeom>
          <a:noFill/>
        </p:spPr>
        <p:txBody>
          <a:bodyPr wrap="square" rtlCol="0">
            <a:spAutoFit/>
          </a:bodyPr>
          <a:lstStyle/>
          <a:p>
            <a:r>
              <a:rPr lang="ka-GE" sz="2400" dirty="0" smtClean="0"/>
              <a:t>  ამ ექსპერიმენტმა მოგვცა იმ დროისთვის ყველაზე კარგი სურათები მარსის ზედაპირისა.</a:t>
            </a:r>
            <a:endParaRPr 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145424924071721454250396.jpg"/>
          <p:cNvPicPr>
            <a:picLocks noGrp="1" noChangeAspect="1"/>
          </p:cNvPicPr>
          <p:nvPr>
            <p:ph idx="1"/>
          </p:nvPr>
        </p:nvPicPr>
        <p:blipFill>
          <a:blip r:embed="rId2"/>
          <a:stretch>
            <a:fillRect/>
          </a:stretch>
        </p:blipFill>
        <p:spPr>
          <a:xfrm>
            <a:off x="0" y="0"/>
            <a:ext cx="4572000" cy="3429000"/>
          </a:xfrm>
        </p:spPr>
      </p:pic>
      <p:pic>
        <p:nvPicPr>
          <p:cNvPr id="5" name="Picture 4" descr="landscape-1430936484-mars-pathfinder.jpg"/>
          <p:cNvPicPr>
            <a:picLocks noChangeAspect="1"/>
          </p:cNvPicPr>
          <p:nvPr/>
        </p:nvPicPr>
        <p:blipFill>
          <a:blip r:embed="rId3"/>
          <a:stretch>
            <a:fillRect/>
          </a:stretch>
        </p:blipFill>
        <p:spPr>
          <a:xfrm>
            <a:off x="4572000" y="0"/>
            <a:ext cx="4572000" cy="3429000"/>
          </a:xfrm>
          <a:prstGeom prst="rect">
            <a:avLst/>
          </a:prstGeom>
        </p:spPr>
      </p:pic>
      <p:pic>
        <p:nvPicPr>
          <p:cNvPr id="6" name="Picture 5" descr="90738317.jpg"/>
          <p:cNvPicPr>
            <a:picLocks noChangeAspect="1"/>
          </p:cNvPicPr>
          <p:nvPr/>
        </p:nvPicPr>
        <p:blipFill>
          <a:blip r:embed="rId4"/>
          <a:stretch>
            <a:fillRect/>
          </a:stretch>
        </p:blipFill>
        <p:spPr>
          <a:xfrm>
            <a:off x="0" y="3429000"/>
            <a:ext cx="4572000" cy="3429000"/>
          </a:xfrm>
          <a:prstGeom prst="rect">
            <a:avLst/>
          </a:prstGeom>
        </p:spPr>
      </p:pic>
      <p:pic>
        <p:nvPicPr>
          <p:cNvPr id="7" name="Picture 6" descr="Face_on_Mars_with_Inset.jpg"/>
          <p:cNvPicPr>
            <a:picLocks noChangeAspect="1"/>
          </p:cNvPicPr>
          <p:nvPr/>
        </p:nvPicPr>
        <p:blipFill>
          <a:blip r:embed="rId5"/>
          <a:stretch>
            <a:fillRect/>
          </a:stretch>
        </p:blipFill>
        <p:spPr>
          <a:xfrm>
            <a:off x="4572000" y="3429000"/>
            <a:ext cx="4572000" cy="3429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fontScale="90000"/>
          </a:bodyPr>
          <a:lstStyle/>
          <a:p>
            <a:pPr algn="l"/>
            <a:r>
              <a:rPr lang="ka-GE" sz="2000" dirty="0" smtClean="0"/>
              <a:t>ძირითადი აღმოჩენა კი ის იყო, რომ მარსზე აღმოჩნდა წყალი. ხომალდებმა იპოვეს მდინარის ხეობები ზედაპირის ბევრ ადგილას. სამხრეთ ნახევარსფეროში  ნახეს მდინარის განშტოებები რაც იმას მიანიშნებდა რომ იქ ოდესღაც იწვიმა. აგრეთვე გაჩნდა მოსაზრება რომ ვულკანებმა გაადნეს ყინული.</a:t>
            </a:r>
            <a:endParaRPr lang="en-US" sz="2000" dirty="0"/>
          </a:p>
        </p:txBody>
      </p:sp>
      <p:pic>
        <p:nvPicPr>
          <p:cNvPr id="4" name="Content Placeholder 3" descr="Branched_Channels_from_Viking.jpg"/>
          <p:cNvPicPr>
            <a:picLocks noGrp="1" noChangeAspect="1"/>
          </p:cNvPicPr>
          <p:nvPr>
            <p:ph idx="1"/>
          </p:nvPr>
        </p:nvPicPr>
        <p:blipFill>
          <a:blip r:embed="rId2"/>
          <a:stretch>
            <a:fillRect/>
          </a:stretch>
        </p:blipFill>
        <p:spPr>
          <a:xfrm>
            <a:off x="0" y="1524000"/>
            <a:ext cx="3012763" cy="2743200"/>
          </a:xfrm>
        </p:spPr>
      </p:pic>
      <p:pic>
        <p:nvPicPr>
          <p:cNvPr id="5" name="Picture 4" descr="Detail_of_Maja_Valles_Flow.jpg"/>
          <p:cNvPicPr>
            <a:picLocks noChangeAspect="1"/>
          </p:cNvPicPr>
          <p:nvPr/>
        </p:nvPicPr>
        <p:blipFill>
          <a:blip r:embed="rId3"/>
          <a:stretch>
            <a:fillRect/>
          </a:stretch>
        </p:blipFill>
        <p:spPr>
          <a:xfrm>
            <a:off x="2971800" y="1524000"/>
            <a:ext cx="3124200" cy="2743200"/>
          </a:xfrm>
          <a:prstGeom prst="rect">
            <a:avLst/>
          </a:prstGeom>
        </p:spPr>
      </p:pic>
      <p:pic>
        <p:nvPicPr>
          <p:cNvPr id="6" name="Picture 5" descr="Dissected_Channels,_as_seen_by_Viking.jpg"/>
          <p:cNvPicPr>
            <a:picLocks noChangeAspect="1"/>
          </p:cNvPicPr>
          <p:nvPr/>
        </p:nvPicPr>
        <p:blipFill>
          <a:blip r:embed="rId4"/>
          <a:stretch>
            <a:fillRect/>
          </a:stretch>
        </p:blipFill>
        <p:spPr>
          <a:xfrm>
            <a:off x="6096000" y="1524000"/>
            <a:ext cx="3048000" cy="2743200"/>
          </a:xfrm>
          <a:prstGeom prst="rect">
            <a:avLst/>
          </a:prstGeom>
        </p:spPr>
      </p:pic>
      <p:pic>
        <p:nvPicPr>
          <p:cNvPr id="7" name="Picture 6" descr="Streamlined_Islands_in_Maja_Valles.jpg"/>
          <p:cNvPicPr>
            <a:picLocks noChangeAspect="1"/>
          </p:cNvPicPr>
          <p:nvPr/>
        </p:nvPicPr>
        <p:blipFill>
          <a:blip r:embed="rId5"/>
          <a:stretch>
            <a:fillRect/>
          </a:stretch>
        </p:blipFill>
        <p:spPr>
          <a:xfrm>
            <a:off x="0" y="4267200"/>
            <a:ext cx="9144000" cy="25908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0"/>
            <a:ext cx="8229600" cy="1143000"/>
          </a:xfrm>
        </p:spPr>
        <p:txBody>
          <a:bodyPr/>
          <a:lstStyle/>
          <a:p>
            <a:r>
              <a:rPr lang="ka-GE" dirty="0" smtClean="0"/>
              <a:t>მადლობა ყურადღებისთვის!</a:t>
            </a:r>
            <a:endParaRPr lang="en-US" dirty="0"/>
          </a:p>
        </p:txBody>
      </p:sp>
      <p:sp>
        <p:nvSpPr>
          <p:cNvPr id="3" name="Content Placeholder 2"/>
          <p:cNvSpPr>
            <a:spLocks noGrp="1"/>
          </p:cNvSpPr>
          <p:nvPr>
            <p:ph idx="1"/>
          </p:nvPr>
        </p:nvSpPr>
        <p:spPr/>
        <p:txBody>
          <a:bodyPr/>
          <a:lstStyle/>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130</Words>
  <Application>Microsoft Office PowerPoint</Application>
  <PresentationFormat>On-screen Show (4:3)</PresentationFormat>
  <Paragraphs>10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ვიკინგი</vt:lpstr>
      <vt:lpstr>Slide 2</vt:lpstr>
      <vt:lpstr>ვიკინგ 1 გაუშვეს 1975 წლის 20 აგვიტოს და მარსზე დაჯდა 1976 წლის 19 ივნისს.  </vt:lpstr>
      <vt:lpstr>ვიკინგ 2 გაუშვეს 1975 წლის 9 სექტემბერს და მარსის ორბიტას მიაღწია 1976 წლის  7 აგვისტოს.</vt:lpstr>
      <vt:lpstr>შედეგები:</vt:lpstr>
      <vt:lpstr>Slide 6</vt:lpstr>
      <vt:lpstr>Slide 7</vt:lpstr>
      <vt:lpstr>ძირითადი აღმოჩენა კი ის იყო, რომ მარსზე აღმოჩნდა წყალი. ხომალდებმა იპოვეს მდინარის ხეობები ზედაპირის ბევრ ადგილას. სამხრეთ ნახევარსფეროში  ნახეს მდინარის განშტოებები რაც იმას მიანიშნებდა რომ იქ ოდესღაც იწვიმა. აგრეთვე გაჩნდა მოსაზრება რომ ვულკანებმა გაადნეს ყინული.</vt:lpstr>
      <vt:lpstr>მადლობა ყურადღებისთვის!</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ვიკინგი</dc:title>
  <dc:creator>user</dc:creator>
  <cp:lastModifiedBy>user</cp:lastModifiedBy>
  <cp:revision>9</cp:revision>
  <dcterms:created xsi:type="dcterms:W3CDTF">2006-08-16T00:00:00Z</dcterms:created>
  <dcterms:modified xsi:type="dcterms:W3CDTF">2016-05-27T04:55:04Z</dcterms:modified>
</cp:coreProperties>
</file>