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2" r:id="rId5"/>
    <p:sldId id="259" r:id="rId6"/>
    <p:sldId id="260" r:id="rId7"/>
    <p:sldId id="264" r:id="rId8"/>
    <p:sldId id="266" r:id="rId9"/>
    <p:sldId id="267" r:id="rId10"/>
    <p:sldId id="263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gharkavabakuri@gmail.com" userId="eed3dd65af12a8a4" providerId="LiveId" clId="{1E2C52D3-7AC8-451C-8875-166441B9A2B6}"/>
    <pc:docChg chg="undo custSel addSld delSld modSld">
      <pc:chgData name="jgharkavabakuri@gmail.com" userId="eed3dd65af12a8a4" providerId="LiveId" clId="{1E2C52D3-7AC8-451C-8875-166441B9A2B6}" dt="2025-06-20T11:09:38.868" v="601" actId="20577"/>
      <pc:docMkLst>
        <pc:docMk/>
      </pc:docMkLst>
      <pc:sldChg chg="delSp modSp new mod">
        <pc:chgData name="jgharkavabakuri@gmail.com" userId="eed3dd65af12a8a4" providerId="LiveId" clId="{1E2C52D3-7AC8-451C-8875-166441B9A2B6}" dt="2025-06-20T01:47:09.921" v="554" actId="21"/>
        <pc:sldMkLst>
          <pc:docMk/>
          <pc:sldMk cId="826800209" sldId="256"/>
        </pc:sldMkLst>
        <pc:spChg chg="mod">
          <ac:chgData name="jgharkavabakuri@gmail.com" userId="eed3dd65af12a8a4" providerId="LiveId" clId="{1E2C52D3-7AC8-451C-8875-166441B9A2B6}" dt="2025-06-20T00:27:21.993" v="17" actId="20577"/>
          <ac:spMkLst>
            <pc:docMk/>
            <pc:sldMk cId="826800209" sldId="256"/>
            <ac:spMk id="2" creationId="{4E631E3A-A3EA-0DBA-155C-847C4DFC7913}"/>
          </ac:spMkLst>
        </pc:spChg>
        <pc:spChg chg="del">
          <ac:chgData name="jgharkavabakuri@gmail.com" userId="eed3dd65af12a8a4" providerId="LiveId" clId="{1E2C52D3-7AC8-451C-8875-166441B9A2B6}" dt="2025-06-20T01:47:09.921" v="554" actId="21"/>
          <ac:spMkLst>
            <pc:docMk/>
            <pc:sldMk cId="826800209" sldId="256"/>
            <ac:spMk id="3" creationId="{34D933F1-D968-670C-139C-3A9B8E38E5B0}"/>
          </ac:spMkLst>
        </pc:spChg>
      </pc:sldChg>
      <pc:sldChg chg="new del">
        <pc:chgData name="jgharkavabakuri@gmail.com" userId="eed3dd65af12a8a4" providerId="LiveId" clId="{1E2C52D3-7AC8-451C-8875-166441B9A2B6}" dt="2025-06-20T00:29:56.034" v="19" actId="2696"/>
        <pc:sldMkLst>
          <pc:docMk/>
          <pc:sldMk cId="1626347028" sldId="257"/>
        </pc:sldMkLst>
      </pc:sldChg>
      <pc:sldChg chg="addSp delSp modSp new mod">
        <pc:chgData name="jgharkavabakuri@gmail.com" userId="eed3dd65af12a8a4" providerId="LiveId" clId="{1E2C52D3-7AC8-451C-8875-166441B9A2B6}" dt="2025-06-20T00:42:09.708" v="133" actId="20577"/>
        <pc:sldMkLst>
          <pc:docMk/>
          <pc:sldMk cId="2053110313" sldId="257"/>
        </pc:sldMkLst>
        <pc:spChg chg="add mod">
          <ac:chgData name="jgharkavabakuri@gmail.com" userId="eed3dd65af12a8a4" providerId="LiveId" clId="{1E2C52D3-7AC8-451C-8875-166441B9A2B6}" dt="2025-06-20T00:42:09.708" v="133" actId="20577"/>
          <ac:spMkLst>
            <pc:docMk/>
            <pc:sldMk cId="2053110313" sldId="257"/>
            <ac:spMk id="2" creationId="{F6637C81-69D4-8000-3B99-7AA1B0905F8C}"/>
          </ac:spMkLst>
        </pc:spChg>
        <pc:picChg chg="add del mod">
          <ac:chgData name="jgharkavabakuri@gmail.com" userId="eed3dd65af12a8a4" providerId="LiveId" clId="{1E2C52D3-7AC8-451C-8875-166441B9A2B6}" dt="2025-06-20T00:40:45.989" v="114" actId="21"/>
          <ac:picMkLst>
            <pc:docMk/>
            <pc:sldMk cId="2053110313" sldId="257"/>
            <ac:picMk id="1026" creationId="{D10A9F40-08D8-61BD-D7B8-C741564798D0}"/>
          </ac:picMkLst>
        </pc:picChg>
        <pc:picChg chg="add del mod">
          <ac:chgData name="jgharkavabakuri@gmail.com" userId="eed3dd65af12a8a4" providerId="LiveId" clId="{1E2C52D3-7AC8-451C-8875-166441B9A2B6}" dt="2025-06-20T00:40:45.989" v="114" actId="21"/>
          <ac:picMkLst>
            <pc:docMk/>
            <pc:sldMk cId="2053110313" sldId="257"/>
            <ac:picMk id="1028" creationId="{E74083AE-DCD4-3F16-5A67-1656E1494643}"/>
          </ac:picMkLst>
        </pc:picChg>
        <pc:picChg chg="add mod">
          <ac:chgData name="jgharkavabakuri@gmail.com" userId="eed3dd65af12a8a4" providerId="LiveId" clId="{1E2C52D3-7AC8-451C-8875-166441B9A2B6}" dt="2025-06-20T00:41:12.563" v="127" actId="1076"/>
          <ac:picMkLst>
            <pc:docMk/>
            <pc:sldMk cId="2053110313" sldId="257"/>
            <ac:picMk id="1030" creationId="{30D7E441-F5C9-656A-970E-0BCF87CAB0CC}"/>
          </ac:picMkLst>
        </pc:picChg>
      </pc:sldChg>
      <pc:sldChg chg="addSp delSp modSp new mod">
        <pc:chgData name="jgharkavabakuri@gmail.com" userId="eed3dd65af12a8a4" providerId="LiveId" clId="{1E2C52D3-7AC8-451C-8875-166441B9A2B6}" dt="2025-06-20T04:19:58.997" v="598" actId="1076"/>
        <pc:sldMkLst>
          <pc:docMk/>
          <pc:sldMk cId="3821161088" sldId="258"/>
        </pc:sldMkLst>
        <pc:picChg chg="add del mod">
          <ac:chgData name="jgharkavabakuri@gmail.com" userId="eed3dd65af12a8a4" providerId="LiveId" clId="{1E2C52D3-7AC8-451C-8875-166441B9A2B6}" dt="2025-06-20T03:47:00.761" v="557" actId="21"/>
          <ac:picMkLst>
            <pc:docMk/>
            <pc:sldMk cId="3821161088" sldId="258"/>
            <ac:picMk id="3" creationId="{D4184B30-857F-B523-0AC1-A43BCE4D5E54}"/>
          </ac:picMkLst>
        </pc:picChg>
        <pc:picChg chg="add mod">
          <ac:chgData name="jgharkavabakuri@gmail.com" userId="eed3dd65af12a8a4" providerId="LiveId" clId="{1E2C52D3-7AC8-451C-8875-166441B9A2B6}" dt="2025-06-20T03:59:49.769" v="578" actId="1076"/>
          <ac:picMkLst>
            <pc:docMk/>
            <pc:sldMk cId="3821161088" sldId="258"/>
            <ac:picMk id="3" creationId="{F64C34F1-A0D0-6D64-B77D-8F8FCA25C585}"/>
          </ac:picMkLst>
        </pc:picChg>
        <pc:picChg chg="add mod">
          <ac:chgData name="jgharkavabakuri@gmail.com" userId="eed3dd65af12a8a4" providerId="LiveId" clId="{1E2C52D3-7AC8-451C-8875-166441B9A2B6}" dt="2025-06-20T04:19:58.997" v="598" actId="1076"/>
          <ac:picMkLst>
            <pc:docMk/>
            <pc:sldMk cId="3821161088" sldId="258"/>
            <ac:picMk id="5" creationId="{42988047-AEF0-029A-F4D4-9F8DD1385A70}"/>
          </ac:picMkLst>
        </pc:picChg>
        <pc:picChg chg="add del mod">
          <ac:chgData name="jgharkavabakuri@gmail.com" userId="eed3dd65af12a8a4" providerId="LiveId" clId="{1E2C52D3-7AC8-451C-8875-166441B9A2B6}" dt="2025-06-20T03:48:58.946" v="563" actId="21"/>
          <ac:picMkLst>
            <pc:docMk/>
            <pc:sldMk cId="3821161088" sldId="258"/>
            <ac:picMk id="5" creationId="{59D7CC64-9A7A-A078-2D4B-D453813CCDDA}"/>
          </ac:picMkLst>
        </pc:picChg>
        <pc:picChg chg="add del mod">
          <ac:chgData name="jgharkavabakuri@gmail.com" userId="eed3dd65af12a8a4" providerId="LiveId" clId="{1E2C52D3-7AC8-451C-8875-166441B9A2B6}" dt="2025-06-20T03:50:02.656" v="566" actId="21"/>
          <ac:picMkLst>
            <pc:docMk/>
            <pc:sldMk cId="3821161088" sldId="258"/>
            <ac:picMk id="7" creationId="{975C22FB-AC6F-3B4D-FF32-8199B419FB51}"/>
          </ac:picMkLst>
        </pc:picChg>
      </pc:sldChg>
      <pc:sldChg chg="addSp delSp modSp new mod">
        <pc:chgData name="jgharkavabakuri@gmail.com" userId="eed3dd65af12a8a4" providerId="LiveId" clId="{1E2C52D3-7AC8-451C-8875-166441B9A2B6}" dt="2025-06-20T01:35:57.913" v="553" actId="20577"/>
        <pc:sldMkLst>
          <pc:docMk/>
          <pc:sldMk cId="3287060942" sldId="259"/>
        </pc:sldMkLst>
        <pc:spChg chg="add del">
          <ac:chgData name="jgharkavabakuri@gmail.com" userId="eed3dd65af12a8a4" providerId="LiveId" clId="{1E2C52D3-7AC8-451C-8875-166441B9A2B6}" dt="2025-06-20T01:01:27.675" v="136" actId="22"/>
          <ac:spMkLst>
            <pc:docMk/>
            <pc:sldMk cId="3287060942" sldId="259"/>
            <ac:spMk id="3" creationId="{D5F3CF57-ACC6-ADA1-7AF5-0D27A6D8D36F}"/>
          </ac:spMkLst>
        </pc:spChg>
        <pc:spChg chg="add del">
          <ac:chgData name="jgharkavabakuri@gmail.com" userId="eed3dd65af12a8a4" providerId="LiveId" clId="{1E2C52D3-7AC8-451C-8875-166441B9A2B6}" dt="2025-06-20T01:01:30.886" v="138" actId="22"/>
          <ac:spMkLst>
            <pc:docMk/>
            <pc:sldMk cId="3287060942" sldId="259"/>
            <ac:spMk id="5" creationId="{ABC6B9D8-58CC-918E-ED4A-1706DA646373}"/>
          </ac:spMkLst>
        </pc:spChg>
        <pc:spChg chg="add del mod">
          <ac:chgData name="jgharkavabakuri@gmail.com" userId="eed3dd65af12a8a4" providerId="LiveId" clId="{1E2C52D3-7AC8-451C-8875-166441B9A2B6}" dt="2025-06-20T01:06:53.026" v="177" actId="21"/>
          <ac:spMkLst>
            <pc:docMk/>
            <pc:sldMk cId="3287060942" sldId="259"/>
            <ac:spMk id="7" creationId="{4295F9D2-5C39-9ABA-B98E-DFD015C83AF4}"/>
          </ac:spMkLst>
        </pc:spChg>
        <pc:spChg chg="add mod">
          <ac:chgData name="jgharkavabakuri@gmail.com" userId="eed3dd65af12a8a4" providerId="LiveId" clId="{1E2C52D3-7AC8-451C-8875-166441B9A2B6}" dt="2025-06-20T01:35:57.913" v="553" actId="20577"/>
          <ac:spMkLst>
            <pc:docMk/>
            <pc:sldMk cId="3287060942" sldId="259"/>
            <ac:spMk id="8" creationId="{7CA1911E-D553-510C-DEBA-C63347062D97}"/>
          </ac:spMkLst>
        </pc:spChg>
      </pc:sldChg>
      <pc:sldChg chg="addSp modSp new mod">
        <pc:chgData name="jgharkavabakuri@gmail.com" userId="eed3dd65af12a8a4" providerId="LiveId" clId="{1E2C52D3-7AC8-451C-8875-166441B9A2B6}" dt="2025-06-20T04:16:11.676" v="596" actId="1076"/>
        <pc:sldMkLst>
          <pc:docMk/>
          <pc:sldMk cId="1744233569" sldId="260"/>
        </pc:sldMkLst>
        <pc:picChg chg="add mod">
          <ac:chgData name="jgharkavabakuri@gmail.com" userId="eed3dd65af12a8a4" providerId="LiveId" clId="{1E2C52D3-7AC8-451C-8875-166441B9A2B6}" dt="2025-06-20T04:16:06.691" v="595" actId="1076"/>
          <ac:picMkLst>
            <pc:docMk/>
            <pc:sldMk cId="1744233569" sldId="260"/>
            <ac:picMk id="3" creationId="{55F18E4F-0DCE-934F-0E64-062DAB7DC465}"/>
          </ac:picMkLst>
        </pc:picChg>
        <pc:picChg chg="add mod">
          <ac:chgData name="jgharkavabakuri@gmail.com" userId="eed3dd65af12a8a4" providerId="LiveId" clId="{1E2C52D3-7AC8-451C-8875-166441B9A2B6}" dt="2025-06-20T04:16:11.676" v="596" actId="1076"/>
          <ac:picMkLst>
            <pc:docMk/>
            <pc:sldMk cId="1744233569" sldId="260"/>
            <ac:picMk id="5" creationId="{1A60BC6C-3BF1-ED72-23AA-902761CEFED4}"/>
          </ac:picMkLst>
        </pc:picChg>
      </pc:sldChg>
      <pc:sldChg chg="new">
        <pc:chgData name="jgharkavabakuri@gmail.com" userId="eed3dd65af12a8a4" providerId="LiveId" clId="{1E2C52D3-7AC8-451C-8875-166441B9A2B6}" dt="2025-06-20T04:34:52.095" v="599" actId="680"/>
        <pc:sldMkLst>
          <pc:docMk/>
          <pc:sldMk cId="2136023461" sldId="261"/>
        </pc:sldMkLst>
      </pc:sldChg>
      <pc:sldChg chg="new del">
        <pc:chgData name="jgharkavabakuri@gmail.com" userId="eed3dd65af12a8a4" providerId="LiveId" clId="{1E2C52D3-7AC8-451C-8875-166441B9A2B6}" dt="2025-06-20T04:10:01.947" v="584" actId="2696"/>
        <pc:sldMkLst>
          <pc:docMk/>
          <pc:sldMk cId="2779535208" sldId="261"/>
        </pc:sldMkLst>
      </pc:sldChg>
      <pc:sldChg chg="modSp mod">
        <pc:chgData name="jgharkavabakuri@gmail.com" userId="eed3dd65af12a8a4" providerId="LiveId" clId="{1E2C52D3-7AC8-451C-8875-166441B9A2B6}" dt="2025-06-20T11:09:38.868" v="601" actId="20577"/>
        <pc:sldMkLst>
          <pc:docMk/>
          <pc:sldMk cId="1620147523" sldId="262"/>
        </pc:sldMkLst>
        <pc:spChg chg="mod">
          <ac:chgData name="jgharkavabakuri@gmail.com" userId="eed3dd65af12a8a4" providerId="LiveId" clId="{1E2C52D3-7AC8-451C-8875-166441B9A2B6}" dt="2025-06-20T11:09:38.868" v="601" actId="20577"/>
          <ac:spMkLst>
            <pc:docMk/>
            <pc:sldMk cId="1620147523" sldId="262"/>
            <ac:spMk id="3" creationId="{CB6FBC54-BEC3-552F-D99C-F37FF5B5EDD3}"/>
          </ac:spMkLst>
        </pc:spChg>
      </pc:sldChg>
      <pc:sldChg chg="modSp mod">
        <pc:chgData name="jgharkavabakuri@gmail.com" userId="eed3dd65af12a8a4" providerId="LiveId" clId="{1E2C52D3-7AC8-451C-8875-166441B9A2B6}" dt="2025-06-20T11:06:30.685" v="600" actId="1076"/>
        <pc:sldMkLst>
          <pc:docMk/>
          <pc:sldMk cId="1379941904" sldId="264"/>
        </pc:sldMkLst>
        <pc:picChg chg="mod">
          <ac:chgData name="jgharkavabakuri@gmail.com" userId="eed3dd65af12a8a4" providerId="LiveId" clId="{1E2C52D3-7AC8-451C-8875-166441B9A2B6}" dt="2025-06-20T11:06:30.685" v="600" actId="1076"/>
          <ac:picMkLst>
            <pc:docMk/>
            <pc:sldMk cId="1379941904" sldId="264"/>
            <ac:picMk id="2" creationId="{67BB4B39-1896-4EFB-D8B8-B2A7E056856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DEE2CB-71DA-4B63-ADC5-971538993F0E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22E8C2-B9C5-42E1-BC51-1B119709CF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51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8F2B6-E640-4437-4FFE-824365BCCE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737DE6-5558-A0E5-316B-E250CE9650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A6EFD2-93E7-A2FD-F5B3-FDDA8B7B1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250234-12DE-D42B-B877-2E077122C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7F688-29D4-B721-AE19-37A973AAC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21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EC8-591E-A1FF-C51C-A3BC24C05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77349-08E1-85D3-D16B-6F88AFDA8A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80B373-1F3C-22A6-902D-17941BE25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0C885-0FF9-4849-B9C1-1F314CBC1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97353B-7374-8BF8-8DE6-76A55DEB2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071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F6992-B9FD-3F2A-5171-030AC9D7D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D3A10-D3E1-1D17-3C3E-315C8847C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EC7036-8D42-CDF6-4909-3FE7BDABC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FB9533-88A8-99A1-6121-68E4C18B9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96E166-58A1-47E9-0C26-FBFF4C15C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672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404E7-0A68-E65A-2B8A-D73683AB3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B70BDA-C314-A528-91CF-FFA9BE4DB4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F04EF7-66EA-9093-E8A9-CA9C3126EA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EE95FB-49FF-07CD-1840-D64E3DA0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B6F6E3-88EE-4C1D-78E2-41310D710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DC04D7-14C3-7621-A51C-E538957A3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292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2E396-F68F-7222-0003-83FB195F6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AFE157-95FB-D64A-FD0D-F09FBBC46D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C9490F-712D-F65E-8509-4DDBA258D8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7F804C6-7AAA-2027-545A-415956FB20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8A9750-83E0-1ADF-DA3F-CDBCAFD5A9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97BEA4-8CE7-119D-E813-F045900CD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EE97FE-F323-7947-B3AF-CDCDB4C61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352A77-0322-0891-AB28-51965E883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051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5419B-319B-B248-0AE0-CC8A6CDD0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4D8F5D-1E84-CE7E-11A3-1DA94258E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FFE547-C0E2-74CF-2494-50D629DCF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3D176E-5CC1-14BD-B0D6-9212B91CF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14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1E0F71-193E-810A-8345-395EE7B4B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C4B7F9-8B57-8087-A134-5D77990FD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789E4F-41BF-AC3A-C7AE-D75BB38C0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575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5F5A1-5CED-C376-F8B7-03642DC56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AD5C87-2E33-2EAE-2600-0CD4412278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75D613-6DB5-FA7C-C1AB-75497744F0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228A8C-6F1F-A780-B65C-A62131F75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D83A83-3D0F-41C8-694A-CA99F83BA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C53AA2-4300-C00F-661A-15D8DF635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651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DB55D-5DF7-A809-C169-61525E023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162B79-0C4E-AE45-B0BF-90C4077376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B7D711-6FEC-8F99-41A8-5E3FDE2610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808638-77EA-F30E-532F-59CBE719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6925F0-A58A-B335-B33F-D878BC6E3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8B8493-CBE8-EE72-626E-928D0C6AE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253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9F5BE-375A-7CC9-7971-D6185C24F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C46087-B82E-9D60-4104-7281A5C96D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8B57EB-2306-4A16-3733-19FF5EDB4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35DBB3-32EA-AC49-4F87-FAC51C106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4E387E-7F19-84EB-6920-D13C451BD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56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58A2B8-F290-C738-09F5-F2DBA6A133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625E0B-88C2-E0F2-2936-810CE96E3F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14D8B-2D7D-4744-BC5D-C16B1FF2D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C68AA-A22B-F07E-F9FB-E6F9ED270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F3C69-666B-140D-36DF-A9B7869E7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332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3F6C5B-8434-A463-5D66-76F92F43F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FD4D12-0D61-60AE-65A8-0A4D39E45A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60BB2-E001-951A-F7D7-5A6FF92FB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9F845-DFAB-4588-B1A7-3030CE5B0298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FFEE0-2B5D-8893-BA31-0C63F524CC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C33BC9-F9CB-E987-DE7D-EC06E5BF87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95E58-343A-4BC9-822E-27DB697AF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72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31E3A-A3EA-0DBA-155C-847C4DFC79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a-GE" dirty="0"/>
              <a:t>კაპიცას ქანქარა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800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637C81-69D4-8000-3B99-7AA1B0905F8C}"/>
              </a:ext>
            </a:extLst>
          </p:cNvPr>
          <p:cNvSpPr txBox="1"/>
          <p:nvPr/>
        </p:nvSpPr>
        <p:spPr>
          <a:xfrm>
            <a:off x="194821" y="414778"/>
            <a:ext cx="1180235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a-GE" sz="2800" dirty="0"/>
              <a:t>რა არის კაპიცას ქანქარა?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a-GE" sz="2800" dirty="0"/>
              <a:t>განსხვავება ჩვეულებრივ და კაპიცას ქანქარას შორის.</a:t>
            </a:r>
          </a:p>
          <a:p>
            <a:endParaRPr lang="ka-GE" sz="2800" dirty="0"/>
          </a:p>
          <a:p>
            <a:endParaRPr lang="ka-GE" dirty="0"/>
          </a:p>
          <a:p>
            <a:endParaRPr lang="ka-GE" dirty="0"/>
          </a:p>
          <a:p>
            <a:endParaRPr lang="ka-GE" dirty="0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30D7E441-F5C9-656A-970E-0BCF87CAB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762" y="1216057"/>
            <a:ext cx="5081048" cy="546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110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4C34F1-A0D0-6D64-B77D-8F8FCA25C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488"/>
            <a:ext cx="5872286" cy="54623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988047-AEF0-029A-F4D4-9F8DD1385A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099" y="966362"/>
            <a:ext cx="6542205" cy="474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161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122EBB4-5265-A604-16AA-60F741FAD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453" y="536341"/>
            <a:ext cx="3611199" cy="484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551DA24-1467-DAFB-0B8A-273A45AFB20F}"/>
              </a:ext>
            </a:extLst>
          </p:cNvPr>
          <p:cNvSpPr txBox="1"/>
          <p:nvPr/>
        </p:nvSpPr>
        <p:spPr>
          <a:xfrm>
            <a:off x="8310095" y="5519394"/>
            <a:ext cx="3487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პიოტრ კაპიცა    ( 1894-1984)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6FBC54-BEC3-552F-D99C-F37FF5B5EDD3}"/>
              </a:ext>
            </a:extLst>
          </p:cNvPr>
          <p:cNvSpPr txBox="1"/>
          <p:nvPr/>
        </p:nvSpPr>
        <p:spPr>
          <a:xfrm>
            <a:off x="-1" y="1381727"/>
            <a:ext cx="81730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 ქანქარა პირველად ენდრიუ სტეფენსონმა აღწერა 1908 წელს, რომელმაც აღმოაჩინა, რომ ქანქარის ზედა ვერტიკალური პოზიცია შეიძლება მდგრადი იყოს, როდესაც მამოძრავებელი სიხშირე სწრაფია. თუმცა, 1950-იან წლებამდე ამ უჩვეულო ფენომენის ახსნა არ არსებობდა. პიოტრ კაპიცა იყო პირველი, ვინც ის 1951 წელს ახსნა ეს მოვლენა.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147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CA1911E-D553-510C-DEBA-C63347062D97}"/>
                  </a:ext>
                </a:extLst>
              </p:cNvPr>
              <p:cNvSpPr txBox="1"/>
              <p:nvPr/>
            </p:nvSpPr>
            <p:spPr>
              <a:xfrm>
                <a:off x="84841" y="282803"/>
                <a:ext cx="11849493" cy="41397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sz="2400" dirty="0"/>
                  <a:t> მოძრაობის განტოლება</a:t>
                </a:r>
                <a:endParaRPr lang="en-US" sz="2400" dirty="0"/>
              </a:p>
              <a:p>
                <a:endParaRPr lang="en-US" sz="2400" dirty="0"/>
              </a:p>
              <a:p>
                <a:endParaRPr lang="en-US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ka-GE" sz="2400" dirty="0"/>
                  <a:t>დავწეროთ შესაბამისი ლაგრაჟიანი;</a:t>
                </a:r>
              </a:p>
              <a:p>
                <a:endParaRPr lang="ka-GE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sSup>
                            <m:sSup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̇"/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</m:e>
                          </m:acc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𝑚𝑙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func>
                        <m:func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))</m:t>
                          </m:r>
                          <m:r>
                            <m:rPr>
                              <m:sty m:val="p"/>
                            </m:rP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⁡(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lang="en-US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ka-GE" sz="2400" dirty="0"/>
                  <a:t>დავწეროთ მოცემული ლაგრანჟიანის ეილერ-ლაგრანჟის განტოლებები:</a:t>
                </a:r>
              </a:p>
              <a:p>
                <a:endParaRPr lang="ka-GE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̈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acc>
                      <m:r>
                        <a:rPr lang="ka-GE" sz="2400" b="0" i="1" smtClean="0">
                          <a:latin typeface="Cambria Math" panose="02040503050406030204" pitchFamily="18" charset="0"/>
                        </a:rPr>
                        <m:t>=−(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func>
                        <m:func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))</m:t>
                          </m:r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func>
                                <m:func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sin</m:t>
                                  </m:r>
                                </m:fName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𝜃</m:t>
                                  </m:r>
                                </m:e>
                              </m:func>
                            </m:num>
                            <m:den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CA1911E-D553-510C-DEBA-C63347062D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41" y="282803"/>
                <a:ext cx="11849493" cy="4139723"/>
              </a:xfrm>
              <a:prstGeom prst="rect">
                <a:avLst/>
              </a:prstGeom>
              <a:blipFill>
                <a:blip r:embed="rId2"/>
                <a:stretch>
                  <a:fillRect l="-720" t="-10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87060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F18E4F-0DCE-934F-0E64-062DAB7DC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509" y="853586"/>
            <a:ext cx="6526491" cy="500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60BC6C-3BF1-ED72-23AA-902761CEFE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7598"/>
            <a:ext cx="5863472" cy="50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23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25-06-20 10-55-56 (online-video-cutter.com) (1)">
            <a:hlinkClick r:id="" action="ppaction://media"/>
            <a:extLst>
              <a:ext uri="{FF2B5EF4-FFF2-40B4-BE49-F238E27FC236}">
                <a16:creationId xmlns:a16="http://schemas.microsoft.com/office/drawing/2014/main" id="{67BB4B39-1896-4EFB-D8B8-B2A7E056856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62053" y="669303"/>
            <a:ext cx="6183984" cy="522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94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260485C-FA96-D4C5-69A9-A8B42B47B222}"/>
              </a:ext>
            </a:extLst>
          </p:cNvPr>
          <p:cNvSpPr txBox="1"/>
          <p:nvPr/>
        </p:nvSpPr>
        <p:spPr>
          <a:xfrm>
            <a:off x="719580" y="914400"/>
            <a:ext cx="11472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 კაპიცამ აჩვენა, რომ სწრაფად მერხევი სისტემისთვის, სისტემის ეფექტური დინამიკა შეიძლება განისაზღვროს ეფექტური პოტენციალით: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12B8A8-D615-682C-7581-7FACD306D5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678" y="1883004"/>
            <a:ext cx="8125905" cy="309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82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3BFE1A0-92DD-277F-6C62-CFEF82B23D20}"/>
                  </a:ext>
                </a:extLst>
              </p:cNvPr>
              <p:cNvSpPr txBox="1"/>
              <p:nvPr/>
            </p:nvSpPr>
            <p:spPr>
              <a:xfrm>
                <a:off x="575035" y="810705"/>
                <a:ext cx="11321592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dirty="0"/>
                  <a:t>ძირითადი წონასწორობის წერტილებია:</a:t>
                </a:r>
              </a:p>
              <a:p>
                <a:endParaRPr lang="ka-GE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a-GE" dirty="0"/>
                  <a:t>ქვედა:</a:t>
                </a:r>
                <a14:m>
                  <m:oMath xmlns:m="http://schemas.openxmlformats.org/officeDocument/2006/math">
                    <m:r>
                      <a:rPr lang="ka-GE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ka-GE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=0;</m:t>
                    </m:r>
                  </m:oMath>
                </a14:m>
                <a:endParaRPr lang="ka-GE" b="0" dirty="0">
                  <a:ea typeface="Cambria Math" panose="020405030504060302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a-GE" dirty="0"/>
                  <a:t>ზედა:</a:t>
                </a:r>
                <a14:m>
                  <m:oMath xmlns:m="http://schemas.openxmlformats.org/officeDocument/2006/math">
                    <m:r>
                      <a:rPr lang="ka-GE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ka-GE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ka-GE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ka-GE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</m:t>
                    </m:r>
                  </m:oMath>
                </a14:m>
                <a:endParaRPr lang="ka-GE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ka-GE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ka-GE" dirty="0"/>
              </a:p>
              <a:p>
                <a:r>
                  <a:rPr lang="ka-GE" dirty="0"/>
                  <a:t> პოტენციალის მეორე წარმოებულით განისაზღვრება წონასწორობის წერტილის მდგრადობა: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3BFE1A0-92DD-277F-6C62-CFEF82B23D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035" y="810705"/>
                <a:ext cx="11321592" cy="2308324"/>
              </a:xfrm>
              <a:prstGeom prst="rect">
                <a:avLst/>
              </a:prstGeom>
              <a:blipFill>
                <a:blip r:embed="rId2"/>
                <a:stretch>
                  <a:fillRect l="-431" t="-15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5244EAE1-4320-267B-E071-4DC182073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15" y="3638746"/>
            <a:ext cx="5279009" cy="21964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EFDE477-6314-207B-E522-3C43C604E5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486" y="3828958"/>
            <a:ext cx="5109330" cy="162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506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25-06-20 10-55-56 (online-video-cutter.com)">
            <a:hlinkClick r:id="" action="ppaction://media"/>
            <a:extLst>
              <a:ext uri="{FF2B5EF4-FFF2-40B4-BE49-F238E27FC236}">
                <a16:creationId xmlns:a16="http://schemas.microsoft.com/office/drawing/2014/main" id="{56C6549C-9676-B9B3-FFC7-6384CC547A3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77212" y="367645"/>
            <a:ext cx="6344240" cy="5920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57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E53AD53-E72A-6BB9-EBE9-816724BC0007}"/>
              </a:ext>
            </a:extLst>
          </p:cNvPr>
          <p:cNvSpPr txBox="1"/>
          <p:nvPr/>
        </p:nvSpPr>
        <p:spPr>
          <a:xfrm>
            <a:off x="0" y="2582945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			</a:t>
            </a:r>
            <a:r>
              <a:rPr lang="ka-GE" sz="3600" dirty="0"/>
              <a:t>მადლობა ყურადღებისთვის!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486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151</Words>
  <Application>Microsoft Office PowerPoint</Application>
  <PresentationFormat>Widescreen</PresentationFormat>
  <Paragraphs>25</Paragraphs>
  <Slides>11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Office Theme</vt:lpstr>
      <vt:lpstr>კაპიცას ქანქარა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jgharkavabakuri@gmail.com</dc:creator>
  <cp:lastModifiedBy>jgharkavabakuri@gmail.com</cp:lastModifiedBy>
  <cp:revision>5</cp:revision>
  <dcterms:created xsi:type="dcterms:W3CDTF">2025-06-20T00:27:11Z</dcterms:created>
  <dcterms:modified xsi:type="dcterms:W3CDTF">2025-06-20T12:03:36Z</dcterms:modified>
</cp:coreProperties>
</file>