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5" r:id="rId9"/>
    <p:sldId id="263" r:id="rId10"/>
    <p:sldId id="264" r:id="rId11"/>
  </p:sldIdLst>
  <p:sldSz cx="10080625" cy="7559675"/>
  <p:notesSz cx="7559675" cy="10691813"/>
  <p:defaultTextStyle>
    <a:defPPr>
      <a:defRPr lang="en-GB"/>
    </a:defPPr>
    <a:lvl1pPr algn="l" defTabSz="457200" rtl="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mn-cs"/>
      </a:defRPr>
    </a:lvl1pPr>
    <a:lvl2pPr marL="741363" indent="-284163" algn="l" defTabSz="457200" rtl="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mn-cs"/>
      </a:defRPr>
    </a:lvl2pPr>
    <a:lvl3pPr marL="1143000" indent="-228600" algn="l" defTabSz="457200" rtl="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mn-cs"/>
      </a:defRPr>
    </a:lvl3pPr>
    <a:lvl4pPr marL="1600200" indent="-228600" algn="l" defTabSz="457200" rtl="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mn-cs"/>
      </a:defRPr>
    </a:lvl4pPr>
    <a:lvl5pPr marL="2057400" indent="-228600" algn="l" defTabSz="457200" rtl="0" fontAlgn="base" hangingPunct="0">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mn-cs"/>
      </a:defRPr>
    </a:lvl5pPr>
    <a:lvl6pPr marL="2286000" algn="l" defTabSz="914400" rtl="0" eaLnBrk="1" latinLnBrk="0" hangingPunct="1">
      <a:defRPr kern="1200">
        <a:solidFill>
          <a:schemeClr val="bg1"/>
        </a:solidFill>
        <a:latin typeface="Arial" panose="020B0604020202020204" pitchFamily="34" charset="0"/>
        <a:ea typeface="+mn-ea"/>
        <a:cs typeface="+mn-cs"/>
      </a:defRPr>
    </a:lvl6pPr>
    <a:lvl7pPr marL="2743200" algn="l" defTabSz="914400" rtl="0" eaLnBrk="1" latinLnBrk="0" hangingPunct="1">
      <a:defRPr kern="1200">
        <a:solidFill>
          <a:schemeClr val="bg1"/>
        </a:solidFill>
        <a:latin typeface="Arial" panose="020B0604020202020204" pitchFamily="34" charset="0"/>
        <a:ea typeface="+mn-ea"/>
        <a:cs typeface="+mn-cs"/>
      </a:defRPr>
    </a:lvl7pPr>
    <a:lvl8pPr marL="3200400" algn="l" defTabSz="914400" rtl="0" eaLnBrk="1" latinLnBrk="0" hangingPunct="1">
      <a:defRPr kern="1200">
        <a:solidFill>
          <a:schemeClr val="bg1"/>
        </a:solidFill>
        <a:latin typeface="Arial" panose="020B0604020202020204" pitchFamily="34" charset="0"/>
        <a:ea typeface="+mn-ea"/>
        <a:cs typeface="+mn-cs"/>
      </a:defRPr>
    </a:lvl8pPr>
    <a:lvl9pPr marL="3657600" algn="l" defTabSz="914400" rtl="0" eaLnBrk="1" latinLnBrk="0" hangingPunct="1">
      <a:defRPr kern="1200">
        <a:solidFill>
          <a:schemeClr val="bg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6" d="100"/>
          <a:sy n="86" d="100"/>
        </p:scale>
        <p:origin x="-828" y="18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a:extLst>
              <a:ext uri="{FF2B5EF4-FFF2-40B4-BE49-F238E27FC236}">
                <a16:creationId xmlns:a16="http://schemas.microsoft.com/office/drawing/2014/main" xmlns="" id="{ABA8CA29-A835-2C3C-9D50-BAE766EA16A6}"/>
              </a:ext>
            </a:extLst>
          </p:cNvPr>
          <p:cNvSpPr>
            <a:spLocks noChangeArrowheads="1"/>
          </p:cNvSpPr>
          <p:nvPr/>
        </p:nvSpPr>
        <p:spPr bwMode="auto">
          <a:xfrm>
            <a:off x="0" y="0"/>
            <a:ext cx="7559675" cy="10691813"/>
          </a:xfrm>
          <a:prstGeom prst="roundRect">
            <a:avLst>
              <a:gd name="adj" fmla="val 19"/>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50" name="Rectangle 2">
            <a:extLst>
              <a:ext uri="{FF2B5EF4-FFF2-40B4-BE49-F238E27FC236}">
                <a16:creationId xmlns:a16="http://schemas.microsoft.com/office/drawing/2014/main" xmlns="" id="{5CAEA8AE-C48F-3E65-DFBB-8F7496BBC0AD}"/>
              </a:ext>
            </a:extLst>
          </p:cNvPr>
          <p:cNvSpPr>
            <a:spLocks noGrp="1" noRot="1" noChangeAspect="1" noChangeArrowheads="1"/>
          </p:cNvSpPr>
          <p:nvPr>
            <p:ph type="sldImg"/>
          </p:nvPr>
        </p:nvSpPr>
        <p:spPr bwMode="auto">
          <a:xfrm>
            <a:off x="1106488" y="812800"/>
            <a:ext cx="5341937" cy="4005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1" name="Rectangle 3">
            <a:extLst>
              <a:ext uri="{FF2B5EF4-FFF2-40B4-BE49-F238E27FC236}">
                <a16:creationId xmlns:a16="http://schemas.microsoft.com/office/drawing/2014/main" xmlns="" id="{2D5F96AE-5067-B536-2CF8-17BD27302D50}"/>
              </a:ext>
            </a:extLst>
          </p:cNvPr>
          <p:cNvSpPr>
            <a:spLocks noGrp="1" noChangeArrowheads="1"/>
          </p:cNvSpPr>
          <p:nvPr>
            <p:ph type="body"/>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ja-JP" altLang="en-US"/>
          </a:p>
        </p:txBody>
      </p:sp>
      <p:sp>
        <p:nvSpPr>
          <p:cNvPr id="2052" name="Rectangle 4">
            <a:extLst>
              <a:ext uri="{FF2B5EF4-FFF2-40B4-BE49-F238E27FC236}">
                <a16:creationId xmlns:a16="http://schemas.microsoft.com/office/drawing/2014/main" xmlns="" id="{EA4D8CD7-2147-6EA3-F3B5-734983370577}"/>
              </a:ext>
            </a:extLst>
          </p:cNvPr>
          <p:cNvSpPr>
            <a:spLocks noGrp="1" noChangeArrowheads="1"/>
          </p:cNvSpPr>
          <p:nvPr>
            <p:ph type="hdr"/>
          </p:nvPr>
        </p:nvSpPr>
        <p:spPr bwMode="auto">
          <a:xfrm>
            <a:off x="0" y="0"/>
            <a:ext cx="3278188" cy="531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Times New Roman" panose="02020603050405020304" pitchFamily="18" charset="0"/>
                <a:ea typeface="ＭＳ Ｐゴシック" panose="020B0600070205080204" pitchFamily="34" charset="-128"/>
              </a:defRPr>
            </a:lvl1pPr>
          </a:lstStyle>
          <a:p>
            <a:endParaRPr lang="en-GB" altLang="ja-JP"/>
          </a:p>
        </p:txBody>
      </p:sp>
      <p:sp>
        <p:nvSpPr>
          <p:cNvPr id="2053" name="Rectangle 5">
            <a:extLst>
              <a:ext uri="{FF2B5EF4-FFF2-40B4-BE49-F238E27FC236}">
                <a16:creationId xmlns:a16="http://schemas.microsoft.com/office/drawing/2014/main" xmlns="" id="{5F98206D-1103-880B-8C40-5B5ED8F818BE}"/>
              </a:ext>
            </a:extLst>
          </p:cNvPr>
          <p:cNvSpPr>
            <a:spLocks noGrp="1" noChangeArrowheads="1"/>
          </p:cNvSpPr>
          <p:nvPr>
            <p:ph type="dt"/>
          </p:nvPr>
        </p:nvSpPr>
        <p:spPr bwMode="auto">
          <a:xfrm>
            <a:off x="4278313" y="0"/>
            <a:ext cx="3278187" cy="531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Times New Roman" panose="02020603050405020304" pitchFamily="18" charset="0"/>
                <a:ea typeface="ＭＳ Ｐゴシック" panose="020B0600070205080204" pitchFamily="34" charset="-128"/>
              </a:defRPr>
            </a:lvl1pPr>
          </a:lstStyle>
          <a:p>
            <a:endParaRPr lang="en-GB" altLang="ja-JP"/>
          </a:p>
        </p:txBody>
      </p:sp>
      <p:sp>
        <p:nvSpPr>
          <p:cNvPr id="2054" name="Rectangle 6">
            <a:extLst>
              <a:ext uri="{FF2B5EF4-FFF2-40B4-BE49-F238E27FC236}">
                <a16:creationId xmlns:a16="http://schemas.microsoft.com/office/drawing/2014/main" xmlns="" id="{859019B7-C8CA-3933-CF8B-6131D817D66A}"/>
              </a:ext>
            </a:extLst>
          </p:cNvPr>
          <p:cNvSpPr>
            <a:spLocks noGrp="1" noChangeArrowheads="1"/>
          </p:cNvSpPr>
          <p:nvPr>
            <p:ph type="ftr"/>
          </p:nvPr>
        </p:nvSpPr>
        <p:spPr bwMode="auto">
          <a:xfrm>
            <a:off x="0" y="10156825"/>
            <a:ext cx="3278188" cy="531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Times New Roman" panose="02020603050405020304" pitchFamily="18" charset="0"/>
                <a:ea typeface="ＭＳ Ｐゴシック" panose="020B0600070205080204" pitchFamily="34" charset="-128"/>
              </a:defRPr>
            </a:lvl1pPr>
          </a:lstStyle>
          <a:p>
            <a:endParaRPr lang="en-GB" altLang="ja-JP"/>
          </a:p>
        </p:txBody>
      </p:sp>
      <p:sp>
        <p:nvSpPr>
          <p:cNvPr id="2055" name="Rectangle 7">
            <a:extLst>
              <a:ext uri="{FF2B5EF4-FFF2-40B4-BE49-F238E27FC236}">
                <a16:creationId xmlns:a16="http://schemas.microsoft.com/office/drawing/2014/main" xmlns="" id="{DDBF3E27-1BC1-30B4-FF99-61600A454F04}"/>
              </a:ext>
            </a:extLst>
          </p:cNvPr>
          <p:cNvSpPr>
            <a:spLocks noGrp="1" noChangeArrowheads="1"/>
          </p:cNvSpPr>
          <p:nvPr>
            <p:ph type="sldNum"/>
          </p:nvPr>
        </p:nvSpPr>
        <p:spPr bwMode="auto">
          <a:xfrm>
            <a:off x="4278313" y="10156825"/>
            <a:ext cx="3278187" cy="531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Times New Roman" panose="02020603050405020304" pitchFamily="18" charset="0"/>
                <a:ea typeface="ＭＳ Ｐゴシック" panose="020B0600070205080204" pitchFamily="34" charset="-128"/>
              </a:defRPr>
            </a:lvl1pPr>
          </a:lstStyle>
          <a:p>
            <a:fld id="{FE7EB4E6-9BE5-476B-A053-71F432C5899D}" type="slidenum">
              <a:rPr lang="ja-JP" altLang="en-GB"/>
              <a:pPr/>
              <a:t>‹#›</a:t>
            </a:fld>
            <a:endParaRPr lang="en-GB" altLang="ja-JP"/>
          </a:p>
        </p:txBody>
      </p:sp>
    </p:spTree>
    <p:extLst>
      <p:ext uri="{BB962C8B-B14F-4D97-AF65-F5344CB8AC3E}">
        <p14:creationId xmlns:p14="http://schemas.microsoft.com/office/powerpoint/2010/main" val="1788745270"/>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654D6A96-AE11-B718-1B19-F623A0FBB980}"/>
              </a:ext>
            </a:extLst>
          </p:cNvPr>
          <p:cNvSpPr>
            <a:spLocks noGrp="1" noChangeArrowheads="1"/>
          </p:cNvSpPr>
          <p:nvPr>
            <p:ph type="sldNum"/>
          </p:nvPr>
        </p:nvSpPr>
        <p:spPr>
          <a:ln/>
        </p:spPr>
        <p:txBody>
          <a:bodyPr/>
          <a:lstStyle/>
          <a:p>
            <a:fld id="{5C562D60-6062-4804-8854-5D719E93F636}" type="slidenum">
              <a:rPr lang="ja-JP" altLang="en-GB"/>
              <a:pPr/>
              <a:t>1</a:t>
            </a:fld>
            <a:endParaRPr lang="en-GB" altLang="ja-JP"/>
          </a:p>
        </p:txBody>
      </p:sp>
      <p:sp>
        <p:nvSpPr>
          <p:cNvPr id="14337" name="Text Box 1">
            <a:extLst>
              <a:ext uri="{FF2B5EF4-FFF2-40B4-BE49-F238E27FC236}">
                <a16:creationId xmlns:a16="http://schemas.microsoft.com/office/drawing/2014/main" xmlns="" id="{A636F0BC-B554-6FFA-77E7-7A74CC73A80F}"/>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4338" name="Rectangle 2">
            <a:extLst>
              <a:ext uri="{FF2B5EF4-FFF2-40B4-BE49-F238E27FC236}">
                <a16:creationId xmlns:a16="http://schemas.microsoft.com/office/drawing/2014/main" xmlns="" id="{2BD3BFA4-124E-C108-567E-CD6A14BE35E2}"/>
              </a:ext>
            </a:extLst>
          </p:cNvPr>
          <p:cNvSpPr txBox="1">
            <a:spLocks noGrp="1" noChangeArrowheads="1"/>
          </p:cNvSpPr>
          <p:nvPr>
            <p:ph type="body"/>
          </p:nvPr>
        </p:nvSpPr>
        <p:spPr bwMode="auto">
          <a:xfrm>
            <a:off x="755650" y="5078413"/>
            <a:ext cx="6046788" cy="48101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ja-JP" altLang="en-US" dirty="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4C796385-A57C-3558-2D9C-B068BCC5FD3D}"/>
              </a:ext>
            </a:extLst>
          </p:cNvPr>
          <p:cNvSpPr>
            <a:spLocks noGrp="1" noChangeArrowheads="1"/>
          </p:cNvSpPr>
          <p:nvPr>
            <p:ph type="sldNum"/>
          </p:nvPr>
        </p:nvSpPr>
        <p:spPr>
          <a:ln/>
        </p:spPr>
        <p:txBody>
          <a:bodyPr/>
          <a:lstStyle/>
          <a:p>
            <a:fld id="{6AECC8D9-0015-4606-89B3-5E6237D84762}" type="slidenum">
              <a:rPr lang="ja-JP" altLang="en-GB"/>
              <a:pPr/>
              <a:t>2</a:t>
            </a:fld>
            <a:endParaRPr lang="en-GB" altLang="ja-JP"/>
          </a:p>
        </p:txBody>
      </p:sp>
      <p:sp>
        <p:nvSpPr>
          <p:cNvPr id="15361" name="Text Box 1">
            <a:extLst>
              <a:ext uri="{FF2B5EF4-FFF2-40B4-BE49-F238E27FC236}">
                <a16:creationId xmlns:a16="http://schemas.microsoft.com/office/drawing/2014/main" xmlns="" id="{52CCBACD-116A-82B9-1CB0-CA2A0F95044B}"/>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62" name="Rectangle 2">
            <a:extLst>
              <a:ext uri="{FF2B5EF4-FFF2-40B4-BE49-F238E27FC236}">
                <a16:creationId xmlns:a16="http://schemas.microsoft.com/office/drawing/2014/main" xmlns="" id="{A37DEBA8-0A68-A4D7-795D-90855669A958}"/>
              </a:ext>
            </a:extLst>
          </p:cNvPr>
          <p:cNvSpPr txBox="1">
            <a:spLocks noGrp="1" noChangeArrowheads="1"/>
          </p:cNvSpPr>
          <p:nvPr>
            <p:ph type="body"/>
          </p:nvPr>
        </p:nvSpPr>
        <p:spPr bwMode="auto">
          <a:xfrm>
            <a:off x="755650" y="5078413"/>
            <a:ext cx="6046788" cy="48101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ja-JP" altLang="en-US" dirty="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E07327A2-756D-6337-5AB6-47FE67DDA2BF}"/>
              </a:ext>
            </a:extLst>
          </p:cNvPr>
          <p:cNvSpPr>
            <a:spLocks noGrp="1" noChangeArrowheads="1"/>
          </p:cNvSpPr>
          <p:nvPr>
            <p:ph type="sldNum"/>
          </p:nvPr>
        </p:nvSpPr>
        <p:spPr>
          <a:ln/>
        </p:spPr>
        <p:txBody>
          <a:bodyPr/>
          <a:lstStyle/>
          <a:p>
            <a:fld id="{25C85900-61C9-4F92-B601-7380C252DB8F}" type="slidenum">
              <a:rPr lang="ja-JP" altLang="en-GB"/>
              <a:pPr/>
              <a:t>3</a:t>
            </a:fld>
            <a:endParaRPr lang="en-GB" altLang="ja-JP"/>
          </a:p>
        </p:txBody>
      </p:sp>
      <p:sp>
        <p:nvSpPr>
          <p:cNvPr id="16385" name="Text Box 1">
            <a:extLst>
              <a:ext uri="{FF2B5EF4-FFF2-40B4-BE49-F238E27FC236}">
                <a16:creationId xmlns:a16="http://schemas.microsoft.com/office/drawing/2014/main" xmlns="" id="{5678A55B-CB71-C87B-FFD8-60D9A8B4CABC}"/>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6386" name="Text Box 2">
            <a:extLst>
              <a:ext uri="{FF2B5EF4-FFF2-40B4-BE49-F238E27FC236}">
                <a16:creationId xmlns:a16="http://schemas.microsoft.com/office/drawing/2014/main" xmlns="" id="{E5D472D6-0873-4266-D54D-48C942F3C163}"/>
              </a:ext>
            </a:extLst>
          </p:cNvPr>
          <p:cNvSpPr txBox="1">
            <a:spLocks noGrp="1" noChangeArrowheads="1"/>
          </p:cNvSpPr>
          <p:nvPr>
            <p:ph type="body"/>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1588" indent="0" eaLnBrk="1">
              <a:lnSpc>
                <a:spcPct val="107000"/>
              </a:lnSpc>
              <a:spcBef>
                <a:spcPct val="0"/>
              </a:spcBef>
              <a:buSzPct val="45000"/>
              <a:buFont typeface="Wingdings" panose="05000000000000000000" pitchFamily="2" charset="2"/>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en-GB" altLang="ja-JP" sz="2200"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F3E40E88-5CBA-17AD-440E-7CA9C0D7E97F}"/>
              </a:ext>
            </a:extLst>
          </p:cNvPr>
          <p:cNvSpPr>
            <a:spLocks noGrp="1" noChangeArrowheads="1"/>
          </p:cNvSpPr>
          <p:nvPr>
            <p:ph type="sldNum"/>
          </p:nvPr>
        </p:nvSpPr>
        <p:spPr>
          <a:ln/>
        </p:spPr>
        <p:txBody>
          <a:bodyPr/>
          <a:lstStyle/>
          <a:p>
            <a:fld id="{27BB0917-58CC-4749-8BE5-DA43992A5410}" type="slidenum">
              <a:rPr lang="ja-JP" altLang="en-GB"/>
              <a:pPr/>
              <a:t>4</a:t>
            </a:fld>
            <a:endParaRPr lang="en-GB" altLang="ja-JP"/>
          </a:p>
        </p:txBody>
      </p:sp>
      <p:sp>
        <p:nvSpPr>
          <p:cNvPr id="17409" name="Text Box 1">
            <a:extLst>
              <a:ext uri="{FF2B5EF4-FFF2-40B4-BE49-F238E27FC236}">
                <a16:creationId xmlns:a16="http://schemas.microsoft.com/office/drawing/2014/main" xmlns="" id="{1846EB97-90A2-0AF4-CFF0-D1765F9BEE23}"/>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10" name="Text Box 2">
            <a:extLst>
              <a:ext uri="{FF2B5EF4-FFF2-40B4-BE49-F238E27FC236}">
                <a16:creationId xmlns:a16="http://schemas.microsoft.com/office/drawing/2014/main" xmlns="" id="{C8120F2F-2F68-5E7E-FF37-A0542BA4F3F8}"/>
              </a:ext>
            </a:extLst>
          </p:cNvPr>
          <p:cNvSpPr txBox="1">
            <a:spLocks noGrp="1" noChangeArrowheads="1"/>
          </p:cNvSpPr>
          <p:nvPr>
            <p:ph type="body"/>
          </p:nvPr>
        </p:nvSpPr>
        <p:spPr bwMode="auto">
          <a:xfrm>
            <a:off x="755650" y="5078413"/>
            <a:ext cx="6048375" cy="49704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1588" indent="0" eaLnBrk="1">
              <a:lnSpc>
                <a:spcPct val="107000"/>
              </a:lnSpc>
              <a:spcBef>
                <a:spcPct val="0"/>
              </a:spcBef>
              <a:buSzPct val="45000"/>
              <a:buFont typeface="Wingdings" panose="05000000000000000000" pitchFamily="2" charset="2"/>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en-GB" altLang="ja-JP" sz="2200"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716E4E6E-1C57-5BC6-2C8B-55CF53B7E35E}"/>
              </a:ext>
            </a:extLst>
          </p:cNvPr>
          <p:cNvSpPr>
            <a:spLocks noGrp="1" noChangeArrowheads="1"/>
          </p:cNvSpPr>
          <p:nvPr>
            <p:ph type="sldNum"/>
          </p:nvPr>
        </p:nvSpPr>
        <p:spPr>
          <a:ln/>
        </p:spPr>
        <p:txBody>
          <a:bodyPr/>
          <a:lstStyle/>
          <a:p>
            <a:fld id="{052847B4-E149-47B7-9EE3-43EB5324489B}" type="slidenum">
              <a:rPr lang="ja-JP" altLang="en-GB"/>
              <a:pPr/>
              <a:t>5</a:t>
            </a:fld>
            <a:endParaRPr lang="en-GB" altLang="ja-JP"/>
          </a:p>
        </p:txBody>
      </p:sp>
      <p:sp>
        <p:nvSpPr>
          <p:cNvPr id="18433" name="Text Box 1">
            <a:extLst>
              <a:ext uri="{FF2B5EF4-FFF2-40B4-BE49-F238E27FC236}">
                <a16:creationId xmlns:a16="http://schemas.microsoft.com/office/drawing/2014/main" xmlns="" id="{4CB61324-D3A8-CFC3-1671-93FF0FEC36EA}"/>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8434" name="Text Box 2">
            <a:extLst>
              <a:ext uri="{FF2B5EF4-FFF2-40B4-BE49-F238E27FC236}">
                <a16:creationId xmlns:a16="http://schemas.microsoft.com/office/drawing/2014/main" xmlns="" id="{4088DD2D-57D4-4942-3E58-B74B49B750C7}"/>
              </a:ext>
            </a:extLst>
          </p:cNvPr>
          <p:cNvSpPr txBox="1">
            <a:spLocks noGrp="1" noChangeArrowheads="1"/>
          </p:cNvSpPr>
          <p:nvPr>
            <p:ph type="body"/>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1588" indent="0" eaLnBrk="1">
              <a:lnSpc>
                <a:spcPct val="107000"/>
              </a:lnSpc>
              <a:spcBef>
                <a:spcPct val="0"/>
              </a:spcBef>
              <a:buSzPct val="45000"/>
              <a:buFont typeface="Wingdings" panose="05000000000000000000" pitchFamily="2" charset="2"/>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en-GB" altLang="ja-JP" sz="2200"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49AD73B0-72C0-FC5F-3129-B4A2A26CB909}"/>
              </a:ext>
            </a:extLst>
          </p:cNvPr>
          <p:cNvSpPr>
            <a:spLocks noGrp="1" noChangeArrowheads="1"/>
          </p:cNvSpPr>
          <p:nvPr>
            <p:ph type="sldNum"/>
          </p:nvPr>
        </p:nvSpPr>
        <p:spPr>
          <a:ln/>
        </p:spPr>
        <p:txBody>
          <a:bodyPr/>
          <a:lstStyle/>
          <a:p>
            <a:fld id="{1E729C1D-22DE-4395-8B2C-998E387D4F15}" type="slidenum">
              <a:rPr lang="ja-JP" altLang="en-GB"/>
              <a:pPr/>
              <a:t>6</a:t>
            </a:fld>
            <a:endParaRPr lang="en-GB" altLang="ja-JP"/>
          </a:p>
        </p:txBody>
      </p:sp>
      <p:sp>
        <p:nvSpPr>
          <p:cNvPr id="19457" name="Text Box 1">
            <a:extLst>
              <a:ext uri="{FF2B5EF4-FFF2-40B4-BE49-F238E27FC236}">
                <a16:creationId xmlns:a16="http://schemas.microsoft.com/office/drawing/2014/main" xmlns="" id="{D9F8CE74-E24F-F98B-C717-512672FFB508}"/>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9458" name="Text Box 2">
            <a:extLst>
              <a:ext uri="{FF2B5EF4-FFF2-40B4-BE49-F238E27FC236}">
                <a16:creationId xmlns:a16="http://schemas.microsoft.com/office/drawing/2014/main" xmlns="" id="{AD90D86B-120C-5AE4-D550-077B057DAD55}"/>
              </a:ext>
            </a:extLst>
          </p:cNvPr>
          <p:cNvSpPr txBox="1">
            <a:spLocks noGrp="1" noChangeArrowheads="1"/>
          </p:cNvSpPr>
          <p:nvPr>
            <p:ph type="body"/>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1588" indent="0" eaLnBrk="1">
              <a:lnSpc>
                <a:spcPct val="107000"/>
              </a:lnSpc>
              <a:spcBef>
                <a:spcPct val="0"/>
              </a:spcBef>
              <a:buSzPct val="45000"/>
              <a:buFont typeface="Wingdings" panose="05000000000000000000" pitchFamily="2" charset="2"/>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en-GB" altLang="ja-JP" sz="2200"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53446A2B-C47F-7FD7-EE8E-B3A54C0AE337}"/>
              </a:ext>
            </a:extLst>
          </p:cNvPr>
          <p:cNvSpPr>
            <a:spLocks noGrp="1" noChangeArrowheads="1"/>
          </p:cNvSpPr>
          <p:nvPr>
            <p:ph type="sldNum"/>
          </p:nvPr>
        </p:nvSpPr>
        <p:spPr>
          <a:ln/>
        </p:spPr>
        <p:txBody>
          <a:bodyPr/>
          <a:lstStyle/>
          <a:p>
            <a:fld id="{2B34E022-0D43-4BCC-97F7-044B017923A4}" type="slidenum">
              <a:rPr lang="ja-JP" altLang="en-GB"/>
              <a:pPr/>
              <a:t>7</a:t>
            </a:fld>
            <a:endParaRPr lang="en-GB" altLang="ja-JP"/>
          </a:p>
        </p:txBody>
      </p:sp>
      <p:sp>
        <p:nvSpPr>
          <p:cNvPr id="20481" name="Text Box 1">
            <a:extLst>
              <a:ext uri="{FF2B5EF4-FFF2-40B4-BE49-F238E27FC236}">
                <a16:creationId xmlns:a16="http://schemas.microsoft.com/office/drawing/2014/main" xmlns="" id="{08314FDC-2A02-21BA-D5E6-C809BC30E2F9}"/>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0482" name="Rectangle 2">
            <a:extLst>
              <a:ext uri="{FF2B5EF4-FFF2-40B4-BE49-F238E27FC236}">
                <a16:creationId xmlns:a16="http://schemas.microsoft.com/office/drawing/2014/main" xmlns="" id="{1D3A917A-D7FC-F147-6974-BB03D4EA705C}"/>
              </a:ext>
            </a:extLst>
          </p:cNvPr>
          <p:cNvSpPr txBox="1">
            <a:spLocks noGrp="1" noChangeArrowheads="1"/>
          </p:cNvSpPr>
          <p:nvPr>
            <p:ph type="body"/>
          </p:nvPr>
        </p:nvSpPr>
        <p:spPr bwMode="auto">
          <a:xfrm>
            <a:off x="755650" y="5078413"/>
            <a:ext cx="6046788" cy="48101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ja-JP" altLang="en-US" dirty="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D08BF200-1C89-20EE-2862-CE28C5032AE1}"/>
              </a:ext>
            </a:extLst>
          </p:cNvPr>
          <p:cNvSpPr>
            <a:spLocks noGrp="1" noChangeArrowheads="1"/>
          </p:cNvSpPr>
          <p:nvPr>
            <p:ph type="sldNum"/>
          </p:nvPr>
        </p:nvSpPr>
        <p:spPr>
          <a:ln/>
        </p:spPr>
        <p:txBody>
          <a:bodyPr/>
          <a:lstStyle/>
          <a:p>
            <a:fld id="{958DA55B-6E20-4B69-83CE-5B45031DC0D7}" type="slidenum">
              <a:rPr lang="ja-JP" altLang="en-GB"/>
              <a:pPr/>
              <a:t>8</a:t>
            </a:fld>
            <a:endParaRPr lang="en-GB" altLang="ja-JP"/>
          </a:p>
        </p:txBody>
      </p:sp>
      <p:sp>
        <p:nvSpPr>
          <p:cNvPr id="23553" name="Text Box 1">
            <a:extLst>
              <a:ext uri="{FF2B5EF4-FFF2-40B4-BE49-F238E27FC236}">
                <a16:creationId xmlns:a16="http://schemas.microsoft.com/office/drawing/2014/main" xmlns="" id="{02797200-71EE-5BF1-32B0-D6D47E2CCDC6}"/>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554" name="Text Box 2">
            <a:extLst>
              <a:ext uri="{FF2B5EF4-FFF2-40B4-BE49-F238E27FC236}">
                <a16:creationId xmlns:a16="http://schemas.microsoft.com/office/drawing/2014/main" xmlns="" id="{18D1C2E3-F66E-FD09-4AA2-281D0A2D879F}"/>
              </a:ext>
            </a:extLst>
          </p:cNvPr>
          <p:cNvSpPr txBox="1">
            <a:spLocks noGrp="1" noChangeArrowheads="1"/>
          </p:cNvSpPr>
          <p:nvPr>
            <p:ph type="body"/>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430213" indent="-428625" eaLnBrk="1">
              <a:lnSpc>
                <a:spcPct val="107000"/>
              </a:lnSpc>
              <a:spcBef>
                <a:spcPct val="0"/>
              </a:spcBef>
              <a:buFont typeface="Arial" panose="020B0604020202020204" pitchFamily="34" charset="0"/>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ja-JP" altLang="en-GB" sz="1600"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ECDD774D-996B-5D87-4494-D1E806361E52}"/>
              </a:ext>
            </a:extLst>
          </p:cNvPr>
          <p:cNvSpPr>
            <a:spLocks noGrp="1" noChangeArrowheads="1"/>
          </p:cNvSpPr>
          <p:nvPr>
            <p:ph type="sldNum"/>
          </p:nvPr>
        </p:nvSpPr>
        <p:spPr>
          <a:ln/>
        </p:spPr>
        <p:txBody>
          <a:bodyPr/>
          <a:lstStyle/>
          <a:p>
            <a:fld id="{4C202F41-12D8-44C9-B84D-A1ED6349905E}" type="slidenum">
              <a:rPr lang="ja-JP" altLang="en-GB"/>
              <a:pPr/>
              <a:t>9</a:t>
            </a:fld>
            <a:endParaRPr lang="en-GB" altLang="ja-JP"/>
          </a:p>
        </p:txBody>
      </p:sp>
      <p:sp>
        <p:nvSpPr>
          <p:cNvPr id="21505" name="Text Box 1">
            <a:extLst>
              <a:ext uri="{FF2B5EF4-FFF2-40B4-BE49-F238E27FC236}">
                <a16:creationId xmlns:a16="http://schemas.microsoft.com/office/drawing/2014/main" xmlns="" id="{B2EA2D36-AC4A-8850-D31F-0C7FA0802964}"/>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 name="Rectangle 2">
            <a:extLst>
              <a:ext uri="{FF2B5EF4-FFF2-40B4-BE49-F238E27FC236}">
                <a16:creationId xmlns:a16="http://schemas.microsoft.com/office/drawing/2014/main" xmlns="" id="{DF46AC4C-CEEB-3D2A-E90A-E2004DAA8C7F}"/>
              </a:ext>
            </a:extLst>
          </p:cNvPr>
          <p:cNvSpPr txBox="1">
            <a:spLocks noGrp="1" noChangeArrowheads="1"/>
          </p:cNvSpPr>
          <p:nvPr>
            <p:ph type="body"/>
          </p:nvPr>
        </p:nvSpPr>
        <p:spPr bwMode="auto">
          <a:xfrm>
            <a:off x="755650" y="5078413"/>
            <a:ext cx="6046788" cy="48101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ja-JP" altLang="en-US" dirty="0">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2896E923-2C04-B748-2EC4-C3F97DA0AE86}"/>
              </a:ext>
            </a:extLst>
          </p:cNvPr>
          <p:cNvSpPr>
            <a:spLocks noGrp="1" noChangeArrowheads="1"/>
          </p:cNvSpPr>
          <p:nvPr>
            <p:ph type="sldNum"/>
          </p:nvPr>
        </p:nvSpPr>
        <p:spPr>
          <a:ln/>
        </p:spPr>
        <p:txBody>
          <a:bodyPr/>
          <a:lstStyle/>
          <a:p>
            <a:fld id="{4FCEBEA0-8457-4D01-BD58-6349093FD09C}" type="slidenum">
              <a:rPr lang="ja-JP" altLang="en-GB"/>
              <a:pPr/>
              <a:t>10</a:t>
            </a:fld>
            <a:endParaRPr lang="en-GB" altLang="ja-JP"/>
          </a:p>
        </p:txBody>
      </p:sp>
      <p:sp>
        <p:nvSpPr>
          <p:cNvPr id="22529" name="Text Box 1">
            <a:extLst>
              <a:ext uri="{FF2B5EF4-FFF2-40B4-BE49-F238E27FC236}">
                <a16:creationId xmlns:a16="http://schemas.microsoft.com/office/drawing/2014/main" xmlns="" id="{16B6DE01-854B-CF53-7DBD-B09D554EB6D3}"/>
              </a:ext>
            </a:extLst>
          </p:cNvPr>
          <p:cNvSpPr txBox="1">
            <a:spLocks noChangeArrowheads="1"/>
          </p:cNvSpPr>
          <p:nvPr/>
        </p:nvSpPr>
        <p:spPr bwMode="auto">
          <a:xfrm>
            <a:off x="1106488" y="812800"/>
            <a:ext cx="5345112" cy="4008438"/>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2530" name="Text Box 2">
            <a:extLst>
              <a:ext uri="{FF2B5EF4-FFF2-40B4-BE49-F238E27FC236}">
                <a16:creationId xmlns:a16="http://schemas.microsoft.com/office/drawing/2014/main" xmlns="" id="{C372FEAE-D12D-5CF8-144E-AB6D5AB41DB9}"/>
              </a:ext>
            </a:extLst>
          </p:cNvPr>
          <p:cNvSpPr txBox="1">
            <a:spLocks noGrp="1" noChangeArrowheads="1"/>
          </p:cNvSpPr>
          <p:nvPr>
            <p:ph type="body"/>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430213" indent="-428625" eaLnBrk="1">
              <a:lnSpc>
                <a:spcPct val="107000"/>
              </a:lnSpc>
              <a:spcBef>
                <a:spcPct val="0"/>
              </a:spcBef>
              <a:buFont typeface="Arial" panose="020B0604020202020204" pitchFamily="34" charset="0"/>
              <a:buNone/>
              <a:tabLst>
                <a:tab pos="430213" algn="l"/>
                <a:tab pos="877888" algn="l"/>
                <a:tab pos="1327150" algn="l"/>
                <a:tab pos="1776413" algn="l"/>
                <a:tab pos="2225675" algn="l"/>
                <a:tab pos="2674938" algn="l"/>
                <a:tab pos="3124200" algn="l"/>
                <a:tab pos="3573463" algn="l"/>
                <a:tab pos="4022725" algn="l"/>
                <a:tab pos="4471988" algn="l"/>
                <a:tab pos="4921250" algn="l"/>
                <a:tab pos="5370513" algn="l"/>
                <a:tab pos="5819775" algn="l"/>
                <a:tab pos="6269038" algn="l"/>
                <a:tab pos="6718300" algn="l"/>
                <a:tab pos="7167563" algn="l"/>
                <a:tab pos="7616825" algn="l"/>
                <a:tab pos="8066088" algn="l"/>
                <a:tab pos="8515350" algn="l"/>
                <a:tab pos="8964613" algn="l"/>
                <a:tab pos="9413875" algn="l"/>
              </a:tabLst>
            </a:pPr>
            <a:endParaRPr lang="en-GB" altLang="ja-JP" sz="1600" dirty="0">
              <a:latin typeface="Arial" panose="020B060402020202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5AB5-3959-33AD-E765-1CF10A03D6FE}"/>
              </a:ext>
            </a:extLst>
          </p:cNvPr>
          <p:cNvSpPr>
            <a:spLocks noGrp="1"/>
          </p:cNvSpPr>
          <p:nvPr>
            <p:ph type="ctrTitle"/>
          </p:nvPr>
        </p:nvSpPr>
        <p:spPr>
          <a:xfrm>
            <a:off x="1260475" y="1236663"/>
            <a:ext cx="7559675" cy="2632075"/>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9DEB0F7F-79F2-D2AA-10E4-95548DEBDB63}"/>
              </a:ext>
            </a:extLst>
          </p:cNvPr>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EE44E4FB-5164-93CD-F2C0-E880F89550F1}"/>
              </a:ext>
            </a:extLst>
          </p:cNvPr>
          <p:cNvSpPr>
            <a:spLocks noGrp="1"/>
          </p:cNvSpPr>
          <p:nvPr>
            <p:ph type="dt" idx="10"/>
          </p:nvPr>
        </p:nvSpPr>
        <p:spPr/>
        <p:txBody>
          <a:bodyPr/>
          <a:lstStyle>
            <a:lvl1pPr>
              <a:defRPr/>
            </a:lvl1pPr>
          </a:lstStyle>
          <a:p>
            <a:endParaRPr lang="en-GB" altLang="ja-JP"/>
          </a:p>
        </p:txBody>
      </p:sp>
      <p:sp>
        <p:nvSpPr>
          <p:cNvPr id="5" name="Footer Placeholder 4">
            <a:extLst>
              <a:ext uri="{FF2B5EF4-FFF2-40B4-BE49-F238E27FC236}">
                <a16:creationId xmlns:a16="http://schemas.microsoft.com/office/drawing/2014/main" xmlns="" id="{DCC4D20E-9FDD-5417-65BB-717D55FB29EC}"/>
              </a:ext>
            </a:extLst>
          </p:cNvPr>
          <p:cNvSpPr>
            <a:spLocks noGrp="1"/>
          </p:cNvSpPr>
          <p:nvPr>
            <p:ph type="ftr" idx="11"/>
          </p:nvPr>
        </p:nvSpPr>
        <p:spPr/>
        <p:txBody>
          <a:bodyPr/>
          <a:lstStyle>
            <a:lvl1pPr>
              <a:defRPr/>
            </a:lvl1pPr>
          </a:lstStyle>
          <a:p>
            <a:endParaRPr lang="en-GB" altLang="ja-JP"/>
          </a:p>
        </p:txBody>
      </p:sp>
      <p:sp>
        <p:nvSpPr>
          <p:cNvPr id="6" name="Slide Number Placeholder 5">
            <a:extLst>
              <a:ext uri="{FF2B5EF4-FFF2-40B4-BE49-F238E27FC236}">
                <a16:creationId xmlns:a16="http://schemas.microsoft.com/office/drawing/2014/main" xmlns="" id="{28AF7E96-7A76-7F29-AA03-3F65C02F8C9F}"/>
              </a:ext>
            </a:extLst>
          </p:cNvPr>
          <p:cNvSpPr>
            <a:spLocks noGrp="1"/>
          </p:cNvSpPr>
          <p:nvPr>
            <p:ph type="sldNum" idx="12"/>
          </p:nvPr>
        </p:nvSpPr>
        <p:spPr/>
        <p:txBody>
          <a:bodyPr/>
          <a:lstStyle>
            <a:lvl1pPr>
              <a:defRPr/>
            </a:lvl1pPr>
          </a:lstStyle>
          <a:p>
            <a:fld id="{72768973-2825-46BE-A243-3FD55C66CFE4}" type="slidenum">
              <a:rPr lang="ja-JP" altLang="en-GB"/>
              <a:pPr/>
              <a:t>‹#›</a:t>
            </a:fld>
            <a:endParaRPr lang="en-GB" altLang="ja-JP"/>
          </a:p>
        </p:txBody>
      </p:sp>
    </p:spTree>
    <p:extLst>
      <p:ext uri="{BB962C8B-B14F-4D97-AF65-F5344CB8AC3E}">
        <p14:creationId xmlns:p14="http://schemas.microsoft.com/office/powerpoint/2010/main" val="1965640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285C81-10D3-68AC-F689-AEF947C4111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A4CEB8E9-91E1-8675-3156-F0D6FEA432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2378661-2F4B-0147-BB2D-329C9B592AD9}"/>
              </a:ext>
            </a:extLst>
          </p:cNvPr>
          <p:cNvSpPr>
            <a:spLocks noGrp="1"/>
          </p:cNvSpPr>
          <p:nvPr>
            <p:ph type="dt" idx="10"/>
          </p:nvPr>
        </p:nvSpPr>
        <p:spPr/>
        <p:txBody>
          <a:bodyPr/>
          <a:lstStyle>
            <a:lvl1pPr>
              <a:defRPr/>
            </a:lvl1pPr>
          </a:lstStyle>
          <a:p>
            <a:endParaRPr lang="en-GB" altLang="ja-JP"/>
          </a:p>
        </p:txBody>
      </p:sp>
      <p:sp>
        <p:nvSpPr>
          <p:cNvPr id="5" name="Footer Placeholder 4">
            <a:extLst>
              <a:ext uri="{FF2B5EF4-FFF2-40B4-BE49-F238E27FC236}">
                <a16:creationId xmlns:a16="http://schemas.microsoft.com/office/drawing/2014/main" xmlns="" id="{C7022BDB-F885-C723-F587-789DBE21C691}"/>
              </a:ext>
            </a:extLst>
          </p:cNvPr>
          <p:cNvSpPr>
            <a:spLocks noGrp="1"/>
          </p:cNvSpPr>
          <p:nvPr>
            <p:ph type="ftr" idx="11"/>
          </p:nvPr>
        </p:nvSpPr>
        <p:spPr/>
        <p:txBody>
          <a:bodyPr/>
          <a:lstStyle>
            <a:lvl1pPr>
              <a:defRPr/>
            </a:lvl1pPr>
          </a:lstStyle>
          <a:p>
            <a:endParaRPr lang="en-GB" altLang="ja-JP"/>
          </a:p>
        </p:txBody>
      </p:sp>
      <p:sp>
        <p:nvSpPr>
          <p:cNvPr id="6" name="Slide Number Placeholder 5">
            <a:extLst>
              <a:ext uri="{FF2B5EF4-FFF2-40B4-BE49-F238E27FC236}">
                <a16:creationId xmlns:a16="http://schemas.microsoft.com/office/drawing/2014/main" xmlns="" id="{A051F94B-C529-10BF-0D8D-987B0083FDE5}"/>
              </a:ext>
            </a:extLst>
          </p:cNvPr>
          <p:cNvSpPr>
            <a:spLocks noGrp="1"/>
          </p:cNvSpPr>
          <p:nvPr>
            <p:ph type="sldNum" idx="12"/>
          </p:nvPr>
        </p:nvSpPr>
        <p:spPr/>
        <p:txBody>
          <a:bodyPr/>
          <a:lstStyle>
            <a:lvl1pPr>
              <a:defRPr/>
            </a:lvl1pPr>
          </a:lstStyle>
          <a:p>
            <a:fld id="{6C778065-7359-489B-9038-97954F57993D}" type="slidenum">
              <a:rPr lang="ja-JP" altLang="en-GB"/>
              <a:pPr/>
              <a:t>‹#›</a:t>
            </a:fld>
            <a:endParaRPr lang="en-GB" altLang="ja-JP"/>
          </a:p>
        </p:txBody>
      </p:sp>
    </p:spTree>
    <p:extLst>
      <p:ext uri="{BB962C8B-B14F-4D97-AF65-F5344CB8AC3E}">
        <p14:creationId xmlns:p14="http://schemas.microsoft.com/office/powerpoint/2010/main" val="198997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1C7A0C-E942-1DAA-BB13-9043C574B070}"/>
              </a:ext>
            </a:extLst>
          </p:cNvPr>
          <p:cNvSpPr>
            <a:spLocks noGrp="1"/>
          </p:cNvSpPr>
          <p:nvPr>
            <p:ph type="title"/>
          </p:nvPr>
        </p:nvSpPr>
        <p:spPr>
          <a:xfrm>
            <a:off x="687388" y="1884363"/>
            <a:ext cx="8694737" cy="31448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B24AF475-A7D4-42B9-994A-4D68EE251F20}"/>
              </a:ext>
            </a:extLst>
          </p:cNvPr>
          <p:cNvSpPr>
            <a:spLocks noGrp="1"/>
          </p:cNvSpPr>
          <p:nvPr>
            <p:ph type="body" idx="1"/>
          </p:nvPr>
        </p:nvSpPr>
        <p:spPr>
          <a:xfrm>
            <a:off x="687388" y="5059363"/>
            <a:ext cx="8694737" cy="16525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xmlns="" id="{81E28CDB-E02B-804E-C53C-8502B1D14466}"/>
              </a:ext>
            </a:extLst>
          </p:cNvPr>
          <p:cNvSpPr>
            <a:spLocks noGrp="1"/>
          </p:cNvSpPr>
          <p:nvPr>
            <p:ph type="dt" idx="10"/>
          </p:nvPr>
        </p:nvSpPr>
        <p:spPr/>
        <p:txBody>
          <a:bodyPr/>
          <a:lstStyle>
            <a:lvl1pPr>
              <a:defRPr/>
            </a:lvl1pPr>
          </a:lstStyle>
          <a:p>
            <a:endParaRPr lang="en-GB" altLang="ja-JP"/>
          </a:p>
        </p:txBody>
      </p:sp>
      <p:sp>
        <p:nvSpPr>
          <p:cNvPr id="5" name="Footer Placeholder 4">
            <a:extLst>
              <a:ext uri="{FF2B5EF4-FFF2-40B4-BE49-F238E27FC236}">
                <a16:creationId xmlns:a16="http://schemas.microsoft.com/office/drawing/2014/main" xmlns="" id="{3E265679-3318-2A2E-12BA-BEF0925B25EB}"/>
              </a:ext>
            </a:extLst>
          </p:cNvPr>
          <p:cNvSpPr>
            <a:spLocks noGrp="1"/>
          </p:cNvSpPr>
          <p:nvPr>
            <p:ph type="ftr" idx="11"/>
          </p:nvPr>
        </p:nvSpPr>
        <p:spPr/>
        <p:txBody>
          <a:bodyPr/>
          <a:lstStyle>
            <a:lvl1pPr>
              <a:defRPr/>
            </a:lvl1pPr>
          </a:lstStyle>
          <a:p>
            <a:endParaRPr lang="en-GB" altLang="ja-JP"/>
          </a:p>
        </p:txBody>
      </p:sp>
      <p:sp>
        <p:nvSpPr>
          <p:cNvPr id="6" name="Slide Number Placeholder 5">
            <a:extLst>
              <a:ext uri="{FF2B5EF4-FFF2-40B4-BE49-F238E27FC236}">
                <a16:creationId xmlns:a16="http://schemas.microsoft.com/office/drawing/2014/main" xmlns="" id="{8A8F037A-2463-DB91-4C8C-5CB16C111F4A}"/>
              </a:ext>
            </a:extLst>
          </p:cNvPr>
          <p:cNvSpPr>
            <a:spLocks noGrp="1"/>
          </p:cNvSpPr>
          <p:nvPr>
            <p:ph type="sldNum" idx="12"/>
          </p:nvPr>
        </p:nvSpPr>
        <p:spPr/>
        <p:txBody>
          <a:bodyPr/>
          <a:lstStyle>
            <a:lvl1pPr>
              <a:defRPr/>
            </a:lvl1pPr>
          </a:lstStyle>
          <a:p>
            <a:fld id="{C29A1CF1-68F4-4AA3-9085-78EA1B60E52A}" type="slidenum">
              <a:rPr lang="ja-JP" altLang="en-GB"/>
              <a:pPr/>
              <a:t>‹#›</a:t>
            </a:fld>
            <a:endParaRPr lang="en-GB" altLang="ja-JP"/>
          </a:p>
        </p:txBody>
      </p:sp>
    </p:spTree>
    <p:extLst>
      <p:ext uri="{BB962C8B-B14F-4D97-AF65-F5344CB8AC3E}">
        <p14:creationId xmlns:p14="http://schemas.microsoft.com/office/powerpoint/2010/main" val="2911092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2EC516-13E2-7AEF-F305-8CE1C459B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ED4FBA0-6463-B0A7-6EF5-D29D1C953359}"/>
              </a:ext>
            </a:extLst>
          </p:cNvPr>
          <p:cNvSpPr>
            <a:spLocks noGrp="1"/>
          </p:cNvSpPr>
          <p:nvPr>
            <p:ph sz="half" idx="1"/>
          </p:nvPr>
        </p:nvSpPr>
        <p:spPr>
          <a:xfrm>
            <a:off x="503238" y="2057400"/>
            <a:ext cx="4457700" cy="49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82359C-A995-08CB-524B-E8CC95DEFAE1}"/>
              </a:ext>
            </a:extLst>
          </p:cNvPr>
          <p:cNvSpPr>
            <a:spLocks noGrp="1"/>
          </p:cNvSpPr>
          <p:nvPr>
            <p:ph sz="half" idx="2"/>
          </p:nvPr>
        </p:nvSpPr>
        <p:spPr>
          <a:xfrm>
            <a:off x="5113338" y="2057400"/>
            <a:ext cx="4457700" cy="49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33649FB5-8C33-FA8F-6418-26B6AC1FFAD3}"/>
              </a:ext>
            </a:extLst>
          </p:cNvPr>
          <p:cNvSpPr>
            <a:spLocks noGrp="1"/>
          </p:cNvSpPr>
          <p:nvPr>
            <p:ph type="dt" idx="10"/>
          </p:nvPr>
        </p:nvSpPr>
        <p:spPr/>
        <p:txBody>
          <a:bodyPr/>
          <a:lstStyle>
            <a:lvl1pPr>
              <a:defRPr/>
            </a:lvl1pPr>
          </a:lstStyle>
          <a:p>
            <a:endParaRPr lang="en-GB" altLang="ja-JP"/>
          </a:p>
        </p:txBody>
      </p:sp>
      <p:sp>
        <p:nvSpPr>
          <p:cNvPr id="6" name="Footer Placeholder 5">
            <a:extLst>
              <a:ext uri="{FF2B5EF4-FFF2-40B4-BE49-F238E27FC236}">
                <a16:creationId xmlns:a16="http://schemas.microsoft.com/office/drawing/2014/main" xmlns="" id="{206F1A85-657F-E714-4D87-7A9CE67507F8}"/>
              </a:ext>
            </a:extLst>
          </p:cNvPr>
          <p:cNvSpPr>
            <a:spLocks noGrp="1"/>
          </p:cNvSpPr>
          <p:nvPr>
            <p:ph type="ftr" idx="11"/>
          </p:nvPr>
        </p:nvSpPr>
        <p:spPr/>
        <p:txBody>
          <a:bodyPr/>
          <a:lstStyle>
            <a:lvl1pPr>
              <a:defRPr/>
            </a:lvl1pPr>
          </a:lstStyle>
          <a:p>
            <a:endParaRPr lang="en-GB" altLang="ja-JP"/>
          </a:p>
        </p:txBody>
      </p:sp>
      <p:sp>
        <p:nvSpPr>
          <p:cNvPr id="7" name="Slide Number Placeholder 6">
            <a:extLst>
              <a:ext uri="{FF2B5EF4-FFF2-40B4-BE49-F238E27FC236}">
                <a16:creationId xmlns:a16="http://schemas.microsoft.com/office/drawing/2014/main" xmlns="" id="{998F20F5-BE7F-210C-0F66-38BBF5D203A6}"/>
              </a:ext>
            </a:extLst>
          </p:cNvPr>
          <p:cNvSpPr>
            <a:spLocks noGrp="1"/>
          </p:cNvSpPr>
          <p:nvPr>
            <p:ph type="sldNum" idx="12"/>
          </p:nvPr>
        </p:nvSpPr>
        <p:spPr/>
        <p:txBody>
          <a:bodyPr/>
          <a:lstStyle>
            <a:lvl1pPr>
              <a:defRPr/>
            </a:lvl1pPr>
          </a:lstStyle>
          <a:p>
            <a:fld id="{20F03A68-F08D-432D-86E5-7D1981A1212A}" type="slidenum">
              <a:rPr lang="ja-JP" altLang="en-GB"/>
              <a:pPr/>
              <a:t>‹#›</a:t>
            </a:fld>
            <a:endParaRPr lang="en-GB" altLang="ja-JP"/>
          </a:p>
        </p:txBody>
      </p:sp>
    </p:spTree>
    <p:extLst>
      <p:ext uri="{BB962C8B-B14F-4D97-AF65-F5344CB8AC3E}">
        <p14:creationId xmlns:p14="http://schemas.microsoft.com/office/powerpoint/2010/main" val="2960165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760607-9B4F-FB9F-9B14-DE262DE4C17E}"/>
              </a:ext>
            </a:extLst>
          </p:cNvPr>
          <p:cNvSpPr>
            <a:spLocks noGrp="1"/>
          </p:cNvSpPr>
          <p:nvPr>
            <p:ph type="title"/>
          </p:nvPr>
        </p:nvSpPr>
        <p:spPr>
          <a:xfrm>
            <a:off x="693738" y="403225"/>
            <a:ext cx="8694737" cy="1460500"/>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1EFC0DCD-CF7F-A84A-D0BF-03294E5EE6F5}"/>
              </a:ext>
            </a:extLst>
          </p:cNvPr>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A8C34D-8E14-E706-50DE-336D33320ABF}"/>
              </a:ext>
            </a:extLst>
          </p:cNvPr>
          <p:cNvSpPr>
            <a:spLocks noGrp="1"/>
          </p:cNvSpPr>
          <p:nvPr>
            <p:ph sz="half" idx="2"/>
          </p:nvPr>
        </p:nvSpPr>
        <p:spPr>
          <a:xfrm>
            <a:off x="693738" y="2760663"/>
            <a:ext cx="4265612" cy="40624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DED46CF-0238-69E9-AB3A-D3891907889F}"/>
              </a:ext>
            </a:extLst>
          </p:cNvPr>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5F68A26-5338-7404-3EBE-42FDC0456A8C}"/>
              </a:ext>
            </a:extLst>
          </p:cNvPr>
          <p:cNvSpPr>
            <a:spLocks noGrp="1"/>
          </p:cNvSpPr>
          <p:nvPr>
            <p:ph sz="quarter" idx="4"/>
          </p:nvPr>
        </p:nvSpPr>
        <p:spPr>
          <a:xfrm>
            <a:off x="5103813" y="2760663"/>
            <a:ext cx="4284662" cy="40624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19FCEF7-EB21-E8C8-9697-B30E58F9E5EF}"/>
              </a:ext>
            </a:extLst>
          </p:cNvPr>
          <p:cNvSpPr>
            <a:spLocks noGrp="1"/>
          </p:cNvSpPr>
          <p:nvPr>
            <p:ph type="dt" idx="10"/>
          </p:nvPr>
        </p:nvSpPr>
        <p:spPr/>
        <p:txBody>
          <a:bodyPr/>
          <a:lstStyle>
            <a:lvl1pPr>
              <a:defRPr/>
            </a:lvl1pPr>
          </a:lstStyle>
          <a:p>
            <a:endParaRPr lang="en-GB" altLang="ja-JP"/>
          </a:p>
        </p:txBody>
      </p:sp>
      <p:sp>
        <p:nvSpPr>
          <p:cNvPr id="8" name="Footer Placeholder 7">
            <a:extLst>
              <a:ext uri="{FF2B5EF4-FFF2-40B4-BE49-F238E27FC236}">
                <a16:creationId xmlns:a16="http://schemas.microsoft.com/office/drawing/2014/main" xmlns="" id="{07A28BD3-4276-9443-B462-FFEA736FC7D2}"/>
              </a:ext>
            </a:extLst>
          </p:cNvPr>
          <p:cNvSpPr>
            <a:spLocks noGrp="1"/>
          </p:cNvSpPr>
          <p:nvPr>
            <p:ph type="ftr" idx="11"/>
          </p:nvPr>
        </p:nvSpPr>
        <p:spPr/>
        <p:txBody>
          <a:bodyPr/>
          <a:lstStyle>
            <a:lvl1pPr>
              <a:defRPr/>
            </a:lvl1pPr>
          </a:lstStyle>
          <a:p>
            <a:endParaRPr lang="en-GB" altLang="ja-JP"/>
          </a:p>
        </p:txBody>
      </p:sp>
      <p:sp>
        <p:nvSpPr>
          <p:cNvPr id="9" name="Slide Number Placeholder 8">
            <a:extLst>
              <a:ext uri="{FF2B5EF4-FFF2-40B4-BE49-F238E27FC236}">
                <a16:creationId xmlns:a16="http://schemas.microsoft.com/office/drawing/2014/main" xmlns="" id="{66740DB1-E925-72EB-D025-36958B006112}"/>
              </a:ext>
            </a:extLst>
          </p:cNvPr>
          <p:cNvSpPr>
            <a:spLocks noGrp="1"/>
          </p:cNvSpPr>
          <p:nvPr>
            <p:ph type="sldNum" idx="12"/>
          </p:nvPr>
        </p:nvSpPr>
        <p:spPr/>
        <p:txBody>
          <a:bodyPr/>
          <a:lstStyle>
            <a:lvl1pPr>
              <a:defRPr/>
            </a:lvl1pPr>
          </a:lstStyle>
          <a:p>
            <a:fld id="{7AF38D12-A3E2-4B89-80BF-CAC8B0B476B6}" type="slidenum">
              <a:rPr lang="ja-JP" altLang="en-GB"/>
              <a:pPr/>
              <a:t>‹#›</a:t>
            </a:fld>
            <a:endParaRPr lang="en-GB" altLang="ja-JP"/>
          </a:p>
        </p:txBody>
      </p:sp>
    </p:spTree>
    <p:extLst>
      <p:ext uri="{BB962C8B-B14F-4D97-AF65-F5344CB8AC3E}">
        <p14:creationId xmlns:p14="http://schemas.microsoft.com/office/powerpoint/2010/main" val="3858194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E758E8-9083-DD5C-8406-151E39D7AE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56614F37-A103-0A8A-3319-2D018623F138}"/>
              </a:ext>
            </a:extLst>
          </p:cNvPr>
          <p:cNvSpPr>
            <a:spLocks noGrp="1"/>
          </p:cNvSpPr>
          <p:nvPr>
            <p:ph type="dt" idx="10"/>
          </p:nvPr>
        </p:nvSpPr>
        <p:spPr/>
        <p:txBody>
          <a:bodyPr/>
          <a:lstStyle>
            <a:lvl1pPr>
              <a:defRPr/>
            </a:lvl1pPr>
          </a:lstStyle>
          <a:p>
            <a:endParaRPr lang="en-GB" altLang="ja-JP"/>
          </a:p>
        </p:txBody>
      </p:sp>
      <p:sp>
        <p:nvSpPr>
          <p:cNvPr id="4" name="Footer Placeholder 3">
            <a:extLst>
              <a:ext uri="{FF2B5EF4-FFF2-40B4-BE49-F238E27FC236}">
                <a16:creationId xmlns:a16="http://schemas.microsoft.com/office/drawing/2014/main" xmlns="" id="{34B89187-7867-9564-0356-B2A2FA5E76A7}"/>
              </a:ext>
            </a:extLst>
          </p:cNvPr>
          <p:cNvSpPr>
            <a:spLocks noGrp="1"/>
          </p:cNvSpPr>
          <p:nvPr>
            <p:ph type="ftr" idx="11"/>
          </p:nvPr>
        </p:nvSpPr>
        <p:spPr/>
        <p:txBody>
          <a:bodyPr/>
          <a:lstStyle>
            <a:lvl1pPr>
              <a:defRPr/>
            </a:lvl1pPr>
          </a:lstStyle>
          <a:p>
            <a:endParaRPr lang="en-GB" altLang="ja-JP"/>
          </a:p>
        </p:txBody>
      </p:sp>
      <p:sp>
        <p:nvSpPr>
          <p:cNvPr id="5" name="Slide Number Placeholder 4">
            <a:extLst>
              <a:ext uri="{FF2B5EF4-FFF2-40B4-BE49-F238E27FC236}">
                <a16:creationId xmlns:a16="http://schemas.microsoft.com/office/drawing/2014/main" xmlns="" id="{70435802-8893-CFE7-DBDC-FE4127B17712}"/>
              </a:ext>
            </a:extLst>
          </p:cNvPr>
          <p:cNvSpPr>
            <a:spLocks noGrp="1"/>
          </p:cNvSpPr>
          <p:nvPr>
            <p:ph type="sldNum" idx="12"/>
          </p:nvPr>
        </p:nvSpPr>
        <p:spPr/>
        <p:txBody>
          <a:bodyPr/>
          <a:lstStyle>
            <a:lvl1pPr>
              <a:defRPr/>
            </a:lvl1pPr>
          </a:lstStyle>
          <a:p>
            <a:fld id="{6CD6943E-0F64-46D8-9B3E-7182E8AFC648}" type="slidenum">
              <a:rPr lang="ja-JP" altLang="en-GB"/>
              <a:pPr/>
              <a:t>‹#›</a:t>
            </a:fld>
            <a:endParaRPr lang="en-GB" altLang="ja-JP"/>
          </a:p>
        </p:txBody>
      </p:sp>
    </p:spTree>
    <p:extLst>
      <p:ext uri="{BB962C8B-B14F-4D97-AF65-F5344CB8AC3E}">
        <p14:creationId xmlns:p14="http://schemas.microsoft.com/office/powerpoint/2010/main" val="3603155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F5A298C-1ECE-0A4B-333E-2CA6A769C219}"/>
              </a:ext>
            </a:extLst>
          </p:cNvPr>
          <p:cNvSpPr>
            <a:spLocks noGrp="1"/>
          </p:cNvSpPr>
          <p:nvPr>
            <p:ph type="dt" idx="10"/>
          </p:nvPr>
        </p:nvSpPr>
        <p:spPr/>
        <p:txBody>
          <a:bodyPr/>
          <a:lstStyle>
            <a:lvl1pPr>
              <a:defRPr/>
            </a:lvl1pPr>
          </a:lstStyle>
          <a:p>
            <a:endParaRPr lang="en-GB" altLang="ja-JP"/>
          </a:p>
        </p:txBody>
      </p:sp>
      <p:sp>
        <p:nvSpPr>
          <p:cNvPr id="3" name="Footer Placeholder 2">
            <a:extLst>
              <a:ext uri="{FF2B5EF4-FFF2-40B4-BE49-F238E27FC236}">
                <a16:creationId xmlns:a16="http://schemas.microsoft.com/office/drawing/2014/main" xmlns="" id="{E569AADE-EF43-F019-ECA9-26690528890B}"/>
              </a:ext>
            </a:extLst>
          </p:cNvPr>
          <p:cNvSpPr>
            <a:spLocks noGrp="1"/>
          </p:cNvSpPr>
          <p:nvPr>
            <p:ph type="ftr" idx="11"/>
          </p:nvPr>
        </p:nvSpPr>
        <p:spPr/>
        <p:txBody>
          <a:bodyPr/>
          <a:lstStyle>
            <a:lvl1pPr>
              <a:defRPr/>
            </a:lvl1pPr>
          </a:lstStyle>
          <a:p>
            <a:endParaRPr lang="en-GB" altLang="ja-JP"/>
          </a:p>
        </p:txBody>
      </p:sp>
      <p:sp>
        <p:nvSpPr>
          <p:cNvPr id="4" name="Slide Number Placeholder 3">
            <a:extLst>
              <a:ext uri="{FF2B5EF4-FFF2-40B4-BE49-F238E27FC236}">
                <a16:creationId xmlns:a16="http://schemas.microsoft.com/office/drawing/2014/main" xmlns="" id="{5D70D793-9CDB-DE14-E36D-677E78CC6524}"/>
              </a:ext>
            </a:extLst>
          </p:cNvPr>
          <p:cNvSpPr>
            <a:spLocks noGrp="1"/>
          </p:cNvSpPr>
          <p:nvPr>
            <p:ph type="sldNum" idx="12"/>
          </p:nvPr>
        </p:nvSpPr>
        <p:spPr/>
        <p:txBody>
          <a:bodyPr/>
          <a:lstStyle>
            <a:lvl1pPr>
              <a:defRPr/>
            </a:lvl1pPr>
          </a:lstStyle>
          <a:p>
            <a:fld id="{259062F0-E60D-4F44-9625-71C6A7AA1F7E}" type="slidenum">
              <a:rPr lang="ja-JP" altLang="en-GB"/>
              <a:pPr/>
              <a:t>‹#›</a:t>
            </a:fld>
            <a:endParaRPr lang="en-GB" altLang="ja-JP"/>
          </a:p>
        </p:txBody>
      </p:sp>
    </p:spTree>
    <p:extLst>
      <p:ext uri="{BB962C8B-B14F-4D97-AF65-F5344CB8AC3E}">
        <p14:creationId xmlns:p14="http://schemas.microsoft.com/office/powerpoint/2010/main" val="448415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2AADEB-67BE-7378-C9C9-D4421BB9415B}"/>
              </a:ext>
            </a:extLst>
          </p:cNvPr>
          <p:cNvSpPr>
            <a:spLocks noGrp="1"/>
          </p:cNvSpPr>
          <p:nvPr>
            <p:ph type="title"/>
          </p:nvPr>
        </p:nvSpPr>
        <p:spPr>
          <a:xfrm>
            <a:off x="693738" y="503238"/>
            <a:ext cx="3251200" cy="17653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72866BCA-7DB2-F35F-9A28-1FFCB32C3016}"/>
              </a:ext>
            </a:extLst>
          </p:cNvPr>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309DA06B-C80C-CA7E-6F29-B06520AB694F}"/>
              </a:ext>
            </a:extLst>
          </p:cNvPr>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FF975B4-9D29-8D4B-2175-E68497AF7AD6}"/>
              </a:ext>
            </a:extLst>
          </p:cNvPr>
          <p:cNvSpPr>
            <a:spLocks noGrp="1"/>
          </p:cNvSpPr>
          <p:nvPr>
            <p:ph type="dt" idx="10"/>
          </p:nvPr>
        </p:nvSpPr>
        <p:spPr/>
        <p:txBody>
          <a:bodyPr/>
          <a:lstStyle>
            <a:lvl1pPr>
              <a:defRPr/>
            </a:lvl1pPr>
          </a:lstStyle>
          <a:p>
            <a:endParaRPr lang="en-GB" altLang="ja-JP"/>
          </a:p>
        </p:txBody>
      </p:sp>
      <p:sp>
        <p:nvSpPr>
          <p:cNvPr id="6" name="Footer Placeholder 5">
            <a:extLst>
              <a:ext uri="{FF2B5EF4-FFF2-40B4-BE49-F238E27FC236}">
                <a16:creationId xmlns:a16="http://schemas.microsoft.com/office/drawing/2014/main" xmlns="" id="{25D74243-EF67-61F2-E7C1-27BF889B80ED}"/>
              </a:ext>
            </a:extLst>
          </p:cNvPr>
          <p:cNvSpPr>
            <a:spLocks noGrp="1"/>
          </p:cNvSpPr>
          <p:nvPr>
            <p:ph type="ftr" idx="11"/>
          </p:nvPr>
        </p:nvSpPr>
        <p:spPr/>
        <p:txBody>
          <a:bodyPr/>
          <a:lstStyle>
            <a:lvl1pPr>
              <a:defRPr/>
            </a:lvl1pPr>
          </a:lstStyle>
          <a:p>
            <a:endParaRPr lang="en-GB" altLang="ja-JP"/>
          </a:p>
        </p:txBody>
      </p:sp>
      <p:sp>
        <p:nvSpPr>
          <p:cNvPr id="7" name="Slide Number Placeholder 6">
            <a:extLst>
              <a:ext uri="{FF2B5EF4-FFF2-40B4-BE49-F238E27FC236}">
                <a16:creationId xmlns:a16="http://schemas.microsoft.com/office/drawing/2014/main" xmlns="" id="{2DD9D776-E1C6-8F14-A521-1A5C3299C2F0}"/>
              </a:ext>
            </a:extLst>
          </p:cNvPr>
          <p:cNvSpPr>
            <a:spLocks noGrp="1"/>
          </p:cNvSpPr>
          <p:nvPr>
            <p:ph type="sldNum" idx="12"/>
          </p:nvPr>
        </p:nvSpPr>
        <p:spPr/>
        <p:txBody>
          <a:bodyPr/>
          <a:lstStyle>
            <a:lvl1pPr>
              <a:defRPr/>
            </a:lvl1pPr>
          </a:lstStyle>
          <a:p>
            <a:fld id="{0A1C592B-011F-4E51-A1EF-477E367A7BDD}" type="slidenum">
              <a:rPr lang="ja-JP" altLang="en-GB"/>
              <a:pPr/>
              <a:t>‹#›</a:t>
            </a:fld>
            <a:endParaRPr lang="en-GB" altLang="ja-JP"/>
          </a:p>
        </p:txBody>
      </p:sp>
    </p:spTree>
    <p:extLst>
      <p:ext uri="{BB962C8B-B14F-4D97-AF65-F5344CB8AC3E}">
        <p14:creationId xmlns:p14="http://schemas.microsoft.com/office/powerpoint/2010/main" val="479504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B27A4A-7A6C-56C2-9AE7-47D5B9D817BA}"/>
              </a:ext>
            </a:extLst>
          </p:cNvPr>
          <p:cNvSpPr>
            <a:spLocks noGrp="1"/>
          </p:cNvSpPr>
          <p:nvPr>
            <p:ph type="title"/>
          </p:nvPr>
        </p:nvSpPr>
        <p:spPr>
          <a:xfrm>
            <a:off x="693738" y="503238"/>
            <a:ext cx="3251200" cy="17653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1D4B0DF8-E531-91FD-B19F-5A94D373C973}"/>
              </a:ext>
            </a:extLst>
          </p:cNvPr>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22257898-E4DF-C46F-3B76-E79126F9C825}"/>
              </a:ext>
            </a:extLst>
          </p:cNvPr>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395095D-FC0F-30EA-452C-CEBB33B49972}"/>
              </a:ext>
            </a:extLst>
          </p:cNvPr>
          <p:cNvSpPr>
            <a:spLocks noGrp="1"/>
          </p:cNvSpPr>
          <p:nvPr>
            <p:ph type="dt" idx="10"/>
          </p:nvPr>
        </p:nvSpPr>
        <p:spPr/>
        <p:txBody>
          <a:bodyPr/>
          <a:lstStyle>
            <a:lvl1pPr>
              <a:defRPr/>
            </a:lvl1pPr>
          </a:lstStyle>
          <a:p>
            <a:endParaRPr lang="en-GB" altLang="ja-JP"/>
          </a:p>
        </p:txBody>
      </p:sp>
      <p:sp>
        <p:nvSpPr>
          <p:cNvPr id="6" name="Footer Placeholder 5">
            <a:extLst>
              <a:ext uri="{FF2B5EF4-FFF2-40B4-BE49-F238E27FC236}">
                <a16:creationId xmlns:a16="http://schemas.microsoft.com/office/drawing/2014/main" xmlns="" id="{8B9107CB-F852-08F1-CD6A-DF79FFD8FC78}"/>
              </a:ext>
            </a:extLst>
          </p:cNvPr>
          <p:cNvSpPr>
            <a:spLocks noGrp="1"/>
          </p:cNvSpPr>
          <p:nvPr>
            <p:ph type="ftr" idx="11"/>
          </p:nvPr>
        </p:nvSpPr>
        <p:spPr/>
        <p:txBody>
          <a:bodyPr/>
          <a:lstStyle>
            <a:lvl1pPr>
              <a:defRPr/>
            </a:lvl1pPr>
          </a:lstStyle>
          <a:p>
            <a:endParaRPr lang="en-GB" altLang="ja-JP"/>
          </a:p>
        </p:txBody>
      </p:sp>
      <p:sp>
        <p:nvSpPr>
          <p:cNvPr id="7" name="Slide Number Placeholder 6">
            <a:extLst>
              <a:ext uri="{FF2B5EF4-FFF2-40B4-BE49-F238E27FC236}">
                <a16:creationId xmlns:a16="http://schemas.microsoft.com/office/drawing/2014/main" xmlns="" id="{7194BDA7-31AF-5692-7CD9-6BB56600CA61}"/>
              </a:ext>
            </a:extLst>
          </p:cNvPr>
          <p:cNvSpPr>
            <a:spLocks noGrp="1"/>
          </p:cNvSpPr>
          <p:nvPr>
            <p:ph type="sldNum" idx="12"/>
          </p:nvPr>
        </p:nvSpPr>
        <p:spPr/>
        <p:txBody>
          <a:bodyPr/>
          <a:lstStyle>
            <a:lvl1pPr>
              <a:defRPr/>
            </a:lvl1pPr>
          </a:lstStyle>
          <a:p>
            <a:fld id="{989ABC53-E0C7-4791-8540-DE140A1A74F1}" type="slidenum">
              <a:rPr lang="ja-JP" altLang="en-GB"/>
              <a:pPr/>
              <a:t>‹#›</a:t>
            </a:fld>
            <a:endParaRPr lang="en-GB" altLang="ja-JP"/>
          </a:p>
        </p:txBody>
      </p:sp>
    </p:spTree>
    <p:extLst>
      <p:ext uri="{BB962C8B-B14F-4D97-AF65-F5344CB8AC3E}">
        <p14:creationId xmlns:p14="http://schemas.microsoft.com/office/powerpoint/2010/main" val="1038057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A036B7-7A56-46A9-C7BE-24F89A03F0B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93379E0B-E6E9-1D09-E208-42AE67F633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50086A-60AF-E78B-B5FC-B42B1B3BAEED}"/>
              </a:ext>
            </a:extLst>
          </p:cNvPr>
          <p:cNvSpPr>
            <a:spLocks noGrp="1"/>
          </p:cNvSpPr>
          <p:nvPr>
            <p:ph type="dt" idx="10"/>
          </p:nvPr>
        </p:nvSpPr>
        <p:spPr/>
        <p:txBody>
          <a:bodyPr/>
          <a:lstStyle>
            <a:lvl1pPr>
              <a:defRPr/>
            </a:lvl1pPr>
          </a:lstStyle>
          <a:p>
            <a:endParaRPr lang="en-GB" altLang="ja-JP"/>
          </a:p>
        </p:txBody>
      </p:sp>
      <p:sp>
        <p:nvSpPr>
          <p:cNvPr id="5" name="Footer Placeholder 4">
            <a:extLst>
              <a:ext uri="{FF2B5EF4-FFF2-40B4-BE49-F238E27FC236}">
                <a16:creationId xmlns:a16="http://schemas.microsoft.com/office/drawing/2014/main" xmlns="" id="{79526A6C-0011-08E4-5FF0-D5D7D92DDABC}"/>
              </a:ext>
            </a:extLst>
          </p:cNvPr>
          <p:cNvSpPr>
            <a:spLocks noGrp="1"/>
          </p:cNvSpPr>
          <p:nvPr>
            <p:ph type="ftr" idx="11"/>
          </p:nvPr>
        </p:nvSpPr>
        <p:spPr/>
        <p:txBody>
          <a:bodyPr/>
          <a:lstStyle>
            <a:lvl1pPr>
              <a:defRPr/>
            </a:lvl1pPr>
          </a:lstStyle>
          <a:p>
            <a:endParaRPr lang="en-GB" altLang="ja-JP"/>
          </a:p>
        </p:txBody>
      </p:sp>
      <p:sp>
        <p:nvSpPr>
          <p:cNvPr id="6" name="Slide Number Placeholder 5">
            <a:extLst>
              <a:ext uri="{FF2B5EF4-FFF2-40B4-BE49-F238E27FC236}">
                <a16:creationId xmlns:a16="http://schemas.microsoft.com/office/drawing/2014/main" xmlns="" id="{F04A59CE-BBD8-17E2-89F3-953EC895220B}"/>
              </a:ext>
            </a:extLst>
          </p:cNvPr>
          <p:cNvSpPr>
            <a:spLocks noGrp="1"/>
          </p:cNvSpPr>
          <p:nvPr>
            <p:ph type="sldNum" idx="12"/>
          </p:nvPr>
        </p:nvSpPr>
        <p:spPr/>
        <p:txBody>
          <a:bodyPr/>
          <a:lstStyle>
            <a:lvl1pPr>
              <a:defRPr/>
            </a:lvl1pPr>
          </a:lstStyle>
          <a:p>
            <a:fld id="{5B388730-8A6A-41D2-A002-26B37546B367}" type="slidenum">
              <a:rPr lang="ja-JP" altLang="en-GB"/>
              <a:pPr/>
              <a:t>‹#›</a:t>
            </a:fld>
            <a:endParaRPr lang="en-GB" altLang="ja-JP"/>
          </a:p>
        </p:txBody>
      </p:sp>
    </p:spTree>
    <p:extLst>
      <p:ext uri="{BB962C8B-B14F-4D97-AF65-F5344CB8AC3E}">
        <p14:creationId xmlns:p14="http://schemas.microsoft.com/office/powerpoint/2010/main" val="2778849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47C571B-705E-FECE-100D-265214E7ECDA}"/>
              </a:ext>
            </a:extLst>
          </p:cNvPr>
          <p:cNvSpPr>
            <a:spLocks noGrp="1"/>
          </p:cNvSpPr>
          <p:nvPr>
            <p:ph type="title" orient="vert"/>
          </p:nvPr>
        </p:nvSpPr>
        <p:spPr>
          <a:xfrm>
            <a:off x="7304088" y="301625"/>
            <a:ext cx="2266950" cy="67421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B494DE21-6B03-EFAB-D8AC-37035CD0A191}"/>
              </a:ext>
            </a:extLst>
          </p:cNvPr>
          <p:cNvSpPr>
            <a:spLocks noGrp="1"/>
          </p:cNvSpPr>
          <p:nvPr>
            <p:ph type="body" orient="vert" idx="1"/>
          </p:nvPr>
        </p:nvSpPr>
        <p:spPr>
          <a:xfrm>
            <a:off x="503238" y="301625"/>
            <a:ext cx="6648450" cy="67421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AD37814-A2FB-6321-0170-3E0D20D4264F}"/>
              </a:ext>
            </a:extLst>
          </p:cNvPr>
          <p:cNvSpPr>
            <a:spLocks noGrp="1"/>
          </p:cNvSpPr>
          <p:nvPr>
            <p:ph type="dt" idx="10"/>
          </p:nvPr>
        </p:nvSpPr>
        <p:spPr/>
        <p:txBody>
          <a:bodyPr/>
          <a:lstStyle>
            <a:lvl1pPr>
              <a:defRPr/>
            </a:lvl1pPr>
          </a:lstStyle>
          <a:p>
            <a:endParaRPr lang="en-GB" altLang="ja-JP"/>
          </a:p>
        </p:txBody>
      </p:sp>
      <p:sp>
        <p:nvSpPr>
          <p:cNvPr id="5" name="Footer Placeholder 4">
            <a:extLst>
              <a:ext uri="{FF2B5EF4-FFF2-40B4-BE49-F238E27FC236}">
                <a16:creationId xmlns:a16="http://schemas.microsoft.com/office/drawing/2014/main" xmlns="" id="{A64F0C4D-4BCF-BCFA-9CB8-0BFA848D9CD9}"/>
              </a:ext>
            </a:extLst>
          </p:cNvPr>
          <p:cNvSpPr>
            <a:spLocks noGrp="1"/>
          </p:cNvSpPr>
          <p:nvPr>
            <p:ph type="ftr" idx="11"/>
          </p:nvPr>
        </p:nvSpPr>
        <p:spPr/>
        <p:txBody>
          <a:bodyPr/>
          <a:lstStyle>
            <a:lvl1pPr>
              <a:defRPr/>
            </a:lvl1pPr>
          </a:lstStyle>
          <a:p>
            <a:endParaRPr lang="en-GB" altLang="ja-JP"/>
          </a:p>
        </p:txBody>
      </p:sp>
      <p:sp>
        <p:nvSpPr>
          <p:cNvPr id="6" name="Slide Number Placeholder 5">
            <a:extLst>
              <a:ext uri="{FF2B5EF4-FFF2-40B4-BE49-F238E27FC236}">
                <a16:creationId xmlns:a16="http://schemas.microsoft.com/office/drawing/2014/main" xmlns="" id="{514DE8F6-8017-CBEB-89AE-D4EEF5D57F96}"/>
              </a:ext>
            </a:extLst>
          </p:cNvPr>
          <p:cNvSpPr>
            <a:spLocks noGrp="1"/>
          </p:cNvSpPr>
          <p:nvPr>
            <p:ph type="sldNum" idx="12"/>
          </p:nvPr>
        </p:nvSpPr>
        <p:spPr/>
        <p:txBody>
          <a:bodyPr/>
          <a:lstStyle>
            <a:lvl1pPr>
              <a:defRPr/>
            </a:lvl1pPr>
          </a:lstStyle>
          <a:p>
            <a:fld id="{1B930ACF-E9C5-4A26-B738-091B31DC7819}" type="slidenum">
              <a:rPr lang="ja-JP" altLang="en-GB"/>
              <a:pPr/>
              <a:t>‹#›</a:t>
            </a:fld>
            <a:endParaRPr lang="en-GB" altLang="ja-JP"/>
          </a:p>
        </p:txBody>
      </p:sp>
    </p:spTree>
    <p:extLst>
      <p:ext uri="{BB962C8B-B14F-4D97-AF65-F5344CB8AC3E}">
        <p14:creationId xmlns:p14="http://schemas.microsoft.com/office/powerpoint/2010/main" val="2510002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Rectangle 1">
            <a:extLst>
              <a:ext uri="{FF2B5EF4-FFF2-40B4-BE49-F238E27FC236}">
                <a16:creationId xmlns:a16="http://schemas.microsoft.com/office/drawing/2014/main" xmlns="" id="{89AB0362-817C-371B-A64D-BC3BD36A1AD3}"/>
              </a:ext>
            </a:extLst>
          </p:cNvPr>
          <p:cNvSpPr>
            <a:spLocks noGrp="1" noChangeArrowheads="1"/>
          </p:cNvSpPr>
          <p:nvPr>
            <p:ph type="title"/>
          </p:nvPr>
        </p:nvSpPr>
        <p:spPr bwMode="auto">
          <a:xfrm>
            <a:off x="503238" y="301625"/>
            <a:ext cx="9067800" cy="1258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ja-JP"/>
              <a:t>Click to edit the title text format</a:t>
            </a:r>
          </a:p>
        </p:txBody>
      </p:sp>
      <p:sp>
        <p:nvSpPr>
          <p:cNvPr id="1026" name="Rectangle 2">
            <a:extLst>
              <a:ext uri="{FF2B5EF4-FFF2-40B4-BE49-F238E27FC236}">
                <a16:creationId xmlns:a16="http://schemas.microsoft.com/office/drawing/2014/main" xmlns="" id="{013D14F9-16BA-393F-8915-641F6354BD1E}"/>
              </a:ext>
            </a:extLst>
          </p:cNvPr>
          <p:cNvSpPr>
            <a:spLocks noGrp="1" noChangeArrowheads="1"/>
          </p:cNvSpPr>
          <p:nvPr>
            <p:ph type="body" idx="1"/>
          </p:nvPr>
        </p:nvSpPr>
        <p:spPr bwMode="auto">
          <a:xfrm>
            <a:off x="503238" y="2057400"/>
            <a:ext cx="9067800" cy="4986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4120" rIns="0" bIns="0" numCol="1" anchor="t" anchorCtr="0" compatLnSpc="1">
            <a:prstTxWarp prst="textNoShape">
              <a:avLst/>
            </a:prstTxWarp>
          </a:bodyPr>
          <a:lstStyle/>
          <a:p>
            <a:pPr lvl="0"/>
            <a:r>
              <a:rPr lang="en-GB" altLang="ja-JP"/>
              <a:t>Click to edit the outline text format</a:t>
            </a:r>
          </a:p>
          <a:p>
            <a:pPr lvl="1"/>
            <a:r>
              <a:rPr lang="en-GB" altLang="ja-JP"/>
              <a:t>Second Outline Level</a:t>
            </a:r>
          </a:p>
          <a:p>
            <a:pPr lvl="2"/>
            <a:r>
              <a:rPr lang="en-GB" altLang="ja-JP"/>
              <a:t>Third Outline Level</a:t>
            </a:r>
          </a:p>
          <a:p>
            <a:pPr lvl="3"/>
            <a:r>
              <a:rPr lang="en-GB" altLang="ja-JP"/>
              <a:t>Fourth Outline Level</a:t>
            </a:r>
          </a:p>
          <a:p>
            <a:pPr lvl="4"/>
            <a:r>
              <a:rPr lang="en-GB" altLang="ja-JP"/>
              <a:t>Fifth Outline Level</a:t>
            </a:r>
          </a:p>
          <a:p>
            <a:pPr lvl="4"/>
            <a:r>
              <a:rPr lang="en-GB" altLang="ja-JP"/>
              <a:t>Sixth Outline Level</a:t>
            </a:r>
          </a:p>
          <a:p>
            <a:pPr lvl="4"/>
            <a:r>
              <a:rPr lang="en-GB" altLang="ja-JP"/>
              <a:t>Seventh Outline Level</a:t>
            </a:r>
          </a:p>
          <a:p>
            <a:pPr lvl="4"/>
            <a:r>
              <a:rPr lang="en-GB" altLang="ja-JP"/>
              <a:t>Eighth Outline Level</a:t>
            </a:r>
          </a:p>
          <a:p>
            <a:pPr lvl="4"/>
            <a:r>
              <a:rPr lang="en-GB" altLang="ja-JP"/>
              <a:t>Ninth Outline Level</a:t>
            </a:r>
          </a:p>
        </p:txBody>
      </p:sp>
      <p:sp>
        <p:nvSpPr>
          <p:cNvPr id="1027" name="Rectangle 3">
            <a:extLst>
              <a:ext uri="{FF2B5EF4-FFF2-40B4-BE49-F238E27FC236}">
                <a16:creationId xmlns:a16="http://schemas.microsoft.com/office/drawing/2014/main" xmlns="" id="{9611F88E-B591-3CBB-1448-E6D764319447}"/>
              </a:ext>
            </a:extLst>
          </p:cNvPr>
          <p:cNvSpPr>
            <a:spLocks noGrp="1" noChangeArrowheads="1"/>
          </p:cNvSpPr>
          <p:nvPr>
            <p:ph type="dt"/>
          </p:nvPr>
        </p:nvSpPr>
        <p:spPr bwMode="auto">
          <a:xfrm>
            <a:off x="503238" y="6994525"/>
            <a:ext cx="234473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mn-lt"/>
                <a:ea typeface="ＭＳ Ｐゴシック" panose="020B0600070205080204" pitchFamily="34" charset="-128"/>
              </a:defRPr>
            </a:lvl1pPr>
          </a:lstStyle>
          <a:p>
            <a:endParaRPr lang="en-GB" altLang="ja-JP"/>
          </a:p>
        </p:txBody>
      </p:sp>
      <p:sp>
        <p:nvSpPr>
          <p:cNvPr id="1028" name="Rectangle 4">
            <a:extLst>
              <a:ext uri="{FF2B5EF4-FFF2-40B4-BE49-F238E27FC236}">
                <a16:creationId xmlns:a16="http://schemas.microsoft.com/office/drawing/2014/main" xmlns="" id="{E35E7837-B299-C86D-13AC-6A14EB5707FE}"/>
              </a:ext>
            </a:extLst>
          </p:cNvPr>
          <p:cNvSpPr>
            <a:spLocks noGrp="1" noChangeArrowheads="1"/>
          </p:cNvSpPr>
          <p:nvPr>
            <p:ph type="ftr"/>
          </p:nvPr>
        </p:nvSpPr>
        <p:spPr bwMode="auto">
          <a:xfrm>
            <a:off x="3448050" y="6994525"/>
            <a:ext cx="3192463"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mn-lt"/>
                <a:ea typeface="ＭＳ Ｐゴシック" panose="020B0600070205080204" pitchFamily="34" charset="-128"/>
              </a:defRPr>
            </a:lvl1pPr>
          </a:lstStyle>
          <a:p>
            <a:endParaRPr lang="en-GB" altLang="ja-JP"/>
          </a:p>
        </p:txBody>
      </p:sp>
      <p:sp>
        <p:nvSpPr>
          <p:cNvPr id="1029" name="Rectangle 5">
            <a:extLst>
              <a:ext uri="{FF2B5EF4-FFF2-40B4-BE49-F238E27FC236}">
                <a16:creationId xmlns:a16="http://schemas.microsoft.com/office/drawing/2014/main" xmlns="" id="{142F4038-AD7B-FB26-DE0A-B2D9C20F1101}"/>
              </a:ext>
            </a:extLst>
          </p:cNvPr>
          <p:cNvSpPr>
            <a:spLocks noGrp="1" noChangeArrowheads="1"/>
          </p:cNvSpPr>
          <p:nvPr>
            <p:ph type="sldNum"/>
          </p:nvPr>
        </p:nvSpPr>
        <p:spPr bwMode="auto">
          <a:xfrm>
            <a:off x="7227888" y="6994525"/>
            <a:ext cx="234473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mn-lt"/>
                <a:ea typeface="ＭＳ Ｐゴシック" panose="020B0600070205080204" pitchFamily="34" charset="-128"/>
              </a:defRPr>
            </a:lvl1pPr>
          </a:lstStyle>
          <a:p>
            <a:fld id="{F6630750-8164-4D40-B381-CEEE6A2CBF61}" type="slidenum">
              <a:rPr lang="ja-JP" altLang="en-GB"/>
              <a:pPr/>
              <a:t>‹#›</a:t>
            </a:fld>
            <a:endParaRPr lang="en-GB"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kern="1200">
          <a:solidFill>
            <a:srgbClr val="FFFFFF"/>
          </a:solidFill>
          <a:latin typeface="+mj-lt"/>
          <a:ea typeface="+mj-ea"/>
          <a:cs typeface="+mj-cs"/>
        </a:defRPr>
      </a:lvl1pPr>
      <a:lvl2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2pPr>
      <a:lvl3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3pPr>
      <a:lvl4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4pPr>
      <a:lvl5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5pPr>
      <a:lvl6pPr marL="4572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6pPr>
      <a:lvl7pPr marL="9144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7pPr>
      <a:lvl8pPr marL="13716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8pPr>
      <a:lvl9pPr marL="18288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9pPr>
    </p:titleStyle>
    <p:bodyStyle>
      <a:lvl1pPr marL="341313" indent="-341313" algn="l" defTabSz="457200" rtl="0" fontAlgn="base" hangingPunct="0">
        <a:lnSpc>
          <a:spcPct val="89000"/>
        </a:lnSpc>
        <a:spcBef>
          <a:spcPct val="0"/>
        </a:spcBef>
        <a:spcAft>
          <a:spcPts val="1425"/>
        </a:spcAft>
        <a:buClr>
          <a:srgbClr val="000000"/>
        </a:buClr>
        <a:buSzPct val="100000"/>
        <a:buFont typeface="Times New Roman" panose="02020603050405020304" pitchFamily="18" charset="0"/>
        <a:defRPr sz="3200" kern="1200">
          <a:solidFill>
            <a:srgbClr val="FFFFFF"/>
          </a:solidFill>
          <a:latin typeface="+mn-lt"/>
          <a:ea typeface="+mn-ea"/>
          <a:cs typeface="+mn-cs"/>
        </a:defRPr>
      </a:lvl1pPr>
      <a:lvl2pPr marL="741363" indent="-284163" algn="l" defTabSz="457200" rtl="0" fontAlgn="base" hangingPunct="0">
        <a:lnSpc>
          <a:spcPct val="89000"/>
        </a:lnSpc>
        <a:spcBef>
          <a:spcPct val="0"/>
        </a:spcBef>
        <a:spcAft>
          <a:spcPts val="1138"/>
        </a:spcAft>
        <a:buClr>
          <a:srgbClr val="000000"/>
        </a:buClr>
        <a:buSzPct val="100000"/>
        <a:buFont typeface="Times New Roman" panose="02020603050405020304" pitchFamily="18" charset="0"/>
        <a:defRPr sz="2800" kern="1200">
          <a:solidFill>
            <a:srgbClr val="FFFFFF"/>
          </a:solidFill>
          <a:latin typeface="+mn-lt"/>
          <a:ea typeface="+mn-ea"/>
          <a:cs typeface="+mn-cs"/>
        </a:defRPr>
      </a:lvl2pPr>
      <a:lvl3pPr marL="1143000" indent="-228600" algn="l" defTabSz="457200" rtl="0" fontAlgn="base" hangingPunct="0">
        <a:lnSpc>
          <a:spcPct val="89000"/>
        </a:lnSpc>
        <a:spcBef>
          <a:spcPct val="0"/>
        </a:spcBef>
        <a:spcAft>
          <a:spcPts val="850"/>
        </a:spcAft>
        <a:buClr>
          <a:srgbClr val="000000"/>
        </a:buClr>
        <a:buSzPct val="100000"/>
        <a:buFont typeface="Times New Roman" panose="02020603050405020304" pitchFamily="18" charset="0"/>
        <a:defRPr sz="2400" kern="1200">
          <a:solidFill>
            <a:srgbClr val="FFFFFF"/>
          </a:solidFill>
          <a:latin typeface="+mn-lt"/>
          <a:ea typeface="+mn-ea"/>
          <a:cs typeface="+mn-cs"/>
        </a:defRPr>
      </a:lvl3pPr>
      <a:lvl4pPr marL="1600200" indent="-228600" algn="l" defTabSz="457200" rtl="0" fontAlgn="base" hangingPunct="0">
        <a:lnSpc>
          <a:spcPct val="89000"/>
        </a:lnSpc>
        <a:spcBef>
          <a:spcPct val="0"/>
        </a:spcBef>
        <a:spcAft>
          <a:spcPts val="575"/>
        </a:spcAft>
        <a:buClr>
          <a:srgbClr val="000000"/>
        </a:buClr>
        <a:buSzPct val="100000"/>
        <a:buFont typeface="Times New Roman" panose="02020603050405020304" pitchFamily="18" charset="0"/>
        <a:defRPr sz="2000" kern="1200">
          <a:solidFill>
            <a:srgbClr val="FFFFFF"/>
          </a:solidFill>
          <a:latin typeface="+mn-lt"/>
          <a:ea typeface="+mn-ea"/>
          <a:cs typeface="+mn-cs"/>
        </a:defRPr>
      </a:lvl4pPr>
      <a:lvl5pPr marL="2057400" indent="-228600" algn="l" defTabSz="457200" rtl="0" fontAlgn="base" hangingPunct="0">
        <a:lnSpc>
          <a:spcPct val="89000"/>
        </a:lnSpc>
        <a:spcBef>
          <a:spcPct val="0"/>
        </a:spcBef>
        <a:spcAft>
          <a:spcPts val="288"/>
        </a:spcAft>
        <a:buClr>
          <a:srgbClr val="000000"/>
        </a:buClr>
        <a:buSzPct val="100000"/>
        <a:buFont typeface="Times New Roman" panose="02020603050405020304" pitchFamily="18" charset="0"/>
        <a:defRPr sz="20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a:extLst>
              <a:ext uri="{FF2B5EF4-FFF2-40B4-BE49-F238E27FC236}">
                <a16:creationId xmlns:a16="http://schemas.microsoft.com/office/drawing/2014/main" xmlns="" id="{3620980C-3F82-F33E-EA5F-4DBD2A4D9F6E}"/>
              </a:ext>
            </a:extLst>
          </p:cNvPr>
          <p:cNvSpPr>
            <a:spLocks noGrp="1" noChangeArrowheads="1"/>
          </p:cNvSpPr>
          <p:nvPr>
            <p:ph type="title"/>
          </p:nvPr>
        </p:nvSpPr>
        <p:spPr>
          <a:xfrm>
            <a:off x="503238" y="346075"/>
            <a:ext cx="9070975" cy="1171575"/>
          </a:xfrm>
          <a:ln/>
        </p:spPr>
        <p:txBody>
          <a:bodyPr tIns="27360"/>
          <a:lstStyle/>
          <a:p>
            <a:pPr algn="l">
              <a:lnSpc>
                <a:spcPct val="94000"/>
              </a:lnSpc>
              <a:buClr>
                <a:srgbClr val="FFFFFF"/>
              </a:buClr>
              <a:buSzPct val="45000"/>
              <a:buFont typeface="Wingdings" panose="05000000000000000000"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ja-JP" sz="3600">
                <a:ea typeface="ＭＳ Ｐゴシック" panose="020B0600070205080204" pitchFamily="34" charset="-128"/>
              </a:rPr>
              <a:t>The James Webb Space Telescope</a:t>
            </a:r>
          </a:p>
        </p:txBody>
      </p:sp>
      <p:pic>
        <p:nvPicPr>
          <p:cNvPr id="3074" name="Picture 2">
            <a:extLst>
              <a:ext uri="{FF2B5EF4-FFF2-40B4-BE49-F238E27FC236}">
                <a16:creationId xmlns:a16="http://schemas.microsoft.com/office/drawing/2014/main" xmlns="" id="{15CBA037-0117-613C-DF0A-3ECBF76E57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336" y="1691605"/>
            <a:ext cx="3863032" cy="29562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6" name="Picture 4">
            <a:extLst>
              <a:ext uri="{FF2B5EF4-FFF2-40B4-BE49-F238E27FC236}">
                <a16:creationId xmlns:a16="http://schemas.microsoft.com/office/drawing/2014/main" xmlns="" id="{50BD756C-0E9D-6CA6-A496-F68F30561E4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12120" y="4787949"/>
            <a:ext cx="3128962" cy="2381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2" descr="C:\Users\USER\Desktop\vika\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8344" y="1691605"/>
            <a:ext cx="3960440" cy="2967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xmlns="" id="{053743BC-EE9A-4B8E-E2E3-77752E920084}"/>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smtClean="0">
                <a:ea typeface="ＭＳ Ｐゴシック" panose="020B0600070205080204" pitchFamily="34" charset="-128"/>
              </a:rPr>
              <a:t>ჯეიმს ვების ტელესკოპი</a:t>
            </a:r>
            <a:endParaRPr lang="en-GB" altLang="ja-JP" dirty="0">
              <a:ea typeface="ＭＳ Ｐゴシック" panose="020B0600070205080204" pitchFamily="34" charset="-128"/>
            </a:endParaRPr>
          </a:p>
        </p:txBody>
      </p:sp>
      <p:sp>
        <p:nvSpPr>
          <p:cNvPr id="4098" name="Rectangle 2">
            <a:extLst>
              <a:ext uri="{FF2B5EF4-FFF2-40B4-BE49-F238E27FC236}">
                <a16:creationId xmlns:a16="http://schemas.microsoft.com/office/drawing/2014/main" xmlns="" id="{788A3BA8-62DA-0D12-499D-D2006704EC81}"/>
              </a:ext>
            </a:extLst>
          </p:cNvPr>
          <p:cNvSpPr>
            <a:spLocks noGrp="1" noChangeArrowheads="1"/>
          </p:cNvSpPr>
          <p:nvPr>
            <p:ph type="body" idx="1"/>
          </p:nvPr>
        </p:nvSpPr>
        <p:spPr>
          <a:xfrm>
            <a:off x="503238" y="1619598"/>
            <a:ext cx="9070975" cy="5427316"/>
          </a:xfrm>
          <a:ln>
            <a:solidFill>
              <a:schemeClr val="tx1"/>
            </a:solidFill>
          </a:ln>
        </p:spPr>
        <p:txBody>
          <a:bodyPr numCol="1"/>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ჯეიმს </a:t>
            </a:r>
            <a:r>
              <a:rPr lang="ka-GE" altLang="ja-JP" sz="1600" dirty="0">
                <a:ea typeface="ＭＳ Ｐゴシック" panose="020B0600070205080204" pitchFamily="34" charset="-128"/>
              </a:rPr>
              <a:t>ვების კოსმოსური ტელესკოპი, რომელსაც ასევე უწოდებენ </a:t>
            </a:r>
            <a:r>
              <a:rPr lang="en-GB" altLang="ja-JP" sz="1600" dirty="0">
                <a:ea typeface="ＭＳ Ｐゴシック" panose="020B0600070205080204" pitchFamily="34" charset="-128"/>
              </a:rPr>
              <a:t>Webb </a:t>
            </a:r>
            <a:r>
              <a:rPr lang="ka-GE" altLang="ja-JP" sz="1600" dirty="0">
                <a:ea typeface="ＭＳ Ｐゴシック" panose="020B0600070205080204" pitchFamily="34" charset="-128"/>
              </a:rPr>
              <a:t>ან </a:t>
            </a:r>
            <a:r>
              <a:rPr lang="en-GB" altLang="ja-JP" sz="1600" dirty="0" err="1">
                <a:ea typeface="ＭＳ Ｐゴシック" panose="020B0600070205080204" pitchFamily="34" charset="-128"/>
              </a:rPr>
              <a:t>JWST</a:t>
            </a:r>
            <a:r>
              <a:rPr lang="en-GB" altLang="ja-JP" sz="1600" dirty="0">
                <a:ea typeface="ＭＳ Ｐゴシック" panose="020B0600070205080204" pitchFamily="34" charset="-128"/>
              </a:rPr>
              <a:t>, </a:t>
            </a:r>
            <a:r>
              <a:rPr lang="ka-GE" altLang="ja-JP" sz="1600" dirty="0">
                <a:ea typeface="ＭＳ Ｐゴシック" panose="020B0600070205080204" pitchFamily="34" charset="-128"/>
              </a:rPr>
              <a:t>არის დიდი, სივრცეზე დაფუძნებული ობსერვატორია, რომელიც შეავსებს და გააფართოვებს ჰაბლის კოსმოსური ტელესკოპის აღმოჩენებს. მას ექნება უფრო კარგი ხილვადობა და მნიშვნელოვნად გაუმჯობესებული მგრძნობელობა. უფრო გრძელი ტალღის სიგრძე ვებს საშუალებას აძლევს, გაიხედოს დროში, რათა აღმოაჩინოს ადრეულ სამყაროში ჩამოყალიბებული პირველი გალაქტიკები და გვაჩვენოს როგორ ყალიბდება ვარსკვლავები და პლანეტარული სისტემები. მისი გაშვება 2013 წელს დაიგეგმა. </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ტელესკოპის </a:t>
            </a:r>
            <a:r>
              <a:rPr lang="ka-GE" altLang="ja-JP" sz="1600" dirty="0">
                <a:ea typeface="ＭＳ Ｐゴシック" panose="020B0600070205080204" pitchFamily="34" charset="-128"/>
              </a:rPr>
              <a:t>შექმნაზე მუშაობა 1996 წელს დაიწყო </a:t>
            </a:r>
            <a:r>
              <a:rPr lang="en-GB" altLang="ja-JP" sz="1600" dirty="0">
                <a:ea typeface="ＭＳ Ｐゴシック" panose="020B0600070205080204" pitchFamily="34" charset="-128"/>
              </a:rPr>
              <a:t>NASA-</a:t>
            </a:r>
            <a:r>
              <a:rPr lang="ka-GE" altLang="ja-JP" sz="1600" dirty="0">
                <a:ea typeface="ＭＳ Ｐゴシック" panose="020B0600070205080204" pitchFamily="34" charset="-128"/>
              </a:rPr>
              <a:t>ს, კანადის კოსმოსური სააგენტოსა და ევროპის კოსმოსური სააგენტოს მიერ და დაჯდა დაახლოებით 500 მილიონი აშშ დოლარი. იგი ეკუთვნის ნორთროფ გრუმანს. </a:t>
            </a:r>
            <a:r>
              <a:rPr lang="ka-GE" altLang="ja-JP" sz="1600" dirty="0" smtClean="0">
                <a:ea typeface="ＭＳ Ｐゴシック" panose="020B0600070205080204" pitchFamily="34" charset="-128"/>
              </a:rPr>
              <a:t>ვების </a:t>
            </a:r>
            <a:r>
              <a:rPr lang="ka-GE" altLang="ja-JP" sz="1600" dirty="0">
                <a:ea typeface="ＭＳ Ｐゴシック" panose="020B0600070205080204" pitchFamily="34" charset="-128"/>
              </a:rPr>
              <a:t>გაშვება რამდენჯერმე გადაიდო.</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16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ამ </a:t>
            </a:r>
            <a:r>
              <a:rPr lang="ka-GE" altLang="ja-JP" sz="1600" dirty="0">
                <a:ea typeface="ＭＳ Ｐゴシック" panose="020B0600070205080204" pitchFamily="34" charset="-128"/>
              </a:rPr>
              <a:t>კოსმოსურ ობსერვატორიას დაარქვეს ჯეიმს ე. ვების (ნასას მეორე ადმინისტრატორის) სახელი. ვები ყველაზე მეტად ცნობილია აპოლონის წამყვანით, მთვარის საძიებო პროგრამების სერიით, რომლებმაც პირველად ადამიანები მთვარეზე ჩაიყვანეს. თუმცა, მან ასევე წამოიწყო კოსმოსური მეცნიერების პროგრამა, რომელიც პასუხისმგებელი იყო 75-ზე მეტ გაშვებაზე მისი მოღვაწრობის პერიოდში, მათ შორის ამერიკის პირველი პლანეტათაშორისი გამოკვლევები.</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200"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xmlns="" id="{052B1010-A269-CB70-F05A-EAD91DE429C6}"/>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a:ea typeface="ＭＳ Ｐゴシック" panose="020B0600070205080204" pitchFamily="34" charset="-128"/>
              </a:rPr>
              <a:t>რითია ვები განსაკუთრებული?</a:t>
            </a:r>
            <a:br>
              <a:rPr lang="ka-GE" altLang="ja-JP" dirty="0">
                <a:ea typeface="ＭＳ Ｐゴシック" panose="020B0600070205080204" pitchFamily="34" charset="-128"/>
              </a:rPr>
            </a:br>
            <a:endParaRPr lang="en-GB" altLang="ja-JP" dirty="0">
              <a:ea typeface="ＭＳ Ｐゴシック" panose="020B0600070205080204" pitchFamily="34" charset="-128"/>
            </a:endParaRPr>
          </a:p>
        </p:txBody>
      </p:sp>
      <p:sp>
        <p:nvSpPr>
          <p:cNvPr id="5122" name="Rectangle 2">
            <a:extLst>
              <a:ext uri="{FF2B5EF4-FFF2-40B4-BE49-F238E27FC236}">
                <a16:creationId xmlns:a16="http://schemas.microsoft.com/office/drawing/2014/main" xmlns="" id="{E58BB9D2-5F96-FEED-D39F-059FB8026D1B}"/>
              </a:ext>
            </a:extLst>
          </p:cNvPr>
          <p:cNvSpPr>
            <a:spLocks noGrp="1" noChangeArrowheads="1"/>
          </p:cNvSpPr>
          <p:nvPr>
            <p:ph type="body" idx="1"/>
          </p:nvPr>
        </p:nvSpPr>
        <p:spPr>
          <a:xfrm>
            <a:off x="503238" y="2123652"/>
            <a:ext cx="9070975" cy="4923261"/>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a:t>
            </a:r>
            <a:r>
              <a:rPr lang="en-GB" altLang="ja-JP" sz="1800" dirty="0" smtClean="0">
                <a:ea typeface="ＭＳ Ｐゴシック" panose="020B0600070205080204" pitchFamily="34" charset="-128"/>
              </a:rPr>
              <a:t>Webb </a:t>
            </a:r>
            <a:r>
              <a:rPr lang="ka-GE" altLang="ja-JP" sz="1800" dirty="0">
                <a:ea typeface="ＭＳ Ｐゴシック" panose="020B0600070205080204" pitchFamily="34" charset="-128"/>
              </a:rPr>
              <a:t>შექმნილია სამყაროში წარმოქმნილი უძველესი ვარსკვლავების და გალაქტიკების აღმოჩენისთვის, რომ ღრმად ჩაიხედოს ახლომდებარე მტვრის ღრუბლებში, ვარსკვლავებისა და პლანეტების ფორმირების შესასწავლად. ამისათვის ვებს ექნება ჰაბლის ტელესკოპზე გაცილებით დიდი პირველადი სარკე (2,5-ჯერ დიდი დიამეტრით, დაახლოებით 6-ჯერ დიდი ფართობით), რაც მას სინათლის შეკრების მეტ ძალას აძლევს. მას ასევე ექნება ინფრაწითელი ინსტრუმენტები და მნიშვნელოვნად გაუმჯობესებული მგრძნობელობა ვიდრე ჰაბლს. და ბოლოს, </a:t>
            </a:r>
            <a:r>
              <a:rPr lang="en-GB" altLang="ja-JP" sz="1800" dirty="0">
                <a:ea typeface="ＭＳ Ｐゴシック" panose="020B0600070205080204" pitchFamily="34" charset="-128"/>
              </a:rPr>
              <a:t>Webb </a:t>
            </a:r>
            <a:r>
              <a:rPr lang="ka-GE" altLang="ja-JP" sz="1800" dirty="0">
                <a:ea typeface="ＭＳ Ｐゴシック" panose="020B0600070205080204" pitchFamily="34" charset="-128"/>
              </a:rPr>
              <a:t>იმუშავებს დედამიწიდან ბევრად უფრო შორს, შეინარჩუნებს მის უკიდურესად ცივ სამუშაო ტემპერატურას და დაკვირვების უფრო მაღალ ეფექტურობას, ვიდრე დედამიწის ორბიტაზე მოძრავ ჰაბლს.</a:t>
            </a:r>
            <a:endParaRPr lang="ka-GE" altLang="ja-JP" sz="1800"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xmlns="" id="{859F4EB5-8274-A269-EE98-D64A0BB7189D}"/>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ja-JP" dirty="0" smtClean="0">
                <a:ea typeface="ＭＳ Ｐゴシック" panose="020B0600070205080204" pitchFamily="34" charset="-128"/>
              </a:rPr>
              <a:t> </a:t>
            </a:r>
            <a:endParaRPr lang="en-GB" altLang="ja-JP" dirty="0">
              <a:ea typeface="ＭＳ Ｐゴシック" panose="020B0600070205080204" pitchFamily="34" charset="-128"/>
            </a:endParaRPr>
          </a:p>
        </p:txBody>
      </p:sp>
      <p:sp>
        <p:nvSpPr>
          <p:cNvPr id="6146" name="Rectangle 2">
            <a:extLst>
              <a:ext uri="{FF2B5EF4-FFF2-40B4-BE49-F238E27FC236}">
                <a16:creationId xmlns:a16="http://schemas.microsoft.com/office/drawing/2014/main" xmlns="" id="{6953AACB-BF7D-900D-C1FC-B50668202720}"/>
              </a:ext>
            </a:extLst>
          </p:cNvPr>
          <p:cNvSpPr>
            <a:spLocks noGrp="1" noChangeArrowheads="1"/>
          </p:cNvSpPr>
          <p:nvPr>
            <p:ph type="body" idx="1"/>
          </p:nvPr>
        </p:nvSpPr>
        <p:spPr>
          <a:xfrm>
            <a:off x="503238" y="2627709"/>
            <a:ext cx="9070975" cy="4419204"/>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ვების </a:t>
            </a:r>
            <a:r>
              <a:rPr lang="ka-GE" altLang="ja-JP" sz="1800" dirty="0">
                <a:ea typeface="ＭＳ Ｐゴシック" panose="020B0600070205080204" pitchFamily="34" charset="-128"/>
              </a:rPr>
              <a:t>ტელესკობი იმუშავებს გაშვებიდან არანაკლედ 5,5 წლისა, თუმცა მას 10 წელზე მეტი სიცოცხლის ხანგრძლივობა აქვს. სიცოცხლის ხანგრძლივობა განისაზღვრება ორბიტის შესანარჩუნებლად გამოყენებული საწვავის რაოდენობით, რაც უზრუნველყოფს კოსმოსურ ხომალდზე ყველაფერის მოქმედებას. ვები აღჭურვილი იქნება საწვავით, რომელიც საკმარისი 10 წლის განმავლობაში.</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a:t>
            </a:r>
            <a:r>
              <a:rPr lang="en-GB" altLang="ja-JP" sz="1800" dirty="0" smtClean="0">
                <a:ea typeface="ＭＳ Ｐゴシック" panose="020B0600070205080204" pitchFamily="34" charset="-128"/>
              </a:rPr>
              <a:t>Webb </a:t>
            </a:r>
            <a:r>
              <a:rPr lang="ka-GE" altLang="ja-JP" sz="1800" dirty="0">
                <a:ea typeface="ＭＳ Ｐゴシック" panose="020B0600070205080204" pitchFamily="34" charset="-128"/>
              </a:rPr>
              <a:t>იმუშავებს მზე-დედამიწის მეორე ლაგრანგის წერტილში, რომელიც მდებარეობს დედამიწიდან დაახლოებით 1,5 მილიონი კილომეტრის დაშორებით და, შესაბამისად, მიუწვდომელია ნებისმიერი პილოტირებადი მანქანისთვის, რომელიც ამჟამად დაგეგმილია შემდეგი ათწლეულისთვის. </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dirty="0"/>
          </a:p>
        </p:txBody>
      </p:sp>
      <p:sp>
        <p:nvSpPr>
          <p:cNvPr id="4" name="Rectangle 1">
            <a:extLst>
              <a:ext uri="{FF2B5EF4-FFF2-40B4-BE49-F238E27FC236}">
                <a16:creationId xmlns:a16="http://schemas.microsoft.com/office/drawing/2014/main" xmlns="" id="{052B1010-A269-CB70-F05A-EAD91DE429C6}"/>
              </a:ext>
            </a:extLst>
          </p:cNvPr>
          <p:cNvSpPr txBox="1">
            <a:spLocks noChangeArrowheads="1"/>
          </p:cNvSpPr>
          <p:nvPr/>
        </p:nvSpPr>
        <p:spPr bwMode="auto">
          <a:xfrm>
            <a:off x="655638" y="454024"/>
            <a:ext cx="9070975" cy="1262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33120" rIns="0" bIns="0" numCol="1" anchor="ctr" anchorCtr="0" compatLnSpc="1">
            <a:prstTxWarp prst="textNoShape">
              <a:avLst/>
            </a:prstTxWarp>
          </a:bodyPr>
          <a:lstStyle>
            <a:lvl1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kern="1200">
                <a:solidFill>
                  <a:srgbClr val="FFFFFF"/>
                </a:solidFill>
                <a:latin typeface="+mj-lt"/>
                <a:ea typeface="+mj-ea"/>
                <a:cs typeface="+mj-cs"/>
              </a:defRPr>
            </a:lvl1pPr>
            <a:lvl2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2pPr>
            <a:lvl3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3pPr>
            <a:lvl4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4pPr>
            <a:lvl5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5pPr>
            <a:lvl6pPr marL="4572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6pPr>
            <a:lvl7pPr marL="9144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7pPr>
            <a:lvl8pPr marL="13716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8pPr>
            <a:lvl9pPr marL="18288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9pPr>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a:ea typeface="ＭＳ Ｐゴシック" panose="020B0600070205080204" pitchFamily="34" charset="-128"/>
              </a:rPr>
              <a:t>ტელესკოპის სიცოცხლის ხანგრძლივობა</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xmlns="" id="{FB1A3ED1-A7F5-301E-8356-E8519BF387E2}"/>
              </a:ext>
            </a:extLst>
          </p:cNvPr>
          <p:cNvSpPr>
            <a:spLocks noGrp="1" noChangeArrowheads="1"/>
          </p:cNvSpPr>
          <p:nvPr>
            <p:ph type="title"/>
          </p:nvPr>
        </p:nvSpPr>
        <p:spPr>
          <a:xfrm>
            <a:off x="575816" y="53304"/>
            <a:ext cx="9070975" cy="1710310"/>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ja-JP" altLang="en-GB" dirty="0">
                <a:ea typeface="ＭＳ Ｐゴシック" panose="020B0600070205080204" pitchFamily="34" charset="-128"/>
              </a:rPr>
              <a:t/>
            </a:r>
            <a:br>
              <a:rPr lang="ja-JP" altLang="en-GB" dirty="0">
                <a:ea typeface="ＭＳ Ｐゴシック" panose="020B0600070205080204" pitchFamily="34" charset="-128"/>
              </a:rPr>
            </a:br>
            <a:endParaRPr lang="en-GB" altLang="ja-JP" sz="3800" dirty="0">
              <a:ea typeface="ＭＳ Ｐゴシック" panose="020B0600070205080204" pitchFamily="34" charset="-128"/>
            </a:endParaRPr>
          </a:p>
        </p:txBody>
      </p:sp>
      <p:sp>
        <p:nvSpPr>
          <p:cNvPr id="7170" name="Rectangle 2">
            <a:extLst>
              <a:ext uri="{FF2B5EF4-FFF2-40B4-BE49-F238E27FC236}">
                <a16:creationId xmlns:a16="http://schemas.microsoft.com/office/drawing/2014/main" xmlns="" id="{3FE52B16-7396-2E0E-8C78-9BD551A6BF36}"/>
              </a:ext>
            </a:extLst>
          </p:cNvPr>
          <p:cNvSpPr>
            <a:spLocks noGrp="1" noChangeArrowheads="1"/>
          </p:cNvSpPr>
          <p:nvPr>
            <p:ph type="body" idx="1"/>
          </p:nvPr>
        </p:nvSpPr>
        <p:spPr>
          <a:xfrm>
            <a:off x="503238" y="2483693"/>
            <a:ext cx="9070975" cy="6545614"/>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პირველადი </a:t>
            </a:r>
            <a:r>
              <a:rPr lang="ka-GE" altLang="ja-JP" sz="1800" dirty="0">
                <a:ea typeface="ＭＳ Ｐゴシック" panose="020B0600070205080204" pitchFamily="34" charset="-128"/>
              </a:rPr>
              <a:t>სარკის დიამეტრი </a:t>
            </a:r>
            <a:r>
              <a:rPr lang="en-GB" altLang="ja-JP" sz="1800" dirty="0">
                <a:ea typeface="ＭＳ Ｐゴシック" panose="020B0600070205080204" pitchFamily="34" charset="-128"/>
              </a:rPr>
              <a:t>Webb-</a:t>
            </a:r>
            <a:r>
              <a:rPr lang="ka-GE" altLang="ja-JP" sz="1800" dirty="0">
                <a:ea typeface="ＭＳ Ｐゴシック" panose="020B0600070205080204" pitchFamily="34" charset="-128"/>
              </a:rPr>
              <a:t>ისთვის იქნება დაახლოებით 6,5 მეტრი (21 ფუტი). ეს დაახლოებით 2,7-ჯერ აღემატება ჰაბლის დიამეტრს, ან დაახლოებით 6-ჯერ დიდი ფართობით. </a:t>
            </a:r>
            <a:r>
              <a:rPr lang="en-GB" altLang="ja-JP" sz="1800" dirty="0">
                <a:ea typeface="ＭＳ Ｐゴシック" panose="020B0600070205080204" pitchFamily="34" charset="-128"/>
              </a:rPr>
              <a:t>Webb-</a:t>
            </a:r>
            <a:r>
              <a:rPr lang="ka-GE" altLang="ja-JP" sz="1800" dirty="0">
                <a:ea typeface="ＭＳ Ｐゴシック" panose="020B0600070205080204" pitchFamily="34" charset="-128"/>
              </a:rPr>
              <a:t>ს ექნება მასა დაახლოებით 6500 კგ (ჰაბლის მასის ნახევარზე ოდნავ მეტი.) </a:t>
            </a:r>
            <a:r>
              <a:rPr lang="en-GB" altLang="ja-JP" sz="1800" dirty="0">
                <a:ea typeface="ＭＳ Ｐゴシック" panose="020B0600070205080204" pitchFamily="34" charset="-128"/>
              </a:rPr>
              <a:t>Webb-</a:t>
            </a:r>
            <a:r>
              <a:rPr lang="ka-GE" altLang="ja-JP" sz="1800" dirty="0">
                <a:ea typeface="ＭＳ Ｐゴシック" panose="020B0600070205080204" pitchFamily="34" charset="-128"/>
              </a:rPr>
              <a:t>ის სტრუქტურის ყველაზე დიდი ნაწილი იქნება მისი ჩრდილი, რომელსაც უნდა შეეძლოს დაფაროს განლაგებული პირველადი სარკე და ადგილი, რომელიც შეიცავს მეორად სარკეს. მისი ჩრდილი დაახლოებით ჩოგბურთის კორტის ზომისაა.</a:t>
            </a:r>
            <a:endParaRPr lang="en-GB" altLang="ja-JP" sz="1800" dirty="0">
              <a:ea typeface="ＭＳ Ｐゴシック" panose="020B0600070205080204" pitchFamily="34" charset="-128"/>
            </a:endParaRPr>
          </a:p>
        </p:txBody>
      </p:sp>
      <p:sp>
        <p:nvSpPr>
          <p:cNvPr id="4" name="Rectangle 1">
            <a:extLst>
              <a:ext uri="{FF2B5EF4-FFF2-40B4-BE49-F238E27FC236}">
                <a16:creationId xmlns:a16="http://schemas.microsoft.com/office/drawing/2014/main" xmlns="" id="{052B1010-A269-CB70-F05A-EAD91DE429C6}"/>
              </a:ext>
            </a:extLst>
          </p:cNvPr>
          <p:cNvSpPr txBox="1">
            <a:spLocks noChangeArrowheads="1"/>
          </p:cNvSpPr>
          <p:nvPr/>
        </p:nvSpPr>
        <p:spPr bwMode="auto">
          <a:xfrm>
            <a:off x="655638" y="454024"/>
            <a:ext cx="9070975" cy="1262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33120" rIns="0" bIns="0" numCol="1" anchor="ctr" anchorCtr="0" compatLnSpc="1">
            <a:prstTxWarp prst="textNoShape">
              <a:avLst/>
            </a:prstTxWarp>
          </a:bodyPr>
          <a:lstStyle>
            <a:lvl1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kern="1200">
                <a:solidFill>
                  <a:srgbClr val="FFFFFF"/>
                </a:solidFill>
                <a:latin typeface="+mj-lt"/>
                <a:ea typeface="+mj-ea"/>
                <a:cs typeface="+mj-cs"/>
              </a:defRPr>
            </a:lvl1pPr>
            <a:lvl2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2pPr>
            <a:lvl3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3pPr>
            <a:lvl4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4pPr>
            <a:lvl5pPr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5pPr>
            <a:lvl6pPr marL="4572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6pPr>
            <a:lvl7pPr marL="9144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7pPr>
            <a:lvl8pPr marL="13716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8pPr>
            <a:lvl9pPr marL="1828800" algn="ctr" defTabSz="457200" rtl="0" fontAlgn="base" hangingPunct="0">
              <a:lnSpc>
                <a:spcPct val="89000"/>
              </a:lnSpc>
              <a:spcBef>
                <a:spcPct val="0"/>
              </a:spcBef>
              <a:spcAft>
                <a:spcPct val="0"/>
              </a:spcAft>
              <a:buClr>
                <a:srgbClr val="000000"/>
              </a:buClr>
              <a:buSzPct val="100000"/>
              <a:buFont typeface="Times New Roman" panose="02020603050405020304" pitchFamily="18" charset="0"/>
              <a:defRPr sz="4400" b="1" i="1">
                <a:solidFill>
                  <a:srgbClr val="FFFFFF"/>
                </a:solidFill>
                <a:latin typeface="Times New Roman" panose="02020603050405020304" pitchFamily="18" charset="0"/>
              </a:defRPr>
            </a:lvl9pPr>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a:ea typeface="ＭＳ Ｐゴシック" panose="020B0600070205080204" pitchFamily="34" charset="-128"/>
              </a:rPr>
              <a:t>ტელესკოპის მონაცემები</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a:extLst>
              <a:ext uri="{FF2B5EF4-FFF2-40B4-BE49-F238E27FC236}">
                <a16:creationId xmlns:a16="http://schemas.microsoft.com/office/drawing/2014/main" xmlns="" id="{DE99E8D5-4D90-A306-6992-19F742A40A77}"/>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a:ea typeface="ＭＳ Ｐゴシック" panose="020B0600070205080204" pitchFamily="34" charset="-128"/>
              </a:rPr>
              <a:t>კომუნიკაცია</a:t>
            </a:r>
            <a:endParaRPr lang="en-GB" altLang="ja-JP" dirty="0">
              <a:ea typeface="ＭＳ Ｐゴシック" panose="020B0600070205080204" pitchFamily="34" charset="-128"/>
            </a:endParaRPr>
          </a:p>
        </p:txBody>
      </p:sp>
      <p:sp>
        <p:nvSpPr>
          <p:cNvPr id="8194" name="Rectangle 2">
            <a:extLst>
              <a:ext uri="{FF2B5EF4-FFF2-40B4-BE49-F238E27FC236}">
                <a16:creationId xmlns:a16="http://schemas.microsoft.com/office/drawing/2014/main" xmlns="" id="{1C5E6CA4-86B1-DCCD-6BDB-2E5712EFFA26}"/>
              </a:ext>
            </a:extLst>
          </p:cNvPr>
          <p:cNvSpPr>
            <a:spLocks noGrp="1" noChangeArrowheads="1"/>
          </p:cNvSpPr>
          <p:nvPr>
            <p:ph type="body" idx="1"/>
          </p:nvPr>
        </p:nvSpPr>
        <p:spPr>
          <a:xfrm>
            <a:off x="575816" y="2555701"/>
            <a:ext cx="9070975" cy="5232400"/>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a:t>
            </a:r>
            <a:r>
              <a:rPr lang="en-GB" altLang="ja-JP" sz="1800" dirty="0" smtClean="0">
                <a:ea typeface="ＭＳ Ｐゴシック" panose="020B0600070205080204" pitchFamily="34" charset="-128"/>
              </a:rPr>
              <a:t>Webb </a:t>
            </a:r>
            <a:r>
              <a:rPr lang="ka-GE" altLang="ja-JP" sz="1800" dirty="0">
                <a:ea typeface="ＭＳ Ｐゴシック" panose="020B0600070205080204" pitchFamily="34" charset="-128"/>
              </a:rPr>
              <a:t>სამეცნიერო და საინჟინერო მონაცემებს გამოაგზავნის მაღალი სიხშირის რადიო გადამცემის გამოყენებით. დიდი რადიო ანტენები, რომლებიც </a:t>
            </a:r>
            <a:r>
              <a:rPr lang="en-GB" altLang="ja-JP" sz="1800" dirty="0">
                <a:ea typeface="ＭＳ Ｐゴシック" panose="020B0600070205080204" pitchFamily="34" charset="-128"/>
              </a:rPr>
              <a:t>NASA-</a:t>
            </a:r>
            <a:r>
              <a:rPr lang="ka-GE" altLang="ja-JP" sz="1800" dirty="0">
                <a:ea typeface="ＭＳ Ｐゴシック" panose="020B0600070205080204" pitchFamily="34" charset="-128"/>
              </a:rPr>
              <a:t>ს ღრმა კოსმოსური ქსელის ნაწილია, მიიღებენ სიგნალებს და გადააგზავნიან მათ </a:t>
            </a:r>
            <a:r>
              <a:rPr lang="en-GB" altLang="ja-JP" sz="1800" dirty="0">
                <a:ea typeface="ＭＳ Ｐゴシック" panose="020B0600070205080204" pitchFamily="34" charset="-128"/>
              </a:rPr>
              <a:t>Webb Science and Operation </a:t>
            </a:r>
            <a:r>
              <a:rPr lang="en-GB" altLang="ja-JP" sz="1800" dirty="0" err="1">
                <a:ea typeface="ＭＳ Ｐゴシック" panose="020B0600070205080204" pitchFamily="34" charset="-128"/>
              </a:rPr>
              <a:t>Center</a:t>
            </a:r>
            <a:r>
              <a:rPr lang="en-GB" altLang="ja-JP" sz="1800" dirty="0">
                <a:ea typeface="ＭＳ Ｐゴシック" panose="020B0600070205080204" pitchFamily="34" charset="-128"/>
              </a:rPr>
              <a:t>-</a:t>
            </a:r>
            <a:r>
              <a:rPr lang="ka-GE" altLang="ja-JP" sz="1800" dirty="0">
                <a:ea typeface="ＭＳ Ｐゴシック" panose="020B0600070205080204" pitchFamily="34" charset="-128"/>
              </a:rPr>
              <a:t>ში კოსმოსური ტელესკოპის სამეცნიერო ინსტიტუტში ბალტიმორში, მერილენდი, აშშ.</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200"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xmlns="" id="{9031B503-6908-7C0F-8012-E4754B67339E}"/>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a:ea typeface="ＭＳ Ｐゴシック" panose="020B0600070205080204" pitchFamily="34" charset="-128"/>
              </a:rPr>
              <a:t>ორბიტა</a:t>
            </a:r>
            <a:endParaRPr lang="en-GB" altLang="ja-JP" dirty="0">
              <a:ea typeface="ＭＳ Ｐゴシック" panose="020B0600070205080204" pitchFamily="34" charset="-128"/>
            </a:endParaRPr>
          </a:p>
        </p:txBody>
      </p:sp>
      <p:sp>
        <p:nvSpPr>
          <p:cNvPr id="9218" name="Rectangle 2">
            <a:extLst>
              <a:ext uri="{FF2B5EF4-FFF2-40B4-BE49-F238E27FC236}">
                <a16:creationId xmlns:a16="http://schemas.microsoft.com/office/drawing/2014/main" xmlns="" id="{DC953770-1006-CB31-0824-75A5F9BFC07D}"/>
              </a:ext>
            </a:extLst>
          </p:cNvPr>
          <p:cNvSpPr>
            <a:spLocks noGrp="1" noChangeArrowheads="1"/>
          </p:cNvSpPr>
          <p:nvPr>
            <p:ph type="body" idx="1"/>
          </p:nvPr>
        </p:nvSpPr>
        <p:spPr>
          <a:xfrm>
            <a:off x="431800" y="1691605"/>
            <a:ext cx="9070975" cy="5349553"/>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ვები </a:t>
            </a:r>
            <a:r>
              <a:rPr lang="ka-GE" altLang="ja-JP" sz="1600" dirty="0">
                <a:ea typeface="ＭＳ Ｐゴシック" panose="020B0600070205080204" pitchFamily="34" charset="-128"/>
              </a:rPr>
              <a:t>მიდის მეორე ლაგრანგის (</a:t>
            </a:r>
            <a:r>
              <a:rPr lang="en-GB" altLang="ja-JP" sz="1600" dirty="0" err="1">
                <a:ea typeface="ＭＳ Ｐゴシック" panose="020B0600070205080204" pitchFamily="34" charset="-128"/>
              </a:rPr>
              <a:t>L2</a:t>
            </a:r>
            <a:r>
              <a:rPr lang="en-GB" altLang="ja-JP" sz="1600" dirty="0">
                <a:ea typeface="ＭＳ Ｐゴシック" panose="020B0600070205080204" pitchFamily="34" charset="-128"/>
              </a:rPr>
              <a:t>) </a:t>
            </a:r>
            <a:r>
              <a:rPr lang="ka-GE" altLang="ja-JP" sz="1600" dirty="0">
                <a:ea typeface="ＭＳ Ｐゴシック" panose="020B0600070205080204" pitchFamily="34" charset="-128"/>
              </a:rPr>
              <a:t>წერტილამდე, რომელიც დედამიწიდან 1 მილიონი მილის (1,5 მილიონი კმ) დაშორებითაა. </a:t>
            </a:r>
            <a:r>
              <a:rPr lang="en-GB" altLang="ja-JP" sz="1600" dirty="0" err="1">
                <a:ea typeface="ＭＳ Ｐゴシック" panose="020B0600070205080204" pitchFamily="34" charset="-128"/>
              </a:rPr>
              <a:t>L2</a:t>
            </a:r>
            <a:r>
              <a:rPr lang="en-GB" altLang="ja-JP" sz="1600" dirty="0">
                <a:ea typeface="ＭＳ Ｐゴシック" panose="020B0600070205080204" pitchFamily="34" charset="-128"/>
              </a:rPr>
              <a:t>-</a:t>
            </a:r>
            <a:r>
              <a:rPr lang="ka-GE" altLang="ja-JP" sz="1600" dirty="0">
                <a:ea typeface="ＭＳ Ｐゴシック" panose="020B0600070205080204" pitchFamily="34" charset="-128"/>
              </a:rPr>
              <a:t>ში მოგზაურობისას </a:t>
            </a:r>
            <a:r>
              <a:rPr lang="en-GB" altLang="ja-JP" sz="1600" dirty="0">
                <a:ea typeface="ＭＳ Ｐゴシック" panose="020B0600070205080204" pitchFamily="34" charset="-128"/>
              </a:rPr>
              <a:t>Webb </a:t>
            </a:r>
            <a:r>
              <a:rPr lang="ka-GE" altLang="ja-JP" sz="1600" dirty="0">
                <a:ea typeface="ＭＳ Ｐゴシック" panose="020B0600070205080204" pitchFamily="34" charset="-128"/>
              </a:rPr>
              <a:t>განლაგდება, გაცივდება შესაბამის სამუშაო ტემპერატურამდე და დაიწყება მისი სისტემების შემოწმება და დარეგულირება. ექსპლუატაციაში გაშვების შემდეგ ეს პროცედურები გაგრძელდება 6 თვე, რის შემდეგაც დაიწყება სამეცნიერო ოპერაციები.</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ვები </a:t>
            </a:r>
            <a:r>
              <a:rPr lang="ka-GE" altLang="ja-JP" sz="1600" dirty="0">
                <a:ea typeface="ＭＳ Ｐゴシック" panose="020B0600070205080204" pitchFamily="34" charset="-128"/>
              </a:rPr>
              <a:t>პირველ რიგში დააკვირდება სუსტი და ძალიან შორეული ობიექტების ინფრაწითელ ნათებას. იმისათვის, რომ თავიდან ავიცილოთ ძალიან სუსტი ასტრონომიული სიგნალები, ტელესკოპი და მისი ინსტრუმენტები ძალიან ცივი უნდა იყოს.</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a:t>
            </a:r>
            <a:r>
              <a:rPr lang="en-GB" altLang="ja-JP" sz="1600" dirty="0" smtClean="0">
                <a:ea typeface="ＭＳ Ｐゴシック" panose="020B0600070205080204" pitchFamily="34" charset="-128"/>
              </a:rPr>
              <a:t>Webb-</a:t>
            </a:r>
            <a:r>
              <a:rPr lang="ka-GE" altLang="ja-JP" sz="1600" dirty="0">
                <a:ea typeface="ＭＳ Ｐゴシック" panose="020B0600070205080204" pitchFamily="34" charset="-128"/>
              </a:rPr>
              <a:t>ის სამუშაო ტემპერატურა აბსოლუტურ ნულზე 50 გრადუსზე ნაკლებია: 50 კელვინი, (-225 ცელსიუსი). მაშასადამე, ვებს აქვს დიდი ფარი, რომელიც ბლოკავს მზის, დედამიწისა და მთვარის სინათლეს, რაც აცხელებს ტელესკოპს და ხელს უშლის დაკვირვებას.</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მომდევნო </a:t>
            </a:r>
            <a:r>
              <a:rPr lang="ka-GE" altLang="ja-JP" sz="1600" dirty="0">
                <a:ea typeface="ＭＳ Ｐゴシック" panose="020B0600070205080204" pitchFamily="34" charset="-128"/>
              </a:rPr>
              <a:t>რამდენიმე ათწლეულის განმავლობაში ის დააკვირდება დედამიწის ორბიტას მზის გარშემო. აქამდე სამყაროს უხილავი ნაწილები ახლა დაკვირვებადი იქნება და ვების ტელესკოპი შესაძლებელს გახდის იმას, რაც ჰაბლის კოსმოსურ ტელესკოპს არ შეუძლია</a:t>
            </a:r>
            <a:r>
              <a:rPr lang="ka-GE" altLang="ja-JP" sz="1600" dirty="0" smtClean="0">
                <a:ea typeface="ＭＳ Ｐゴシック" panose="020B0600070205080204" pitchFamily="34" charset="-128"/>
              </a:rPr>
              <a:t>.</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a:t>
            </a:r>
            <a:endParaRPr lang="ka-GE" altLang="ja-JP" sz="16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16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1600"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xmlns="" id="{C76BD224-4DE0-ACCC-EF9A-BE3D2A037416}"/>
              </a:ext>
            </a:extLst>
          </p:cNvPr>
          <p:cNvSpPr>
            <a:spLocks noGrp="1" noChangeArrowheads="1"/>
          </p:cNvSpPr>
          <p:nvPr>
            <p:ph type="body" idx="1"/>
          </p:nvPr>
        </p:nvSpPr>
        <p:spPr>
          <a:xfrm>
            <a:off x="716546" y="1115541"/>
            <a:ext cx="9070975" cy="5931372"/>
          </a:xfrm>
          <a:ln/>
        </p:spPr>
        <p:txBody>
          <a:bodyPr tIns="12240"/>
          <a:lstStyle/>
          <a:p>
            <a:pPr marL="430213" indent="-323850">
              <a:lnSpc>
                <a:spcPct val="94000"/>
              </a:lnSpc>
              <a:buClr>
                <a:srgbClr val="FF0000"/>
              </a:buClr>
              <a:buSzPct val="45000"/>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600" dirty="0" smtClean="0">
                <a:ea typeface="ＭＳ Ｐゴシック" panose="020B0600070205080204" pitchFamily="34" charset="-128"/>
              </a:rPr>
              <a:t>		8 </a:t>
            </a:r>
            <a:r>
              <a:rPr lang="ka-GE" altLang="ja-JP" sz="1600" dirty="0">
                <a:ea typeface="ＭＳ Ｐゴシック" panose="020B0600070205080204" pitchFamily="34" charset="-128"/>
              </a:rPr>
              <a:t>მარტს ვების ტელესკოპმა მიაღწია </a:t>
            </a:r>
            <a:r>
              <a:rPr lang="en-US" altLang="ja-JP" sz="1600" dirty="0" err="1">
                <a:ea typeface="ＭＳ Ｐゴシック" panose="020B0600070205080204" pitchFamily="34" charset="-128"/>
              </a:rPr>
              <a:t>L2</a:t>
            </a:r>
            <a:r>
              <a:rPr lang="en-US" altLang="ja-JP" sz="1600" dirty="0">
                <a:ea typeface="ＭＳ Ｐゴシック" panose="020B0600070205080204" pitchFamily="34" charset="-128"/>
              </a:rPr>
              <a:t> ( </a:t>
            </a:r>
            <a:r>
              <a:rPr lang="ka-GE" altLang="ja-JP" sz="1600" dirty="0">
                <a:ea typeface="ＭＳ Ｐゴシック" panose="020B0600070205080204" pitchFamily="34" charset="-128"/>
              </a:rPr>
              <a:t>მეორე ლაგრანჟი) მდებარეობას, რომელიც გულისხმობს 1,5 მილიონი კილომეტრს ზუსტად დედამიწის უკან, მზის პერსპექტივიდან. </a:t>
            </a:r>
            <a:r>
              <a:rPr lang="en-US" altLang="ja-JP" sz="1600" dirty="0" err="1">
                <a:ea typeface="ＭＳ Ｐゴシック" panose="020B0600070205080204" pitchFamily="34" charset="-128"/>
              </a:rPr>
              <a:t>L2</a:t>
            </a:r>
            <a:r>
              <a:rPr lang="en-US" altLang="ja-JP" sz="1600" dirty="0">
                <a:ea typeface="ＭＳ Ｐゴシック" panose="020B0600070205080204" pitchFamily="34" charset="-128"/>
              </a:rPr>
              <a:t> </a:t>
            </a:r>
            <a:r>
              <a:rPr lang="ka-GE" altLang="ja-JP" sz="1600" dirty="0">
                <a:ea typeface="ＭＳ Ｐゴシック" panose="020B0600070205080204" pitchFamily="34" charset="-128"/>
              </a:rPr>
              <a:t>დედამიწიდან ოთხჯერ უფრო შორს არის, ვიდრე მთვარე და მზის გარშემო ბრუნავს იმავე სიჩქარით, რაც დედამიწა. </a:t>
            </a:r>
          </a:p>
          <a:p>
            <a:pPr marL="430213" indent="-323850">
              <a:lnSpc>
                <a:spcPct val="94000"/>
              </a:lnSpc>
              <a:buClr>
                <a:srgbClr val="FF0000"/>
              </a:buClr>
              <a:buSzPct val="45000"/>
              <a:buFont typeface="Wingdings" panose="05000000000000000000" pitchFamily="2" charset="2"/>
              <a:buNone/>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1600" dirty="0">
              <a:ea typeface="ＭＳ Ｐゴシック" panose="020B0600070205080204" pitchFamily="34" charset="-128"/>
            </a:endParaRPr>
          </a:p>
        </p:txBody>
      </p:sp>
      <p:pic>
        <p:nvPicPr>
          <p:cNvPr id="2050" name="Picture 2" descr="C:\Users\USER\Desktop\vik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312" y="2997894"/>
            <a:ext cx="4749765" cy="317284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USER\Desktop\vika\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800" y="3000209"/>
            <a:ext cx="4608512" cy="32187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a:extLst>
              <a:ext uri="{FF2B5EF4-FFF2-40B4-BE49-F238E27FC236}">
                <a16:creationId xmlns:a16="http://schemas.microsoft.com/office/drawing/2014/main" xmlns="" id="{E6E20A41-ACD4-FA7F-F0A8-9B8DDFC03449}"/>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sz="3200" dirty="0" smtClean="0">
                <a:ea typeface="ＭＳ Ｐゴシック" panose="020B0600070205080204" pitchFamily="34" charset="-128"/>
              </a:rPr>
              <a:t>პირველი </a:t>
            </a:r>
            <a:r>
              <a:rPr lang="ka-GE" altLang="ja-JP" sz="3200" dirty="0">
                <a:ea typeface="ＭＳ Ｐゴシック" panose="020B0600070205080204" pitchFamily="34" charset="-128"/>
              </a:rPr>
              <a:t>სურათი რაც ვების ტელესკოპმა გადაიღო:</a:t>
            </a:r>
            <a:endParaRPr lang="en-GB" altLang="ja-JP" sz="3200" dirty="0">
              <a:ea typeface="ＭＳ Ｐゴシック" panose="020B0600070205080204" pitchFamily="34" charset="-128"/>
            </a:endParaRPr>
          </a:p>
        </p:txBody>
      </p:sp>
      <p:sp>
        <p:nvSpPr>
          <p:cNvPr id="10242" name="Rectangle 2">
            <a:extLst>
              <a:ext uri="{FF2B5EF4-FFF2-40B4-BE49-F238E27FC236}">
                <a16:creationId xmlns:a16="http://schemas.microsoft.com/office/drawing/2014/main" xmlns="" id="{A7C5CB87-1AA4-BF01-0FBF-174BA2F7681E}"/>
              </a:ext>
            </a:extLst>
          </p:cNvPr>
          <p:cNvSpPr>
            <a:spLocks noGrp="1" noChangeArrowheads="1"/>
          </p:cNvSpPr>
          <p:nvPr>
            <p:ph type="body" idx="1"/>
          </p:nvPr>
        </p:nvSpPr>
        <p:spPr>
          <a:xfrm>
            <a:off x="503238" y="2057400"/>
            <a:ext cx="9070975" cy="4989513"/>
          </a:xfrm>
          <a:ln/>
        </p:spPr>
        <p:txBody>
          <a:bodyPr tIns="16560"/>
          <a:lstStyle/>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smtClean="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smtClean="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smtClean="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smtClean="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050" dirty="0" smtClean="0">
                <a:ea typeface="ＭＳ Ｐゴシック" panose="020B0600070205080204" pitchFamily="34" charset="-128"/>
              </a:rPr>
              <a:t>			</a:t>
            </a:r>
            <a:r>
              <a:rPr lang="en-US" altLang="ja-JP" sz="1050" dirty="0" smtClean="0">
                <a:ea typeface="ＭＳ Ｐゴシック" panose="020B0600070205080204" pitchFamily="34" charset="-128"/>
              </a:rPr>
              <a:t>Credit</a:t>
            </a:r>
            <a:r>
              <a:rPr lang="en-US" altLang="ja-JP" sz="1050" dirty="0">
                <a:ea typeface="ＭＳ Ｐゴシック" panose="020B0600070205080204" pitchFamily="34" charset="-128"/>
              </a:rPr>
              <a:t>: </a:t>
            </a:r>
            <a:r>
              <a:rPr lang="en-US" altLang="ja-JP" sz="1050" dirty="0" err="1">
                <a:ea typeface="ＭＳ Ｐゴシック" panose="020B0600070205080204" pitchFamily="34" charset="-128"/>
              </a:rPr>
              <a:t>STScI</a:t>
            </a:r>
            <a:r>
              <a:rPr lang="en-US" altLang="ja-JP" sz="1050" dirty="0">
                <a:ea typeface="ＭＳ Ｐゴシック" panose="020B0600070205080204" pitchFamily="34" charset="-128"/>
              </a:rPr>
              <a:t> / NASA</a:t>
            </a:r>
            <a:endParaRPr lang="ka-GE" altLang="ja-JP" sz="105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ka-GE" altLang="ja-JP" sz="1800" dirty="0" smtClean="0">
                <a:ea typeface="ＭＳ Ｐゴシック" panose="020B0600070205080204" pitchFamily="34" charset="-128"/>
              </a:rPr>
              <a:t>		</a:t>
            </a:r>
            <a:r>
              <a:rPr lang="ka-GE" altLang="ja-JP" sz="1600" dirty="0" smtClean="0">
                <a:ea typeface="ＭＳ Ｐゴシック" panose="020B0600070205080204" pitchFamily="34" charset="-128"/>
              </a:rPr>
              <a:t>მიუხედავად </a:t>
            </a:r>
            <a:r>
              <a:rPr lang="ka-GE" altLang="ja-JP" sz="1600" dirty="0">
                <a:ea typeface="ＭＳ Ｐゴシック" panose="020B0600070205080204" pitchFamily="34" charset="-128"/>
              </a:rPr>
              <a:t>იმისა, რომ ამ სურათის მიზანი იყო ცენტრში მდებარე კაშკაშა ვარსკვლავზე ფოკუსირების შესაფასებლად, </a:t>
            </a:r>
            <a:r>
              <a:rPr lang="en-GB" altLang="ja-JP" sz="1600" dirty="0">
                <a:ea typeface="ＭＳ Ｐゴシック" panose="020B0600070205080204" pitchFamily="34" charset="-128"/>
              </a:rPr>
              <a:t>Webb-</a:t>
            </a:r>
            <a:r>
              <a:rPr lang="ka-GE" altLang="ja-JP" sz="1600" dirty="0">
                <a:ea typeface="ＭＳ Ｐゴシック" panose="020B0600070205080204" pitchFamily="34" charset="-128"/>
              </a:rPr>
              <a:t>ის ოპტიკა და </a:t>
            </a:r>
            <a:r>
              <a:rPr lang="en-GB" altLang="ja-JP" sz="1600" dirty="0" err="1">
                <a:ea typeface="ＭＳ Ｐゴシック" panose="020B0600070205080204" pitchFamily="34" charset="-128"/>
              </a:rPr>
              <a:t>NIRCam</a:t>
            </a:r>
            <a:r>
              <a:rPr lang="en-GB" altLang="ja-JP" sz="1600" dirty="0">
                <a:ea typeface="ＭＳ Ｐゴシック" panose="020B0600070205080204" pitchFamily="34" charset="-128"/>
              </a:rPr>
              <a:t> </a:t>
            </a:r>
            <a:r>
              <a:rPr lang="ka-GE" altLang="ja-JP" sz="1600" dirty="0">
                <a:ea typeface="ＭＳ Ｐゴシック" panose="020B0600070205080204" pitchFamily="34" charset="-128"/>
              </a:rPr>
              <a:t>იმდენად მგრძნობიარეა, რომ ფონზე დანახული გალაქტიკები და ვარსკვლავები გამოჩნდა.. ვარსკვლავის ეს სურათი, რომელსაც 2</a:t>
            </a:r>
            <a:r>
              <a:rPr lang="en-GB" altLang="ja-JP" sz="1600" dirty="0">
                <a:ea typeface="ＭＳ Ｐゴシック" panose="020B0600070205080204" pitchFamily="34" charset="-128"/>
              </a:rPr>
              <a:t>MASS </a:t>
            </a:r>
            <a:r>
              <a:rPr lang="en-GB" altLang="ja-JP" sz="1600" dirty="0" err="1">
                <a:ea typeface="ＭＳ Ｐゴシック" panose="020B0600070205080204" pitchFamily="34" charset="-128"/>
              </a:rPr>
              <a:t>J17554042+6551277</a:t>
            </a:r>
            <a:r>
              <a:rPr lang="en-GB" altLang="ja-JP" sz="1600" dirty="0">
                <a:ea typeface="ＭＳ Ｐゴシック" panose="020B0600070205080204" pitchFamily="34" charset="-128"/>
              </a:rPr>
              <a:t> </a:t>
            </a:r>
            <a:r>
              <a:rPr lang="ka-GE" altLang="ja-JP" sz="1600" dirty="0">
                <a:ea typeface="ＭＳ Ｐゴシック" panose="020B0600070205080204" pitchFamily="34" charset="-128"/>
              </a:rPr>
              <a:t>ჰქვია, იყენებს წითელ ფილტრს ვიზუალური კონტრასტის ოპტიმიზაციისთვის.</a:t>
            </a: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ka-GE" altLang="ja-JP" sz="2200" dirty="0">
              <a:ea typeface="ＭＳ Ｐゴシック" panose="020B0600070205080204" pitchFamily="34" charset="-128"/>
            </a:endParaRPr>
          </a:p>
          <a:p>
            <a:pPr marL="430213" indent="-323850">
              <a:lnSpc>
                <a:spcPct val="94000"/>
              </a:lnSpc>
              <a:buClr>
                <a:srgbClr val="FFFFFF"/>
              </a:buCl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200" dirty="0">
              <a:ea typeface="ＭＳ Ｐゴシック" panose="020B0600070205080204" pitchFamily="34" charset="-128"/>
            </a:endParaRPr>
          </a:p>
        </p:txBody>
      </p:sp>
      <p:pic>
        <p:nvPicPr>
          <p:cNvPr id="1026" name="Picture 2" descr="C:\Users\USER\Desktop\vik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008" y="1547589"/>
            <a:ext cx="5516091" cy="32317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xmlns="" id="{45F75B3C-CF74-5E37-DF4D-5A618DD1ECDB}"/>
              </a:ext>
            </a:extLst>
          </p:cNvPr>
          <p:cNvSpPr>
            <a:spLocks noGrp="1" noChangeArrowheads="1"/>
          </p:cNvSpPr>
          <p:nvPr>
            <p:ph type="title"/>
          </p:nvPr>
        </p:nvSpPr>
        <p:spPr>
          <a:xfrm>
            <a:off x="503238" y="301625"/>
            <a:ext cx="9070975" cy="1262063"/>
          </a:xfrm>
          <a:ln/>
        </p:spPr>
        <p:txBody>
          <a:bodyPr tIns="33120"/>
          <a:lstStyle/>
          <a:p>
            <a:pPr>
              <a:lnSpc>
                <a:spcPct val="94000"/>
              </a:lnSpc>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ka-GE" altLang="ja-JP" dirty="0" smtClean="0">
                <a:ea typeface="ＭＳ Ｐゴシック" panose="020B0600070205080204" pitchFamily="34" charset="-128"/>
              </a:rPr>
              <a:t>რესურსები</a:t>
            </a:r>
            <a:endParaRPr lang="en-GB" altLang="ja-JP" dirty="0">
              <a:ea typeface="ＭＳ Ｐゴシック" panose="020B0600070205080204" pitchFamily="34" charset="-128"/>
            </a:endParaRPr>
          </a:p>
        </p:txBody>
      </p:sp>
      <p:sp>
        <p:nvSpPr>
          <p:cNvPr id="11266" name="Rectangle 2">
            <a:extLst>
              <a:ext uri="{FF2B5EF4-FFF2-40B4-BE49-F238E27FC236}">
                <a16:creationId xmlns:a16="http://schemas.microsoft.com/office/drawing/2014/main" xmlns="" id="{9A28E323-AB31-30CB-0273-CCDFC67D6AA4}"/>
              </a:ext>
            </a:extLst>
          </p:cNvPr>
          <p:cNvSpPr>
            <a:spLocks noGrp="1" noChangeArrowheads="1"/>
          </p:cNvSpPr>
          <p:nvPr>
            <p:ph type="body" idx="1"/>
          </p:nvPr>
        </p:nvSpPr>
        <p:spPr>
          <a:xfrm>
            <a:off x="503238" y="2057400"/>
            <a:ext cx="9070975" cy="5081588"/>
          </a:xfrm>
          <a:ln/>
        </p:spPr>
        <p:txBody>
          <a:bodyPr tIns="12240"/>
          <a:lstStyle/>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en-GB" altLang="ja-JP" sz="2000" b="1" dirty="0"/>
              <a:t>https://</a:t>
            </a:r>
            <a:r>
              <a:rPr lang="en-GB" altLang="ja-JP" sz="2000" b="1" dirty="0" err="1"/>
              <a:t>www.indiatoday.in</a:t>
            </a:r>
            <a:r>
              <a:rPr lang="en-GB" altLang="ja-JP" sz="2000" b="1" dirty="0"/>
              <a:t>/education-today/</a:t>
            </a:r>
            <a:r>
              <a:rPr lang="en-GB" altLang="ja-JP" sz="2000" b="1" dirty="0" err="1"/>
              <a:t>gk</a:t>
            </a:r>
            <a:r>
              <a:rPr lang="en-GB" altLang="ja-JP" sz="2000" b="1" dirty="0"/>
              <a:t>-current-affairs/story/10-science-breakthroughs-of-2021-that-you-need-to-know-about-1894658-2021-12-31</a:t>
            </a:r>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000" b="1" dirty="0"/>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en-GB" altLang="ja-JP" sz="2000" b="1" dirty="0"/>
              <a:t>https://</a:t>
            </a:r>
            <a:r>
              <a:rPr lang="en-GB" altLang="ja-JP" sz="2000" b="1" dirty="0" err="1" smtClean="0"/>
              <a:t>www.nasa.gov</a:t>
            </a:r>
            <a:r>
              <a:rPr lang="en-GB" altLang="ja-JP" sz="2000" b="1" dirty="0" smtClean="0"/>
              <a:t>/press-release/nasa-s-webb-reaches-alignment-milestone-optics-working-successfully</a:t>
            </a:r>
            <a:endParaRPr lang="en-GB" altLang="ja-JP" sz="2000" b="1" dirty="0"/>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000" b="1" dirty="0"/>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en-GB" altLang="ja-JP" sz="2000" b="1" dirty="0"/>
              <a:t>https://</a:t>
            </a:r>
            <a:r>
              <a:rPr lang="en-GB" altLang="ja-JP" sz="2000" b="1" dirty="0" err="1"/>
              <a:t>www.esa.int</a:t>
            </a:r>
            <a:r>
              <a:rPr lang="en-GB" altLang="ja-JP" sz="2000" b="1" dirty="0"/>
              <a:t>/</a:t>
            </a:r>
            <a:r>
              <a:rPr lang="en-GB" altLang="ja-JP" sz="2000" b="1" dirty="0" err="1"/>
              <a:t>Science_Exploration</a:t>
            </a:r>
            <a:r>
              <a:rPr lang="en-GB" altLang="ja-JP" sz="2000" b="1" dirty="0"/>
              <a:t>/</a:t>
            </a:r>
            <a:r>
              <a:rPr lang="en-GB" altLang="ja-JP" sz="2000" b="1" dirty="0" err="1"/>
              <a:t>Space_Science</a:t>
            </a:r>
            <a:r>
              <a:rPr lang="en-GB" altLang="ja-JP" sz="2000" b="1" dirty="0"/>
              <a:t>/Herschel/</a:t>
            </a:r>
            <a:r>
              <a:rPr lang="en-GB" altLang="ja-JP" sz="2000" b="1" dirty="0" err="1"/>
              <a:t>L2_the_second_Lagrangian_Point</a:t>
            </a:r>
            <a:endParaRPr lang="en-GB" altLang="ja-JP" sz="2000" b="1" dirty="0"/>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endParaRPr lang="en-GB" altLang="ja-JP" sz="2000" b="1" dirty="0"/>
          </a:p>
          <a:p>
            <a:pPr marL="430213" indent="-323850">
              <a:lnSpc>
                <a:spcPct val="94000"/>
              </a:lnSpc>
              <a:buClr>
                <a:srgbClr val="FF0000"/>
              </a:buClr>
              <a:buSzPct val="45000"/>
              <a:buFont typeface="Wingdings" panose="05000000000000000000" pitchFamily="2" charset="2"/>
              <a:buChar char=""/>
              <a:tabLst>
                <a:tab pos="430213" algn="l"/>
                <a:tab pos="534988" algn="l"/>
                <a:tab pos="984250" algn="l"/>
                <a:tab pos="1433513" algn="l"/>
                <a:tab pos="1882775" algn="l"/>
                <a:tab pos="2332038" algn="l"/>
                <a:tab pos="2781300" algn="l"/>
                <a:tab pos="3230563" algn="l"/>
                <a:tab pos="3679825" algn="l"/>
                <a:tab pos="4129088" algn="l"/>
                <a:tab pos="4578350" algn="l"/>
                <a:tab pos="5027613" algn="l"/>
                <a:tab pos="5476875" algn="l"/>
                <a:tab pos="5926138" algn="l"/>
                <a:tab pos="6375400" algn="l"/>
                <a:tab pos="6824663" algn="l"/>
                <a:tab pos="7273925" algn="l"/>
                <a:tab pos="7723188" algn="l"/>
                <a:tab pos="8172450" algn="l"/>
                <a:tab pos="8621713" algn="l"/>
                <a:tab pos="9070975" algn="l"/>
              </a:tabLst>
            </a:pPr>
            <a:r>
              <a:rPr lang="en-GB" altLang="ja-JP" sz="2000" b="1" dirty="0"/>
              <a:t>https://</a:t>
            </a:r>
            <a:r>
              <a:rPr lang="en-GB" altLang="ja-JP" sz="2000" b="1" dirty="0" err="1"/>
              <a:t>www.jwst.nasa.gov</a:t>
            </a:r>
            <a:endParaRPr lang="en-GB" altLang="ja-JP" sz="2000" b="1"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標準デザイン">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solidFill>
              <a:schemeClr val="bg1"/>
            </a:solidFill>
            <a:effectLst/>
            <a:latin typeface="Arial" panose="020B0604020202020204" pitchFamily="34" charset="0"/>
          </a:defRPr>
        </a:defPPr>
      </a:lstStyle>
    </a:lnDef>
  </a:objectDefaults>
  <a:extraClrSchemeLst>
    <a:extraClrScheme>
      <a:clrScheme name="標準デザイン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標準デザイン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標準デザイン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標準デザイン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51</Words>
  <Application>Microsoft Office PowerPoint</Application>
  <PresentationFormat>Custom</PresentationFormat>
  <Paragraphs>52</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標準デザイン</vt:lpstr>
      <vt:lpstr>The James Webb Space Telescope</vt:lpstr>
      <vt:lpstr>ჯეიმს ვების ტელესკოპი</vt:lpstr>
      <vt:lpstr>რითია ვები განსაკუთრებული? </vt:lpstr>
      <vt:lpstr> </vt:lpstr>
      <vt:lpstr> </vt:lpstr>
      <vt:lpstr>კომუნიკაცია</vt:lpstr>
      <vt:lpstr>ორბიტა</vt:lpstr>
      <vt:lpstr>PowerPoint Presentation</vt:lpstr>
      <vt:lpstr>პირველი სურათი რაც ვების ტელესკოპმა გადაიღო:</vt:lpstr>
      <vt:lpstr>რესურსები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James Webb Space Telescope</dc:title>
  <dc:creator>USER</dc:creator>
  <cp:lastModifiedBy>USER</cp:lastModifiedBy>
  <cp:revision>9</cp:revision>
  <dcterms:modified xsi:type="dcterms:W3CDTF">2022-06-05T13:40:40Z</dcterms:modified>
</cp:coreProperties>
</file>