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858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6/10/2016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6/10/2016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6/10/2016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6/10/2016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6/10/2016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6/10/2016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6/10/2016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6/10/2016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6/10/2016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6/10/2016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6/10/2016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6/10/2016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9000" b="-1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-304800" y="0"/>
            <a:ext cx="4038600" cy="2457450"/>
          </a:xfrm>
        </p:spPr>
        <p:txBody>
          <a:bodyPr/>
          <a:lstStyle/>
          <a:p>
            <a:r>
              <a:rPr lang="ka-GE" dirty="0" smtClean="0"/>
              <a:t>მზე 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743200" y="5105400"/>
            <a:ext cx="6400800" cy="1752600"/>
          </a:xfrm>
        </p:spPr>
        <p:txBody>
          <a:bodyPr/>
          <a:lstStyle/>
          <a:p>
            <a:r>
              <a:rPr lang="ka-GE" dirty="0" smtClean="0">
                <a:solidFill>
                  <a:schemeClr val="tx1"/>
                </a:solidFill>
              </a:rPr>
              <a:t>ნატო ცხადაძე</a:t>
            </a:r>
          </a:p>
          <a:p>
            <a:endParaRPr lang="en-US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zogadi mze 1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-11406"/>
            <a:ext cx="9144000" cy="6869406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34000" b="-3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533400" y="533400"/>
            <a:ext cx="197522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a-GE" sz="2800" b="1" dirty="0" smtClean="0">
                <a:solidFill>
                  <a:schemeClr val="bg1"/>
                </a:solidFill>
              </a:rPr>
              <a:t>საშიში მზე</a:t>
            </a:r>
            <a:endParaRPr lang="en-US" sz="2800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4000" b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7800" y="5715000"/>
            <a:ext cx="8229600" cy="1143000"/>
          </a:xfrm>
        </p:spPr>
        <p:txBody>
          <a:bodyPr>
            <a:normAutofit/>
          </a:bodyPr>
          <a:lstStyle/>
          <a:p>
            <a:r>
              <a:rPr lang="ka-GE" sz="2400" dirty="0" smtClean="0">
                <a:solidFill>
                  <a:schemeClr val="bg1"/>
                </a:solidFill>
              </a:rPr>
              <a:t>მზის დგომიდან თანაბარდღეობამდე კუბში</a:t>
            </a:r>
            <a:endParaRPr lang="en-US" sz="24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eklebiani yvavili mzeze 4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5" name="TextBox 4"/>
          <p:cNvSpPr txBox="1"/>
          <p:nvPr/>
        </p:nvSpPr>
        <p:spPr>
          <a:xfrm>
            <a:off x="609600" y="533400"/>
            <a:ext cx="395492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a-GE" sz="2400" dirty="0" smtClean="0">
                <a:solidFill>
                  <a:schemeClr val="bg1"/>
                </a:solidFill>
              </a:rPr>
              <a:t>ეკლებიანი ყვავილი მზეზე</a:t>
            </a:r>
            <a:endParaRPr lang="en-US" sz="24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5486400"/>
            <a:ext cx="8229600" cy="1143000"/>
          </a:xfrm>
        </p:spPr>
        <p:txBody>
          <a:bodyPr>
            <a:normAutofit/>
          </a:bodyPr>
          <a:lstStyle/>
          <a:p>
            <a:r>
              <a:rPr lang="ka-GE" sz="3200" b="1" dirty="0" smtClean="0"/>
              <a:t>ნუსტარის თვალით დანახული მზე</a:t>
            </a:r>
            <a:endParaRPr lang="en-US" sz="32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5000" r="-1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5334000" y="6400800"/>
            <a:ext cx="2141933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a-GE" sz="2400" dirty="0" smtClean="0"/>
              <a:t>მბრუნავი მზე</a:t>
            </a:r>
          </a:p>
          <a:p>
            <a:endParaRPr lang="en-US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26000" r="-2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57400" y="5715000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ka-GE" dirty="0" smtClean="0"/>
              <a:t>“წვიმა” მზეზე</a:t>
            </a:r>
            <a:br>
              <a:rPr lang="ka-GE" dirty="0" smtClean="0"/>
            </a:br>
            <a:endParaRPr lang="en-US" dirty="0"/>
          </a:p>
        </p:txBody>
      </p:sp>
      <p:sp>
        <p:nvSpPr>
          <p:cNvPr id="4" name="Rectangle 3"/>
          <p:cNvSpPr/>
          <p:nvPr/>
        </p:nvSpPr>
        <p:spPr>
          <a:xfrm>
            <a:off x="2230653" y="2967335"/>
            <a:ext cx="184730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algn="ctr"/>
            <a:endParaRPr lang="ka-GE" sz="5400" b="1" cap="all" spc="0" dirty="0" smtClean="0">
              <a:ln/>
              <a:solidFill>
                <a:schemeClr val="accent1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</a:endParaRPr>
          </a:p>
          <a:p>
            <a:pPr algn="ctr"/>
            <a:endParaRPr lang="en-US" sz="5400" b="1" cap="all" spc="0" dirty="0">
              <a:ln/>
              <a:solidFill>
                <a:schemeClr val="accent1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457200" y="762000"/>
            <a:ext cx="51042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a-GE" b="1" dirty="0" smtClean="0">
                <a:solidFill>
                  <a:schemeClr val="bg1"/>
                </a:solidFill>
              </a:rPr>
              <a:t>წვიმა მზეზე შეიძლება დაკავშირებული იყოს: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368262" y="1981200"/>
            <a:ext cx="3746538" cy="203132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a-GE" dirty="0" smtClean="0">
                <a:solidFill>
                  <a:schemeClr val="bg1"/>
                </a:solidFill>
              </a:rPr>
              <a:t>მზიურ ანთებასთან.</a:t>
            </a:r>
          </a:p>
          <a:p>
            <a:endParaRPr lang="ka-GE" dirty="0" smtClean="0">
              <a:solidFill>
                <a:schemeClr val="bg1"/>
              </a:solidFill>
            </a:endParaRPr>
          </a:p>
          <a:p>
            <a:r>
              <a:rPr lang="ka-GE" dirty="0" smtClean="0">
                <a:solidFill>
                  <a:schemeClr val="bg1"/>
                </a:solidFill>
              </a:rPr>
              <a:t>გვირგვინიდან ამოტყორცნილ</a:t>
            </a:r>
          </a:p>
          <a:p>
            <a:r>
              <a:rPr lang="ka-GE" dirty="0" smtClean="0">
                <a:solidFill>
                  <a:schemeClr val="bg1"/>
                </a:solidFill>
              </a:rPr>
              <a:t>მტვერთან.</a:t>
            </a:r>
          </a:p>
          <a:p>
            <a:endParaRPr lang="ka-GE" dirty="0" smtClean="0">
              <a:solidFill>
                <a:schemeClr val="bg1"/>
              </a:solidFill>
            </a:endParaRPr>
          </a:p>
          <a:p>
            <a:r>
              <a:rPr lang="ka-GE" dirty="0" smtClean="0">
                <a:solidFill>
                  <a:schemeClr val="bg1"/>
                </a:solidFill>
              </a:rPr>
              <a:t>მაგნიტური ველების რთულ </a:t>
            </a:r>
          </a:p>
          <a:p>
            <a:r>
              <a:rPr lang="ka-GE" dirty="0" smtClean="0">
                <a:solidFill>
                  <a:schemeClr val="bg1"/>
                </a:solidFill>
              </a:rPr>
              <a:t>სტრუქტურულ წარმონაქმნებთან.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0" dur="5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5" dur="500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8" dur="500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25000" b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715000"/>
            <a:ext cx="8229600" cy="1143000"/>
          </a:xfrm>
        </p:spPr>
        <p:txBody>
          <a:bodyPr>
            <a:normAutofit/>
          </a:bodyPr>
          <a:lstStyle/>
          <a:p>
            <a:r>
              <a:rPr lang="ka-GE" dirty="0" smtClean="0"/>
              <a:t>მზის ნამდვილი ფერები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6000" r="-1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685800" y="0"/>
            <a:ext cx="7965642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a-GE" sz="4400" b="1" dirty="0" smtClean="0">
                <a:solidFill>
                  <a:srgbClr val="FF0000"/>
                </a:solidFill>
              </a:rPr>
              <a:t>გმადლობთ ყურადღებისთვის</a:t>
            </a:r>
            <a:endParaRPr lang="en-US" sz="44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>
    <p:cut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39</TotalTime>
  <Words>46</Words>
  <Application>Microsoft Office PowerPoint</Application>
  <PresentationFormat>On-screen Show (4:3)</PresentationFormat>
  <Paragraphs>18</Paragraphs>
  <Slides>10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1" baseType="lpstr">
      <vt:lpstr>Office Theme</vt:lpstr>
      <vt:lpstr>მზე </vt:lpstr>
      <vt:lpstr>Slide 2</vt:lpstr>
      <vt:lpstr>Slide 3</vt:lpstr>
      <vt:lpstr>მზის დგომიდან თანაბარდღეობამდე კუბში</vt:lpstr>
      <vt:lpstr>Slide 5</vt:lpstr>
      <vt:lpstr>ნუსტარის თვალით დანახული მზე</vt:lpstr>
      <vt:lpstr>Slide 7</vt:lpstr>
      <vt:lpstr>“წვიმა” მზეზე </vt:lpstr>
      <vt:lpstr>მზის ნამდვილი ფერები</vt:lpstr>
      <vt:lpstr>Slide 10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მზე </dc:title>
  <dc:creator>HP1</dc:creator>
  <cp:lastModifiedBy>HP1</cp:lastModifiedBy>
  <cp:revision>7</cp:revision>
  <dcterms:created xsi:type="dcterms:W3CDTF">2006-08-16T00:00:00Z</dcterms:created>
  <dcterms:modified xsi:type="dcterms:W3CDTF">2016-06-10T07:01:44Z</dcterms:modified>
</cp:coreProperties>
</file>